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6" r:id="rId2"/>
    <p:sldId id="25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2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2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1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6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0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1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4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0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4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F246-62A1-466D-A49C-264246CEB52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2C56C-901C-4754-8390-35ACD2C40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6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Mat. K.M. Patel Senior College of Science &amp; Commerce, </a:t>
            </a:r>
            <a:r>
              <a:rPr lang="en-IN" b="1" dirty="0" err="1"/>
              <a:t>Thakurli</a:t>
            </a:r>
            <a:r>
              <a:rPr lang="en-IN" b="1" dirty="0"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1271"/>
            <a:ext cx="10515600" cy="30680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Topic: Technology Development</a:t>
            </a:r>
          </a:p>
          <a:p>
            <a:pPr marL="0" indent="0" algn="ctr">
              <a:buNone/>
            </a:pPr>
            <a:r>
              <a:rPr lang="en-IN" dirty="0"/>
              <a:t>Developed By</a:t>
            </a:r>
          </a:p>
          <a:p>
            <a:pPr algn="ctr"/>
            <a:r>
              <a:rPr lang="en-IN" dirty="0"/>
              <a:t>Shiva Vishwakarma (SY BSc-IT)</a:t>
            </a:r>
          </a:p>
          <a:p>
            <a:pPr algn="ctr"/>
            <a:r>
              <a:rPr lang="en-IN" dirty="0"/>
              <a:t>Priyanka Mohite (SY BSc-IT)</a:t>
            </a:r>
          </a:p>
          <a:p>
            <a:pPr algn="ctr"/>
            <a:r>
              <a:rPr lang="en-IN" dirty="0"/>
              <a:t>Hitesh Patidar (FY BSc-IT)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37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Price Plans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would contains some of the price plans for the development of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18550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section contains the some of our testimonials.</a:t>
            </a:r>
          </a:p>
          <a:p>
            <a:r>
              <a:rPr lang="en-IN" dirty="0"/>
              <a:t>You can get some details about our testimonials by their social media icons.</a:t>
            </a:r>
          </a:p>
        </p:txBody>
      </p:sp>
    </p:spTree>
    <p:extLst>
      <p:ext uri="{BB962C8B-B14F-4D97-AF65-F5344CB8AC3E}">
        <p14:creationId xmlns:p14="http://schemas.microsoft.com/office/powerpoint/2010/main" val="138205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contact section where you will get some of the information &amp; you can be get in touch with one of our team members regarding the help and development purpose.</a:t>
            </a:r>
          </a:p>
        </p:txBody>
      </p:sp>
    </p:spTree>
    <p:extLst>
      <p:ext uri="{BB962C8B-B14F-4D97-AF65-F5344CB8AC3E}">
        <p14:creationId xmlns:p14="http://schemas.microsoft.com/office/powerpoint/2010/main" val="4484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9363-2DA6-40D1-B3B2-1E20D22E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Sign-up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A130-2FE5-48D6-A013-FC588A88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sign-up page where the users will register/sign-up their account.</a:t>
            </a:r>
          </a:p>
        </p:txBody>
      </p:sp>
    </p:spTree>
    <p:extLst>
      <p:ext uri="{BB962C8B-B14F-4D97-AF65-F5344CB8AC3E}">
        <p14:creationId xmlns:p14="http://schemas.microsoft.com/office/powerpoint/2010/main" val="26827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F48E-A71E-4AA8-8742-305C4331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AB4C-2ABD-4802-8496-E4713159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login page where the users log their signup account.</a:t>
            </a:r>
          </a:p>
        </p:txBody>
      </p:sp>
    </p:spTree>
    <p:extLst>
      <p:ext uri="{BB962C8B-B14F-4D97-AF65-F5344CB8AC3E}">
        <p14:creationId xmlns:p14="http://schemas.microsoft.com/office/powerpoint/2010/main" val="407231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/>
          <a:lstStyle/>
          <a:p>
            <a:pPr algn="ctr"/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br>
              <a:rPr lang="en-IN" b="1" u="sng" dirty="0"/>
            </a:br>
            <a:r>
              <a:rPr lang="en-IN" b="1" u="sng" dirty="0"/>
              <a:t>Thanks for paying the attention.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b="1" u="sng" dirty="0"/>
            </a:br>
            <a:r>
              <a:rPr lang="en-IN" b="1" u="sng" dirty="0"/>
              <a:t>Technology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This is the name of our website </a:t>
            </a:r>
            <a:r>
              <a:rPr lang="en-IN" dirty="0" err="1"/>
              <a:t>i.e</a:t>
            </a:r>
            <a:r>
              <a:rPr lang="en-IN" dirty="0"/>
              <a:t> Technology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This contains how to do the business of developing the websites, application, </a:t>
            </a:r>
            <a:r>
              <a:rPr lang="en-IN" dirty="0" err="1"/>
              <a:t>IoT</a:t>
            </a:r>
            <a:r>
              <a:rPr lang="en-IN" dirty="0"/>
              <a:t>-Based Object and AI-Based Object.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14806"/>
            <a:ext cx="3648891" cy="6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B27A-0386-4CB6-8358-50BA7881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This is how the website Home Page looks.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C5B989-3652-44F9-BEBB-A0ADD84A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B905F-17A6-4ABC-868F-405BA983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5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E4F2-0531-4C98-9E15-E625638D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Web Technology used to develop this website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5638-834C-4E65-9B78-2930517B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Bootstrap</a:t>
            </a:r>
          </a:p>
          <a:p>
            <a:r>
              <a:rPr lang="en-IN" dirty="0"/>
              <a:t>JS</a:t>
            </a:r>
          </a:p>
          <a:p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PHP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8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the website structured?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website is structured by containing some of the menu-bars which are as follow: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Home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About 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Price Plans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Testimonials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Contacts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Login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Sign-Up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45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r>
              <a:rPr lang="en-IN" dirty="0"/>
              <a:t>By clicking onto the “Home” menu bar you will get to the my Home page.</a:t>
            </a:r>
          </a:p>
          <a:p>
            <a:r>
              <a:rPr lang="en-IN" dirty="0"/>
              <a:t>Its simple as almost every website do contain.</a:t>
            </a:r>
          </a:p>
        </p:txBody>
      </p:sp>
    </p:spTree>
    <p:extLst>
      <p:ext uri="{BB962C8B-B14F-4D97-AF65-F5344CB8AC3E}">
        <p14:creationId xmlns:p14="http://schemas.microsoft.com/office/powerpoint/2010/main" val="32809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clicking onto the “About Us” menu bar, you will jump to the “About Us” section of my website.</a:t>
            </a:r>
          </a:p>
          <a:p>
            <a:r>
              <a:rPr lang="en-IN" dirty="0"/>
              <a:t>It contains about us that what we actually are by profession.</a:t>
            </a:r>
          </a:p>
          <a:p>
            <a:r>
              <a:rPr lang="en-IN" dirty="0"/>
              <a:t>This section also demonstrates how our team members are dedicated to the work by showing the progress bar into the development field.</a:t>
            </a:r>
          </a:p>
        </p:txBody>
      </p:sp>
    </p:spTree>
    <p:extLst>
      <p:ext uri="{BB962C8B-B14F-4D97-AF65-F5344CB8AC3E}">
        <p14:creationId xmlns:p14="http://schemas.microsoft.com/office/powerpoint/2010/main" val="250721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services which we provide are as follow: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Web Development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App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/>
              <a:t>IoT</a:t>
            </a:r>
            <a:r>
              <a:rPr lang="en-IN" dirty="0"/>
              <a:t>-Based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AI-Based Object</a:t>
            </a:r>
          </a:p>
        </p:txBody>
      </p:sp>
    </p:spTree>
    <p:extLst>
      <p:ext uri="{BB962C8B-B14F-4D97-AF65-F5344CB8AC3E}">
        <p14:creationId xmlns:p14="http://schemas.microsoft.com/office/powerpoint/2010/main" val="376246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section contains some of the details of our team members, for example you will get to know some of the details by their social media icons.</a:t>
            </a:r>
          </a:p>
        </p:txBody>
      </p:sp>
    </p:spTree>
    <p:extLst>
      <p:ext uri="{BB962C8B-B14F-4D97-AF65-F5344CB8AC3E}">
        <p14:creationId xmlns:p14="http://schemas.microsoft.com/office/powerpoint/2010/main" val="3951029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386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Mat. K.M. Patel Senior College of Science &amp; Commerce, Thakurli(E)</vt:lpstr>
      <vt:lpstr> Technology Development</vt:lpstr>
      <vt:lpstr>This is how the website Home Page looks.</vt:lpstr>
      <vt:lpstr>Web Technology used to develop this website are:</vt:lpstr>
      <vt:lpstr>How is the website structured?</vt:lpstr>
      <vt:lpstr>Home</vt:lpstr>
      <vt:lpstr>About Us</vt:lpstr>
      <vt:lpstr>Services</vt:lpstr>
      <vt:lpstr>Team</vt:lpstr>
      <vt:lpstr>Price Plans </vt:lpstr>
      <vt:lpstr>Testimonials</vt:lpstr>
      <vt:lpstr>Contacts</vt:lpstr>
      <vt:lpstr>Sign-up</vt:lpstr>
      <vt:lpstr>Login</vt:lpstr>
      <vt:lpstr>    Thanks for paying the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Development</dc:title>
  <dc:creator>Shiva Vishwakarma</dc:creator>
  <cp:lastModifiedBy>Shiva vishwakarma</cp:lastModifiedBy>
  <cp:revision>36</cp:revision>
  <dcterms:created xsi:type="dcterms:W3CDTF">2019-11-18T13:28:57Z</dcterms:created>
  <dcterms:modified xsi:type="dcterms:W3CDTF">2020-01-17T06:01:43Z</dcterms:modified>
</cp:coreProperties>
</file>