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08" autoAdjust="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179B58-24E9-42BF-AE4A-F862B60D3B67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4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CE4C-2119-ED58-6579-C4D80BD00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37659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673FD-2062-7F41-9CB2-B8728768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9"/>
          <a:stretch/>
        </p:blipFill>
        <p:spPr>
          <a:xfrm>
            <a:off x="0" y="0"/>
            <a:ext cx="12192000" cy="64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F7EA1-5766-6621-29C6-22BAD526EE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2" y="191386"/>
            <a:ext cx="9048307" cy="64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29655-DA2E-4714-7D5E-075E794B60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180753"/>
            <a:ext cx="8272130" cy="6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289E0F-0F14-5EE1-793A-635EC3C3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15" y="765544"/>
            <a:ext cx="6808106" cy="33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E4F846-6DA4-B4B9-EA25-85356619EF57}"/>
              </a:ext>
            </a:extLst>
          </p:cNvPr>
          <p:cNvSpPr/>
          <p:nvPr/>
        </p:nvSpPr>
        <p:spPr>
          <a:xfrm>
            <a:off x="4156750" y="0"/>
            <a:ext cx="36445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Css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code file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E93FC37-E60E-8C46-DD4A-800F26F1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4" y="901570"/>
            <a:ext cx="8814390" cy="54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F143616-1381-4430-7196-52244CC75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9" y="244548"/>
            <a:ext cx="9175898" cy="61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1C0E3D7-0ABF-859B-A996-FE956B38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5" y="159488"/>
            <a:ext cx="9080204" cy="63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F7590-76F2-366F-9993-4B695F712252}"/>
              </a:ext>
            </a:extLst>
          </p:cNvPr>
          <p:cNvSpPr/>
          <p:nvPr/>
        </p:nvSpPr>
        <p:spPr>
          <a:xfrm>
            <a:off x="4512586" y="2967335"/>
            <a:ext cx="31668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you</a:t>
            </a:r>
          </a:p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410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7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Jeyarani</dc:creator>
  <cp:lastModifiedBy>Jeyarani Milton</cp:lastModifiedBy>
  <cp:revision>4</cp:revision>
  <dcterms:created xsi:type="dcterms:W3CDTF">2022-09-16T05:50:08Z</dcterms:created>
  <dcterms:modified xsi:type="dcterms:W3CDTF">2022-10-28T13:06:31Z</dcterms:modified>
</cp:coreProperties>
</file>