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1" r:id="rId2"/>
    <p:sldMasterId id="2147483657" r:id="rId3"/>
    <p:sldMasterId id="2147483691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337" r:id="rId14"/>
    <p:sldId id="332" r:id="rId15"/>
    <p:sldId id="333" r:id="rId16"/>
    <p:sldId id="335" r:id="rId17"/>
    <p:sldId id="334" r:id="rId18"/>
    <p:sldId id="336" r:id="rId19"/>
    <p:sldId id="312" r:id="rId20"/>
    <p:sldId id="338" r:id="rId21"/>
    <p:sldId id="339" r:id="rId22"/>
    <p:sldId id="340" r:id="rId23"/>
    <p:sldId id="341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Raleway Black" panose="020B0604020202020204" charset="0"/>
      <p:bold r:id="rId30"/>
      <p:boldItalic r:id="rId31"/>
    </p:embeddedFont>
    <p:embeddedFont>
      <p:font typeface="Raleway" panose="020B0604020202020204" charset="0"/>
      <p:regular r:id="rId32"/>
      <p:bold r:id="rId33"/>
      <p:italic r:id="rId34"/>
      <p:boldItalic r:id="rId35"/>
    </p:embeddedFont>
    <p:embeddedFont>
      <p:font typeface="Raleway Light" panose="020B0604020202020204" charset="0"/>
      <p:regular r:id="rId36"/>
      <p:bold r:id="rId37"/>
      <p:italic r:id="rId38"/>
      <p:boldItalic r:id="rId39"/>
    </p:embeddedFont>
    <p:embeddedFont>
      <p:font typeface="Lato" panose="020F0502020204030203" pitchFamily="34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026">
          <p15:clr>
            <a:srgbClr val="A4A3A4"/>
          </p15:clr>
        </p15:guide>
        <p15:guide id="2" pos="3659">
          <p15:clr>
            <a:srgbClr val="A4A3A4"/>
          </p15:clr>
        </p15:guide>
        <p15:guide id="3" orient="horz" pos="2772">
          <p15:clr>
            <a:srgbClr val="A4A3A4"/>
          </p15:clr>
        </p15:guide>
        <p15:guide id="4" pos="5473">
          <p15:clr>
            <a:srgbClr val="A4A3A4"/>
          </p15:clr>
        </p15:guide>
        <p15:guide id="5" orient="horz" pos="3928">
          <p15:clr>
            <a:srgbClr val="000000"/>
          </p15:clr>
        </p15:guide>
        <p15:guide id="6" pos="7262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gaN/Sqb2FWnUUjvZaNojCBKii/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84C3A09-382E-4C57-8BB5-8FA2DF06EEA8}">
  <a:tblStyle styleId="{F84C3A09-382E-4C57-8BB5-8FA2DF06EEA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9EC"/>
          </a:solidFill>
        </a:fill>
      </a:tcStyle>
    </a:wholeTbl>
    <a:band1H>
      <a:tcTxStyle b="off" i="off"/>
      <a:tcStyle>
        <a:tcBdr/>
        <a:fill>
          <a:solidFill>
            <a:srgbClr val="CBD0D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BD0D6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4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66"/>
      </p:cViewPr>
      <p:guideLst>
        <p:guide orient="horz" pos="1026"/>
        <p:guide orient="horz" pos="2772"/>
        <p:guide orient="horz" pos="3928"/>
        <p:guide pos="3659"/>
        <p:guide pos="5473"/>
        <p:guide pos="72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5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72287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8" name="Google Shape;44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1" name="Google Shape;501;p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9" name="Google Shape;519;p3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0" name="Google Shape;520;p3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11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9" name="Google Shape;519;p3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0" name="Google Shape;520;p3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12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9" name="Google Shape;519;p3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0" name="Google Shape;520;p3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13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9" name="Google Shape;519;p3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0" name="Google Shape;520;p3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14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9" name="Google Shape;519;p3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0" name="Google Shape;520;p3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15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9" name="Google Shape;519;p3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0" name="Google Shape;520;p3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16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9" name="Google Shape;519;p3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0" name="Google Shape;520;p3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17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9" name="Google Shape;519;p3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0" name="Google Shape;520;p3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18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9" name="Google Shape;519;p3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0" name="Google Shape;520;p3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19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7" name="Google Shape;4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9" name="Google Shape;519;p3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0" name="Google Shape;520;p3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20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0" name="Google Shape;4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6" name="Google Shape;48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4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3" name="Google Shape;493;p2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4" name="Google Shape;494;p2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5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1" name="Google Shape;501;p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6" name="Google Shape;506;p2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7" name="Google Shape;507;p2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7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4" name="Google Shape;514;p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9" name="Google Shape;519;p3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0" name="Google Shape;520;p3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9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dle title ">
  <p:cSld name="Midle title 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17"/>
          <p:cNvSpPr txBox="1">
            <a:spLocks noGrp="1"/>
          </p:cNvSpPr>
          <p:nvPr>
            <p:ph type="body" idx="1"/>
          </p:nvPr>
        </p:nvSpPr>
        <p:spPr>
          <a:xfrm>
            <a:off x="635165" y="323159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7"/>
          <p:cNvSpPr txBox="1">
            <a:spLocks noGrp="1"/>
          </p:cNvSpPr>
          <p:nvPr>
            <p:ph type="body" idx="2"/>
          </p:nvPr>
        </p:nvSpPr>
        <p:spPr>
          <a:xfrm>
            <a:off x="635165" y="4060176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with title 3">
  <p:cSld name="Graphic with title 3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7"/>
          <p:cNvSpPr>
            <a:spLocks noGrp="1"/>
          </p:cNvSpPr>
          <p:nvPr>
            <p:ph type="pic" idx="2"/>
          </p:nvPr>
        </p:nvSpPr>
        <p:spPr>
          <a:xfrm>
            <a:off x="4775079" y="0"/>
            <a:ext cx="7418239" cy="6467624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227"/>
          <p:cNvSpPr txBox="1">
            <a:spLocks noGrp="1"/>
          </p:cNvSpPr>
          <p:nvPr>
            <p:ph type="body" idx="1"/>
          </p:nvPr>
        </p:nvSpPr>
        <p:spPr>
          <a:xfrm>
            <a:off x="624417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27"/>
          <p:cNvSpPr txBox="1">
            <a:spLocks noGrp="1"/>
          </p:cNvSpPr>
          <p:nvPr>
            <p:ph type="body" idx="3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with title 4">
  <p:cSld name="Graphic with title 4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8"/>
          <p:cNvSpPr>
            <a:spLocks noGrp="1"/>
          </p:cNvSpPr>
          <p:nvPr>
            <p:ph type="pic" idx="2"/>
          </p:nvPr>
        </p:nvSpPr>
        <p:spPr>
          <a:xfrm>
            <a:off x="4898367" y="-461577"/>
            <a:ext cx="7418239" cy="7400153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228"/>
          <p:cNvSpPr txBox="1">
            <a:spLocks noGrp="1"/>
          </p:cNvSpPr>
          <p:nvPr>
            <p:ph type="body" idx="1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228"/>
          <p:cNvSpPr txBox="1">
            <a:spLocks noGrp="1"/>
          </p:cNvSpPr>
          <p:nvPr>
            <p:ph type="body" idx="3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1">
  <p:cSld name="Concept graphic 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9"/>
          <p:cNvSpPr>
            <a:spLocks noGrp="1"/>
          </p:cNvSpPr>
          <p:nvPr>
            <p:ph type="pic" idx="2"/>
          </p:nvPr>
        </p:nvSpPr>
        <p:spPr>
          <a:xfrm>
            <a:off x="-12742" y="-819120"/>
            <a:ext cx="12169663" cy="745044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2">
  <p:cSld name="Concept graphic 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0"/>
          <p:cNvSpPr>
            <a:spLocks noGrp="1"/>
          </p:cNvSpPr>
          <p:nvPr>
            <p:ph type="pic" idx="2"/>
          </p:nvPr>
        </p:nvSpPr>
        <p:spPr>
          <a:xfrm>
            <a:off x="1" y="0"/>
            <a:ext cx="12156920" cy="66282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3">
  <p:cSld name="Concept graphic 3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1"/>
          <p:cNvSpPr>
            <a:spLocks noGrp="1"/>
          </p:cNvSpPr>
          <p:nvPr>
            <p:ph type="pic" idx="2"/>
          </p:nvPr>
        </p:nvSpPr>
        <p:spPr>
          <a:xfrm>
            <a:off x="5" y="2"/>
            <a:ext cx="12156919" cy="471976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4">
  <p:cSld name="Concept graphic 4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2"/>
          <p:cNvSpPr>
            <a:spLocks noGrp="1"/>
          </p:cNvSpPr>
          <p:nvPr>
            <p:ph type="pic" idx="2"/>
          </p:nvPr>
        </p:nvSpPr>
        <p:spPr>
          <a:xfrm>
            <a:off x="-13635" y="-5335"/>
            <a:ext cx="12471072" cy="602182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5">
  <p:cSld name="Concept graphic 5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3"/>
          <p:cNvSpPr>
            <a:spLocks noGrp="1"/>
          </p:cNvSpPr>
          <p:nvPr>
            <p:ph type="pic" idx="2"/>
          </p:nvPr>
        </p:nvSpPr>
        <p:spPr>
          <a:xfrm>
            <a:off x="1" y="494108"/>
            <a:ext cx="12448915" cy="578895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dle title ">
  <p:cSld name="Midle title 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4"/>
          <p:cNvSpPr txBox="1">
            <a:spLocks noGrp="1"/>
          </p:cNvSpPr>
          <p:nvPr>
            <p:ph type="body" idx="1"/>
          </p:nvPr>
        </p:nvSpPr>
        <p:spPr>
          <a:xfrm>
            <a:off x="635165" y="323159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34"/>
          <p:cNvSpPr txBox="1">
            <a:spLocks noGrp="1"/>
          </p:cNvSpPr>
          <p:nvPr>
            <p:ph type="body" idx="2"/>
          </p:nvPr>
        </p:nvSpPr>
        <p:spPr>
          <a:xfrm>
            <a:off x="635165" y="4060176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left title">
  <p:cSld name="Top left 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5"/>
          <p:cNvSpPr txBox="1">
            <a:spLocks noGrp="1"/>
          </p:cNvSpPr>
          <p:nvPr>
            <p:ph type="body" idx="1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35"/>
          <p:cNvSpPr txBox="1">
            <a:spLocks noGrp="1"/>
          </p:cNvSpPr>
          <p:nvPr>
            <p:ph type="body" idx="2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center title">
  <p:cSld name="Top center 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6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236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left title">
  <p:cSld name="Top left 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4"/>
          <p:cNvSpPr txBox="1">
            <a:spLocks noGrp="1"/>
          </p:cNvSpPr>
          <p:nvPr>
            <p:ph type="body" idx="1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24"/>
          <p:cNvSpPr txBox="1">
            <a:spLocks noGrp="1"/>
          </p:cNvSpPr>
          <p:nvPr>
            <p:ph type="body" idx="2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op center title">
  <p:cSld name="13_Top center titl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37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37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4" name="Google Shape;74;p237" descr="New Macbook Sil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4417" y="2628432"/>
            <a:ext cx="5960632" cy="349023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37"/>
          <p:cNvSpPr>
            <a:spLocks noGrp="1"/>
          </p:cNvSpPr>
          <p:nvPr>
            <p:ph type="pic" idx="3"/>
          </p:nvPr>
        </p:nvSpPr>
        <p:spPr>
          <a:xfrm>
            <a:off x="1309666" y="2882745"/>
            <a:ext cx="4548553" cy="287215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op left title">
  <p:cSld name="1_Top left 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8"/>
          <p:cNvSpPr txBox="1">
            <a:spLocks noGrp="1"/>
          </p:cNvSpPr>
          <p:nvPr>
            <p:ph type="body" idx="1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238"/>
          <p:cNvSpPr txBox="1">
            <a:spLocks noGrp="1"/>
          </p:cNvSpPr>
          <p:nvPr>
            <p:ph type="body" idx="2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79" name="Google Shape;79;p238"/>
          <p:cNvGrpSpPr/>
          <p:nvPr/>
        </p:nvGrpSpPr>
        <p:grpSpPr>
          <a:xfrm>
            <a:off x="6907316" y="497273"/>
            <a:ext cx="4008056" cy="5937596"/>
            <a:chOff x="0" y="0"/>
            <a:chExt cx="6591304" cy="9765730"/>
          </a:xfrm>
        </p:grpSpPr>
        <p:pic>
          <p:nvPicPr>
            <p:cNvPr id="80" name="Google Shape;80;p23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6591304" cy="9765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238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331"/>
                <a:buFont typeface="Arial"/>
                <a:buNone/>
              </a:pPr>
              <a:endParaRPr sz="5331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38"/>
          <p:cNvSpPr>
            <a:spLocks noGrp="1"/>
          </p:cNvSpPr>
          <p:nvPr>
            <p:ph type="pic" idx="3"/>
          </p:nvPr>
        </p:nvSpPr>
        <p:spPr>
          <a:xfrm>
            <a:off x="7128099" y="1077337"/>
            <a:ext cx="3574976" cy="474620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Top center title">
  <p:cSld name="12_Top center 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9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239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239"/>
          <p:cNvSpPr>
            <a:spLocks noGrp="1"/>
          </p:cNvSpPr>
          <p:nvPr>
            <p:ph type="pic" idx="3"/>
          </p:nvPr>
        </p:nvSpPr>
        <p:spPr>
          <a:xfrm>
            <a:off x="6256285" y="2409093"/>
            <a:ext cx="5248843" cy="3306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op center title">
  <p:cSld name="14_Top center titl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0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240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240"/>
          <p:cNvSpPr>
            <a:spLocks noGrp="1"/>
          </p:cNvSpPr>
          <p:nvPr>
            <p:ph type="pic" idx="3"/>
          </p:nvPr>
        </p:nvSpPr>
        <p:spPr>
          <a:xfrm>
            <a:off x="722679" y="2409093"/>
            <a:ext cx="5248843" cy="3306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op center title">
  <p:cSld name="5_Top center titl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1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241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241"/>
          <p:cNvSpPr>
            <a:spLocks noGrp="1"/>
          </p:cNvSpPr>
          <p:nvPr>
            <p:ph type="pic" idx="3"/>
          </p:nvPr>
        </p:nvSpPr>
        <p:spPr>
          <a:xfrm>
            <a:off x="0" y="1875696"/>
            <a:ext cx="12192000" cy="498230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op center title">
  <p:cSld name="6_Top center titl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2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242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42"/>
          <p:cNvSpPr>
            <a:spLocks noGrp="1"/>
          </p:cNvSpPr>
          <p:nvPr>
            <p:ph type="pic" idx="3"/>
          </p:nvPr>
        </p:nvSpPr>
        <p:spPr>
          <a:xfrm>
            <a:off x="0" y="1875695"/>
            <a:ext cx="12192000" cy="293076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op center title">
  <p:cSld name="4_Top center 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3"/>
          <p:cNvSpPr txBox="1">
            <a:spLocks noGrp="1"/>
          </p:cNvSpPr>
          <p:nvPr>
            <p:ph type="body" idx="1"/>
          </p:nvPr>
        </p:nvSpPr>
        <p:spPr>
          <a:xfrm>
            <a:off x="3329431" y="309709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43"/>
          <p:cNvSpPr txBox="1">
            <a:spLocks noGrp="1"/>
          </p:cNvSpPr>
          <p:nvPr>
            <p:ph type="body" idx="2"/>
          </p:nvPr>
        </p:nvSpPr>
        <p:spPr>
          <a:xfrm>
            <a:off x="3329431" y="1138291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43"/>
          <p:cNvSpPr>
            <a:spLocks noGrp="1"/>
          </p:cNvSpPr>
          <p:nvPr>
            <p:ph type="pic" idx="3"/>
          </p:nvPr>
        </p:nvSpPr>
        <p:spPr>
          <a:xfrm>
            <a:off x="624417" y="1685045"/>
            <a:ext cx="3475892" cy="347589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43"/>
          <p:cNvSpPr>
            <a:spLocks noGrp="1"/>
          </p:cNvSpPr>
          <p:nvPr>
            <p:ph type="pic" idx="4"/>
          </p:nvPr>
        </p:nvSpPr>
        <p:spPr>
          <a:xfrm>
            <a:off x="4358054" y="1685045"/>
            <a:ext cx="3475892" cy="3475892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43"/>
          <p:cNvSpPr>
            <a:spLocks noGrp="1"/>
          </p:cNvSpPr>
          <p:nvPr>
            <p:ph type="pic" idx="5"/>
          </p:nvPr>
        </p:nvSpPr>
        <p:spPr>
          <a:xfrm>
            <a:off x="8091691" y="1685045"/>
            <a:ext cx="3475892" cy="347589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op center title">
  <p:cSld name="11_Top center titl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4"/>
          <p:cNvSpPr txBox="1">
            <a:spLocks noGrp="1"/>
          </p:cNvSpPr>
          <p:nvPr>
            <p:ph type="body" idx="1"/>
          </p:nvPr>
        </p:nvSpPr>
        <p:spPr>
          <a:xfrm>
            <a:off x="3329431" y="309709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4"/>
          <p:cNvSpPr txBox="1">
            <a:spLocks noGrp="1"/>
          </p:cNvSpPr>
          <p:nvPr>
            <p:ph type="body" idx="2"/>
          </p:nvPr>
        </p:nvSpPr>
        <p:spPr>
          <a:xfrm>
            <a:off x="3329431" y="1138291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4"/>
          <p:cNvSpPr>
            <a:spLocks noGrp="1"/>
          </p:cNvSpPr>
          <p:nvPr>
            <p:ph type="pic" idx="3"/>
          </p:nvPr>
        </p:nvSpPr>
        <p:spPr>
          <a:xfrm>
            <a:off x="624420" y="1705708"/>
            <a:ext cx="5248843" cy="330628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44"/>
          <p:cNvSpPr>
            <a:spLocks noGrp="1"/>
          </p:cNvSpPr>
          <p:nvPr>
            <p:ph type="pic" idx="4"/>
          </p:nvPr>
        </p:nvSpPr>
        <p:spPr>
          <a:xfrm>
            <a:off x="6318741" y="1705708"/>
            <a:ext cx="5248843" cy="3306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op center title">
  <p:cSld name="10_Top center titl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5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45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245"/>
          <p:cNvSpPr>
            <a:spLocks noGrp="1"/>
          </p:cNvSpPr>
          <p:nvPr>
            <p:ph type="pic" idx="3"/>
          </p:nvPr>
        </p:nvSpPr>
        <p:spPr>
          <a:xfrm>
            <a:off x="1160588" y="2262559"/>
            <a:ext cx="2614243" cy="2614243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45"/>
          <p:cNvSpPr>
            <a:spLocks noGrp="1"/>
          </p:cNvSpPr>
          <p:nvPr>
            <p:ph type="pic" idx="4"/>
          </p:nvPr>
        </p:nvSpPr>
        <p:spPr>
          <a:xfrm>
            <a:off x="4788879" y="2262559"/>
            <a:ext cx="2614243" cy="2614243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45"/>
          <p:cNvSpPr>
            <a:spLocks noGrp="1"/>
          </p:cNvSpPr>
          <p:nvPr>
            <p:ph type="pic" idx="5"/>
          </p:nvPr>
        </p:nvSpPr>
        <p:spPr>
          <a:xfrm>
            <a:off x="8305797" y="2262559"/>
            <a:ext cx="2614243" cy="261424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op center title">
  <p:cSld name="7_Top center tit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6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246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246"/>
          <p:cNvSpPr>
            <a:spLocks noGrp="1"/>
          </p:cNvSpPr>
          <p:nvPr>
            <p:ph type="pic" idx="3"/>
          </p:nvPr>
        </p:nvSpPr>
        <p:spPr>
          <a:xfrm>
            <a:off x="624418" y="2133604"/>
            <a:ext cx="2344613" cy="2344613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246"/>
          <p:cNvSpPr>
            <a:spLocks noGrp="1"/>
          </p:cNvSpPr>
          <p:nvPr>
            <p:ph type="pic" idx="4"/>
          </p:nvPr>
        </p:nvSpPr>
        <p:spPr>
          <a:xfrm>
            <a:off x="3490708" y="2133604"/>
            <a:ext cx="2344613" cy="2344613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46"/>
          <p:cNvSpPr>
            <a:spLocks noGrp="1"/>
          </p:cNvSpPr>
          <p:nvPr>
            <p:ph type="pic" idx="5"/>
          </p:nvPr>
        </p:nvSpPr>
        <p:spPr>
          <a:xfrm>
            <a:off x="6356999" y="2133604"/>
            <a:ext cx="2344613" cy="2344613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46"/>
          <p:cNvSpPr>
            <a:spLocks noGrp="1"/>
          </p:cNvSpPr>
          <p:nvPr>
            <p:ph type="pic" idx="6"/>
          </p:nvPr>
        </p:nvSpPr>
        <p:spPr>
          <a:xfrm>
            <a:off x="9222971" y="2133604"/>
            <a:ext cx="2344613" cy="234461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center title">
  <p:cSld name="Top center 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9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19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op center title">
  <p:cSld name="8_Top center titl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7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47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247"/>
          <p:cNvSpPr>
            <a:spLocks noGrp="1"/>
          </p:cNvSpPr>
          <p:nvPr>
            <p:ph type="pic" idx="3"/>
          </p:nvPr>
        </p:nvSpPr>
        <p:spPr>
          <a:xfrm>
            <a:off x="624418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47"/>
          <p:cNvSpPr>
            <a:spLocks noGrp="1"/>
          </p:cNvSpPr>
          <p:nvPr>
            <p:ph type="pic" idx="4"/>
          </p:nvPr>
        </p:nvSpPr>
        <p:spPr>
          <a:xfrm>
            <a:off x="2869443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47"/>
          <p:cNvSpPr>
            <a:spLocks noGrp="1"/>
          </p:cNvSpPr>
          <p:nvPr>
            <p:ph type="pic" idx="5"/>
          </p:nvPr>
        </p:nvSpPr>
        <p:spPr>
          <a:xfrm>
            <a:off x="5114470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47"/>
          <p:cNvSpPr>
            <a:spLocks noGrp="1"/>
          </p:cNvSpPr>
          <p:nvPr>
            <p:ph type="pic" idx="6"/>
          </p:nvPr>
        </p:nvSpPr>
        <p:spPr>
          <a:xfrm>
            <a:off x="7359497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47"/>
          <p:cNvSpPr>
            <a:spLocks noGrp="1"/>
          </p:cNvSpPr>
          <p:nvPr>
            <p:ph type="pic" idx="7"/>
          </p:nvPr>
        </p:nvSpPr>
        <p:spPr>
          <a:xfrm>
            <a:off x="9604523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op center title">
  <p:cSld name="9_Top center titl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8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48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48"/>
          <p:cNvSpPr>
            <a:spLocks noGrp="1"/>
          </p:cNvSpPr>
          <p:nvPr>
            <p:ph type="pic" idx="3"/>
          </p:nvPr>
        </p:nvSpPr>
        <p:spPr>
          <a:xfrm>
            <a:off x="624418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248"/>
          <p:cNvSpPr>
            <a:spLocks noGrp="1"/>
          </p:cNvSpPr>
          <p:nvPr>
            <p:ph type="pic" idx="4"/>
          </p:nvPr>
        </p:nvSpPr>
        <p:spPr>
          <a:xfrm>
            <a:off x="624418" y="4290653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48"/>
          <p:cNvSpPr>
            <a:spLocks noGrp="1"/>
          </p:cNvSpPr>
          <p:nvPr>
            <p:ph type="pic" idx="5"/>
          </p:nvPr>
        </p:nvSpPr>
        <p:spPr>
          <a:xfrm>
            <a:off x="6096001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48"/>
          <p:cNvSpPr>
            <a:spLocks noGrp="1"/>
          </p:cNvSpPr>
          <p:nvPr>
            <p:ph type="pic" idx="6"/>
          </p:nvPr>
        </p:nvSpPr>
        <p:spPr>
          <a:xfrm>
            <a:off x="6096001" y="4290653"/>
            <a:ext cx="1981196" cy="198119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op center title">
  <p:cSld name="2_Top center titl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9"/>
          <p:cNvSpPr txBox="1">
            <a:spLocks noGrp="1"/>
          </p:cNvSpPr>
          <p:nvPr>
            <p:ph type="body" idx="1"/>
          </p:nvPr>
        </p:nvSpPr>
        <p:spPr>
          <a:xfrm>
            <a:off x="3329431" y="84920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49"/>
          <p:cNvSpPr txBox="1">
            <a:spLocks noGrp="1"/>
          </p:cNvSpPr>
          <p:nvPr>
            <p:ph type="body" idx="2"/>
          </p:nvPr>
        </p:nvSpPr>
        <p:spPr>
          <a:xfrm>
            <a:off x="3329431" y="1677787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49"/>
          <p:cNvSpPr txBox="1">
            <a:spLocks noGrp="1"/>
          </p:cNvSpPr>
          <p:nvPr>
            <p:ph type="body" idx="3"/>
          </p:nvPr>
        </p:nvSpPr>
        <p:spPr>
          <a:xfrm>
            <a:off x="1033355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sz="1333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49"/>
          <p:cNvSpPr/>
          <p:nvPr/>
        </p:nvSpPr>
        <p:spPr>
          <a:xfrm flipH="1">
            <a:off x="682508" y="5595943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endParaRPr sz="1333" b="1" i="0" u="none" strike="noStrike" cap="none">
              <a:solidFill>
                <a:srgbClr val="7F7F7F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43" name="Google Shape;143;p249"/>
          <p:cNvSpPr txBox="1">
            <a:spLocks noGrp="1"/>
          </p:cNvSpPr>
          <p:nvPr>
            <p:ph type="body" idx="4"/>
          </p:nvPr>
        </p:nvSpPr>
        <p:spPr>
          <a:xfrm>
            <a:off x="1033355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sz="1333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49"/>
          <p:cNvSpPr/>
          <p:nvPr/>
        </p:nvSpPr>
        <p:spPr>
          <a:xfrm flipH="1">
            <a:off x="682508" y="6002343"/>
            <a:ext cx="240000" cy="2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endParaRPr sz="1333" b="1" i="0" u="none" strike="noStrike" cap="none">
              <a:solidFill>
                <a:srgbClr val="7F7F7F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45" name="Google Shape;145;p249"/>
          <p:cNvSpPr txBox="1">
            <a:spLocks noGrp="1"/>
          </p:cNvSpPr>
          <p:nvPr>
            <p:ph type="body" idx="5"/>
          </p:nvPr>
        </p:nvSpPr>
        <p:spPr>
          <a:xfrm>
            <a:off x="3806016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sz="1333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49"/>
          <p:cNvSpPr/>
          <p:nvPr/>
        </p:nvSpPr>
        <p:spPr>
          <a:xfrm flipH="1">
            <a:off x="3455169" y="5595943"/>
            <a:ext cx="240000" cy="2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endParaRPr sz="1333" b="1" i="0" u="none" strike="noStrike" cap="none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47" name="Google Shape;147;p249"/>
          <p:cNvSpPr txBox="1">
            <a:spLocks noGrp="1"/>
          </p:cNvSpPr>
          <p:nvPr>
            <p:ph type="body" idx="6"/>
          </p:nvPr>
        </p:nvSpPr>
        <p:spPr>
          <a:xfrm>
            <a:off x="3806016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sz="1333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249"/>
          <p:cNvSpPr/>
          <p:nvPr/>
        </p:nvSpPr>
        <p:spPr>
          <a:xfrm flipH="1">
            <a:off x="3455169" y="6002343"/>
            <a:ext cx="240000" cy="24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endParaRPr sz="1333" b="1" i="0" u="none" strike="noStrike" cap="none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49" name="Google Shape;149;p249"/>
          <p:cNvSpPr txBox="1">
            <a:spLocks noGrp="1"/>
          </p:cNvSpPr>
          <p:nvPr>
            <p:ph type="body" idx="7"/>
          </p:nvPr>
        </p:nvSpPr>
        <p:spPr>
          <a:xfrm>
            <a:off x="6494011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sz="1333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49"/>
          <p:cNvSpPr/>
          <p:nvPr/>
        </p:nvSpPr>
        <p:spPr>
          <a:xfrm flipH="1">
            <a:off x="6143164" y="5595943"/>
            <a:ext cx="240000" cy="24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endParaRPr sz="1333" b="1" i="0" u="none" strike="noStrike" cap="none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51" name="Google Shape;151;p249"/>
          <p:cNvSpPr txBox="1">
            <a:spLocks noGrp="1"/>
          </p:cNvSpPr>
          <p:nvPr>
            <p:ph type="body" idx="8"/>
          </p:nvPr>
        </p:nvSpPr>
        <p:spPr>
          <a:xfrm>
            <a:off x="6494011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sz="1333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49"/>
          <p:cNvSpPr/>
          <p:nvPr/>
        </p:nvSpPr>
        <p:spPr>
          <a:xfrm flipH="1">
            <a:off x="6143164" y="6002343"/>
            <a:ext cx="240000" cy="240000"/>
          </a:xfrm>
          <a:prstGeom prst="ellipse">
            <a:avLst/>
          </a:prstGeom>
          <a:solidFill>
            <a:srgbClr val="4836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endParaRPr sz="1333" b="1" i="0" u="none" strike="noStrike" cap="none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53" name="Google Shape;153;p249"/>
          <p:cNvSpPr txBox="1">
            <a:spLocks noGrp="1"/>
          </p:cNvSpPr>
          <p:nvPr>
            <p:ph type="body" idx="9"/>
          </p:nvPr>
        </p:nvSpPr>
        <p:spPr>
          <a:xfrm>
            <a:off x="9182005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sz="1333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249"/>
          <p:cNvSpPr/>
          <p:nvPr/>
        </p:nvSpPr>
        <p:spPr>
          <a:xfrm flipH="1">
            <a:off x="8831159" y="5595943"/>
            <a:ext cx="240000" cy="240000"/>
          </a:xfrm>
          <a:prstGeom prst="ellipse">
            <a:avLst/>
          </a:prstGeom>
          <a:solidFill>
            <a:srgbClr val="5077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endParaRPr sz="1333" b="1" i="0" u="none" strike="noStrike" cap="none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55" name="Google Shape;155;p249"/>
          <p:cNvSpPr txBox="1">
            <a:spLocks noGrp="1"/>
          </p:cNvSpPr>
          <p:nvPr>
            <p:ph type="body" idx="13"/>
          </p:nvPr>
        </p:nvSpPr>
        <p:spPr>
          <a:xfrm>
            <a:off x="9182005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sz="1333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49"/>
          <p:cNvSpPr/>
          <p:nvPr/>
        </p:nvSpPr>
        <p:spPr>
          <a:xfrm flipH="1">
            <a:off x="8831159" y="6002343"/>
            <a:ext cx="240000" cy="240000"/>
          </a:xfrm>
          <a:prstGeom prst="ellipse">
            <a:avLst/>
          </a:prstGeom>
          <a:solidFill>
            <a:srgbClr val="1442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endParaRPr sz="1333" b="1" i="0" u="none" strike="noStrike" cap="none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op center title">
  <p:cSld name="3_Top center title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0"/>
          <p:cNvSpPr txBox="1">
            <a:spLocks noGrp="1"/>
          </p:cNvSpPr>
          <p:nvPr>
            <p:ph type="body" idx="1"/>
          </p:nvPr>
        </p:nvSpPr>
        <p:spPr>
          <a:xfrm>
            <a:off x="3329431" y="19561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250"/>
          <p:cNvSpPr txBox="1">
            <a:spLocks noGrp="1"/>
          </p:cNvSpPr>
          <p:nvPr>
            <p:ph type="body" idx="2"/>
          </p:nvPr>
        </p:nvSpPr>
        <p:spPr>
          <a:xfrm>
            <a:off x="3329431" y="102419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250"/>
          <p:cNvSpPr/>
          <p:nvPr/>
        </p:nvSpPr>
        <p:spPr>
          <a:xfrm>
            <a:off x="1050232" y="1656563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noFill/>
          <a:ln w="127000" cap="sq" cmpd="sng">
            <a:solidFill>
              <a:schemeClr val="accent2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endParaRPr sz="42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50"/>
          <p:cNvSpPr/>
          <p:nvPr/>
        </p:nvSpPr>
        <p:spPr>
          <a:xfrm>
            <a:off x="710333" y="2347948"/>
            <a:ext cx="749283" cy="7492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endParaRPr sz="42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50"/>
          <p:cNvSpPr txBox="1">
            <a:spLocks noGrp="1"/>
          </p:cNvSpPr>
          <p:nvPr>
            <p:ph type="body" idx="3"/>
          </p:nvPr>
        </p:nvSpPr>
        <p:spPr>
          <a:xfrm>
            <a:off x="732028" y="230286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sz="2667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250"/>
          <p:cNvSpPr>
            <a:spLocks noGrp="1"/>
          </p:cNvSpPr>
          <p:nvPr>
            <p:ph type="pic" idx="4"/>
          </p:nvPr>
        </p:nvSpPr>
        <p:spPr>
          <a:xfrm>
            <a:off x="1308070" y="1814003"/>
            <a:ext cx="1692180" cy="177564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250"/>
          <p:cNvSpPr/>
          <p:nvPr/>
        </p:nvSpPr>
        <p:spPr>
          <a:xfrm>
            <a:off x="6492164" y="1656563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noFill/>
          <a:ln w="127000" cap="sq" cmpd="sng">
            <a:solidFill>
              <a:schemeClr val="accent3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endParaRPr sz="42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50"/>
          <p:cNvSpPr/>
          <p:nvPr/>
        </p:nvSpPr>
        <p:spPr>
          <a:xfrm>
            <a:off x="6152265" y="2347948"/>
            <a:ext cx="749283" cy="74927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endParaRPr sz="42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50"/>
          <p:cNvSpPr txBox="1">
            <a:spLocks noGrp="1"/>
          </p:cNvSpPr>
          <p:nvPr>
            <p:ph type="body" idx="5"/>
          </p:nvPr>
        </p:nvSpPr>
        <p:spPr>
          <a:xfrm>
            <a:off x="6173960" y="230286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sz="2667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p250"/>
          <p:cNvSpPr>
            <a:spLocks noGrp="1"/>
          </p:cNvSpPr>
          <p:nvPr>
            <p:ph type="pic" idx="6"/>
          </p:nvPr>
        </p:nvSpPr>
        <p:spPr>
          <a:xfrm>
            <a:off x="6750002" y="1814003"/>
            <a:ext cx="1692180" cy="177564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250"/>
          <p:cNvSpPr/>
          <p:nvPr/>
        </p:nvSpPr>
        <p:spPr>
          <a:xfrm>
            <a:off x="1050232" y="4182244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noFill/>
          <a:ln w="127000" cap="sq" cmpd="sng">
            <a:solidFill>
              <a:schemeClr val="accent4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endParaRPr sz="42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50"/>
          <p:cNvSpPr/>
          <p:nvPr/>
        </p:nvSpPr>
        <p:spPr>
          <a:xfrm>
            <a:off x="710333" y="4873630"/>
            <a:ext cx="749283" cy="74927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endParaRPr sz="42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50"/>
          <p:cNvSpPr txBox="1">
            <a:spLocks noGrp="1"/>
          </p:cNvSpPr>
          <p:nvPr>
            <p:ph type="body" idx="7"/>
          </p:nvPr>
        </p:nvSpPr>
        <p:spPr>
          <a:xfrm>
            <a:off x="732028" y="4828546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sz="2667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Google Shape;171;p250"/>
          <p:cNvSpPr>
            <a:spLocks noGrp="1"/>
          </p:cNvSpPr>
          <p:nvPr>
            <p:ph type="pic" idx="8"/>
          </p:nvPr>
        </p:nvSpPr>
        <p:spPr>
          <a:xfrm>
            <a:off x="1308070" y="4339684"/>
            <a:ext cx="1692180" cy="177564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250"/>
          <p:cNvSpPr/>
          <p:nvPr/>
        </p:nvSpPr>
        <p:spPr>
          <a:xfrm>
            <a:off x="6492164" y="4182244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noFill/>
          <a:ln w="127000" cap="sq" cmpd="sng">
            <a:solidFill>
              <a:schemeClr val="accent5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endParaRPr sz="42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50"/>
          <p:cNvSpPr/>
          <p:nvPr/>
        </p:nvSpPr>
        <p:spPr>
          <a:xfrm>
            <a:off x="6152265" y="4873630"/>
            <a:ext cx="749283" cy="74927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endParaRPr sz="42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50"/>
          <p:cNvSpPr txBox="1">
            <a:spLocks noGrp="1"/>
          </p:cNvSpPr>
          <p:nvPr>
            <p:ph type="body" idx="9"/>
          </p:nvPr>
        </p:nvSpPr>
        <p:spPr>
          <a:xfrm>
            <a:off x="6173960" y="4828546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sz="2667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Google Shape;175;p250"/>
          <p:cNvSpPr>
            <a:spLocks noGrp="1"/>
          </p:cNvSpPr>
          <p:nvPr>
            <p:ph type="pic" idx="13"/>
          </p:nvPr>
        </p:nvSpPr>
        <p:spPr>
          <a:xfrm>
            <a:off x="6750002" y="4339684"/>
            <a:ext cx="1692180" cy="17756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ght top title">
  <p:cSld name="Right top titl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1"/>
          <p:cNvSpPr txBox="1">
            <a:spLocks noGrp="1"/>
          </p:cNvSpPr>
          <p:nvPr>
            <p:ph type="body" idx="1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251"/>
          <p:cNvSpPr txBox="1">
            <a:spLocks noGrp="1"/>
          </p:cNvSpPr>
          <p:nvPr>
            <p:ph type="body" idx="2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reghts">
  <p:cSld name="Streght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2"/>
          <p:cNvSpPr>
            <a:spLocks noGrp="1"/>
          </p:cNvSpPr>
          <p:nvPr>
            <p:ph type="pic" idx="2"/>
          </p:nvPr>
        </p:nvSpPr>
        <p:spPr>
          <a:xfrm>
            <a:off x="1348366" y="989762"/>
            <a:ext cx="3433996" cy="4740476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52"/>
          <p:cNvSpPr txBox="1">
            <a:spLocks noGrp="1"/>
          </p:cNvSpPr>
          <p:nvPr>
            <p:ph type="body" idx="1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252"/>
          <p:cNvSpPr txBox="1">
            <a:spLocks noGrp="1"/>
          </p:cNvSpPr>
          <p:nvPr>
            <p:ph type="body" idx="3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acknesses">
  <p:cSld name="Weacknesse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3"/>
          <p:cNvSpPr>
            <a:spLocks noGrp="1"/>
          </p:cNvSpPr>
          <p:nvPr>
            <p:ph type="pic" idx="2"/>
          </p:nvPr>
        </p:nvSpPr>
        <p:spPr>
          <a:xfrm>
            <a:off x="6202129" y="989762"/>
            <a:ext cx="5259327" cy="4897868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253"/>
          <p:cNvSpPr txBox="1">
            <a:spLocks noGrp="1"/>
          </p:cNvSpPr>
          <p:nvPr>
            <p:ph type="body" idx="1"/>
          </p:nvPr>
        </p:nvSpPr>
        <p:spPr>
          <a:xfrm>
            <a:off x="624416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Google Shape;186;p253"/>
          <p:cNvSpPr txBox="1">
            <a:spLocks noGrp="1"/>
          </p:cNvSpPr>
          <p:nvPr>
            <p:ph type="body" idx="3"/>
          </p:nvPr>
        </p:nvSpPr>
        <p:spPr>
          <a:xfrm>
            <a:off x="624416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ortunities">
  <p:cSld name="Oportunities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4"/>
          <p:cNvSpPr>
            <a:spLocks noGrp="1"/>
          </p:cNvSpPr>
          <p:nvPr>
            <p:ph type="pic" idx="2"/>
          </p:nvPr>
        </p:nvSpPr>
        <p:spPr>
          <a:xfrm>
            <a:off x="1066285" y="959478"/>
            <a:ext cx="4276177" cy="5307917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54"/>
          <p:cNvSpPr txBox="1">
            <a:spLocks noGrp="1"/>
          </p:cNvSpPr>
          <p:nvPr>
            <p:ph type="body" idx="1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254"/>
          <p:cNvSpPr txBox="1">
            <a:spLocks noGrp="1"/>
          </p:cNvSpPr>
          <p:nvPr>
            <p:ph type="body" idx="3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ats">
  <p:cSld name="Threats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5"/>
          <p:cNvSpPr>
            <a:spLocks noGrp="1"/>
          </p:cNvSpPr>
          <p:nvPr>
            <p:ph type="pic" idx="2"/>
          </p:nvPr>
        </p:nvSpPr>
        <p:spPr>
          <a:xfrm>
            <a:off x="7040660" y="973997"/>
            <a:ext cx="3582264" cy="5631793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255"/>
          <p:cNvSpPr txBox="1">
            <a:spLocks noGrp="1"/>
          </p:cNvSpPr>
          <p:nvPr>
            <p:ph type="body" idx="1"/>
          </p:nvPr>
        </p:nvSpPr>
        <p:spPr>
          <a:xfrm>
            <a:off x="624417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Google Shape;194;p255"/>
          <p:cNvSpPr txBox="1">
            <a:spLocks noGrp="1"/>
          </p:cNvSpPr>
          <p:nvPr>
            <p:ph type="body" idx="3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op center title">
  <p:cSld name="1_Top center title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6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Google Shape;197;p256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Google Shape;198;p256"/>
          <p:cNvSpPr/>
          <p:nvPr/>
        </p:nvSpPr>
        <p:spPr>
          <a:xfrm>
            <a:off x="996833" y="2023904"/>
            <a:ext cx="2880004" cy="2880000"/>
          </a:xfrm>
          <a:prstGeom prst="ellipse">
            <a:avLst/>
          </a:prstGeom>
          <a:noFill/>
          <a:ln w="381000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endParaRPr sz="42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56"/>
          <p:cNvSpPr/>
          <p:nvPr/>
        </p:nvSpPr>
        <p:spPr>
          <a:xfrm>
            <a:off x="4654431" y="2023904"/>
            <a:ext cx="2880004" cy="2880000"/>
          </a:xfrm>
          <a:prstGeom prst="ellipse">
            <a:avLst/>
          </a:prstGeom>
          <a:noFill/>
          <a:ln w="381000" cap="rnd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endParaRPr sz="42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56"/>
          <p:cNvSpPr/>
          <p:nvPr/>
        </p:nvSpPr>
        <p:spPr>
          <a:xfrm>
            <a:off x="8334609" y="2023904"/>
            <a:ext cx="2880004" cy="2880000"/>
          </a:xfrm>
          <a:prstGeom prst="ellipse">
            <a:avLst/>
          </a:prstGeom>
          <a:noFill/>
          <a:ln w="381000" cap="rnd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endParaRPr sz="42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6"/>
          <p:cNvSpPr/>
          <p:nvPr/>
        </p:nvSpPr>
        <p:spPr>
          <a:xfrm>
            <a:off x="3873618" y="3114585"/>
            <a:ext cx="816001" cy="815999"/>
          </a:xfrm>
          <a:prstGeom prst="ellipse">
            <a:avLst/>
          </a:prstGeom>
          <a:solidFill>
            <a:srgbClr val="4836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endParaRPr sz="42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56"/>
          <p:cNvSpPr/>
          <p:nvPr/>
        </p:nvSpPr>
        <p:spPr>
          <a:xfrm>
            <a:off x="7514986" y="3114585"/>
            <a:ext cx="816001" cy="815999"/>
          </a:xfrm>
          <a:prstGeom prst="ellipse">
            <a:avLst/>
          </a:prstGeom>
          <a:solidFill>
            <a:srgbClr val="5077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endParaRPr sz="42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56"/>
          <p:cNvSpPr>
            <a:spLocks noGrp="1"/>
          </p:cNvSpPr>
          <p:nvPr>
            <p:ph type="pic" idx="3"/>
          </p:nvPr>
        </p:nvSpPr>
        <p:spPr>
          <a:xfrm>
            <a:off x="874187" y="1912129"/>
            <a:ext cx="3072984" cy="31200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256"/>
          <p:cNvSpPr>
            <a:spLocks noGrp="1"/>
          </p:cNvSpPr>
          <p:nvPr>
            <p:ph type="pic" idx="4"/>
          </p:nvPr>
        </p:nvSpPr>
        <p:spPr>
          <a:xfrm>
            <a:off x="4585804" y="1912129"/>
            <a:ext cx="3016120" cy="312000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256"/>
          <p:cNvSpPr>
            <a:spLocks noGrp="1"/>
          </p:cNvSpPr>
          <p:nvPr>
            <p:ph type="pic" idx="5"/>
          </p:nvPr>
        </p:nvSpPr>
        <p:spPr>
          <a:xfrm>
            <a:off x="8254103" y="1912129"/>
            <a:ext cx="3071508" cy="31200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256"/>
          <p:cNvSpPr txBox="1">
            <a:spLocks noGrp="1"/>
          </p:cNvSpPr>
          <p:nvPr>
            <p:ph type="body" idx="6"/>
          </p:nvPr>
        </p:nvSpPr>
        <p:spPr>
          <a:xfrm>
            <a:off x="3947171" y="311458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sz="2667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256"/>
          <p:cNvSpPr txBox="1">
            <a:spLocks noGrp="1"/>
          </p:cNvSpPr>
          <p:nvPr>
            <p:ph type="body" idx="7"/>
          </p:nvPr>
        </p:nvSpPr>
        <p:spPr>
          <a:xfrm>
            <a:off x="7572830" y="311458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sz="2667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dle title ">
  <p:cSld name="Midle title 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0"/>
          <p:cNvSpPr txBox="1">
            <a:spLocks noGrp="1"/>
          </p:cNvSpPr>
          <p:nvPr>
            <p:ph type="body" idx="1"/>
          </p:nvPr>
        </p:nvSpPr>
        <p:spPr>
          <a:xfrm>
            <a:off x="635165" y="323159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20"/>
          <p:cNvSpPr txBox="1">
            <a:spLocks noGrp="1"/>
          </p:cNvSpPr>
          <p:nvPr>
            <p:ph type="body" idx="2"/>
          </p:nvPr>
        </p:nvSpPr>
        <p:spPr>
          <a:xfrm>
            <a:off x="635165" y="4060176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7"/>
          <p:cNvSpPr/>
          <p:nvPr/>
        </p:nvSpPr>
        <p:spPr>
          <a:xfrm>
            <a:off x="954808" y="1980090"/>
            <a:ext cx="1793877" cy="1823989"/>
          </a:xfrm>
          <a:prstGeom prst="ellipse">
            <a:avLst/>
          </a:prstGeom>
          <a:noFill/>
          <a:ln w="381000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endParaRPr sz="42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57"/>
          <p:cNvSpPr>
            <a:spLocks noGrp="1"/>
          </p:cNvSpPr>
          <p:nvPr>
            <p:ph type="pic" idx="2"/>
          </p:nvPr>
        </p:nvSpPr>
        <p:spPr>
          <a:xfrm>
            <a:off x="858412" y="1861557"/>
            <a:ext cx="2029915" cy="2063988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257"/>
          <p:cNvSpPr txBox="1">
            <a:spLocks noGrp="1"/>
          </p:cNvSpPr>
          <p:nvPr>
            <p:ph type="body" idx="1"/>
          </p:nvPr>
        </p:nvSpPr>
        <p:spPr>
          <a:xfrm>
            <a:off x="858649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/>
              <a:buNone/>
              <a:defRPr sz="2133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Google Shape;212;p257"/>
          <p:cNvSpPr txBox="1">
            <a:spLocks noGrp="1"/>
          </p:cNvSpPr>
          <p:nvPr>
            <p:ph type="body" idx="3"/>
          </p:nvPr>
        </p:nvSpPr>
        <p:spPr>
          <a:xfrm>
            <a:off x="858649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/>
              <a:buNone/>
              <a:defRPr sz="1333" b="1" i="0" u="none" strike="noStrike" cap="non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Google Shape;213;p257"/>
          <p:cNvSpPr txBox="1">
            <a:spLocks noGrp="1"/>
          </p:cNvSpPr>
          <p:nvPr>
            <p:ph type="body" idx="4"/>
          </p:nvPr>
        </p:nvSpPr>
        <p:spPr>
          <a:xfrm>
            <a:off x="858651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4" name="Google Shape;214;p257"/>
          <p:cNvSpPr txBox="1">
            <a:spLocks noGrp="1"/>
          </p:cNvSpPr>
          <p:nvPr>
            <p:ph type="body" idx="5"/>
          </p:nvPr>
        </p:nvSpPr>
        <p:spPr>
          <a:xfrm>
            <a:off x="1610728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33"/>
              <a:buFont typeface="Arial"/>
              <a:buNone/>
              <a:defRPr sz="3333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15" name="Google Shape;215;p257"/>
          <p:cNvCxnSpPr/>
          <p:nvPr/>
        </p:nvCxnSpPr>
        <p:spPr>
          <a:xfrm>
            <a:off x="3228335" y="1851379"/>
            <a:ext cx="0" cy="4607999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16" name="Google Shape;216;p257"/>
          <p:cNvSpPr/>
          <p:nvPr/>
        </p:nvSpPr>
        <p:spPr>
          <a:xfrm>
            <a:off x="3761934" y="1980090"/>
            <a:ext cx="1793877" cy="1823989"/>
          </a:xfrm>
          <a:prstGeom prst="ellipse">
            <a:avLst/>
          </a:prstGeom>
          <a:noFill/>
          <a:ln w="381000" cap="rnd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endParaRPr sz="42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57"/>
          <p:cNvSpPr>
            <a:spLocks noGrp="1"/>
          </p:cNvSpPr>
          <p:nvPr>
            <p:ph type="pic" idx="6"/>
          </p:nvPr>
        </p:nvSpPr>
        <p:spPr>
          <a:xfrm>
            <a:off x="3665537" y="1861557"/>
            <a:ext cx="2029915" cy="2063988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257"/>
          <p:cNvSpPr txBox="1">
            <a:spLocks noGrp="1"/>
          </p:cNvSpPr>
          <p:nvPr>
            <p:ph type="body" idx="7"/>
          </p:nvPr>
        </p:nvSpPr>
        <p:spPr>
          <a:xfrm>
            <a:off x="3610341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/>
              <a:buNone/>
              <a:defRPr sz="2133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9" name="Google Shape;219;p257"/>
          <p:cNvSpPr txBox="1">
            <a:spLocks noGrp="1"/>
          </p:cNvSpPr>
          <p:nvPr>
            <p:ph type="body" idx="8"/>
          </p:nvPr>
        </p:nvSpPr>
        <p:spPr>
          <a:xfrm>
            <a:off x="3610341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/>
              <a:buNone/>
              <a:defRPr sz="1333" b="1" i="0" u="none" strike="noStrike" cap="non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0" name="Google Shape;220;p257"/>
          <p:cNvSpPr txBox="1">
            <a:spLocks noGrp="1"/>
          </p:cNvSpPr>
          <p:nvPr>
            <p:ph type="body" idx="9"/>
          </p:nvPr>
        </p:nvSpPr>
        <p:spPr>
          <a:xfrm>
            <a:off x="3610343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1" name="Google Shape;221;p257"/>
          <p:cNvSpPr txBox="1">
            <a:spLocks noGrp="1"/>
          </p:cNvSpPr>
          <p:nvPr>
            <p:ph type="body" idx="13"/>
          </p:nvPr>
        </p:nvSpPr>
        <p:spPr>
          <a:xfrm>
            <a:off x="4362420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771B"/>
              </a:buClr>
              <a:buSzPts val="3333"/>
              <a:buFont typeface="Arial"/>
              <a:buNone/>
              <a:defRPr sz="3333" b="1" i="0" u="none" strike="noStrike" cap="none">
                <a:solidFill>
                  <a:srgbClr val="50771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22" name="Google Shape;222;p257"/>
          <p:cNvCxnSpPr/>
          <p:nvPr/>
        </p:nvCxnSpPr>
        <p:spPr>
          <a:xfrm>
            <a:off x="6099319" y="1851379"/>
            <a:ext cx="0" cy="4607999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23" name="Google Shape;223;p257"/>
          <p:cNvSpPr/>
          <p:nvPr/>
        </p:nvSpPr>
        <p:spPr>
          <a:xfrm>
            <a:off x="6525956" y="1980090"/>
            <a:ext cx="1793877" cy="1823989"/>
          </a:xfrm>
          <a:prstGeom prst="ellipse">
            <a:avLst/>
          </a:prstGeom>
          <a:noFill/>
          <a:ln w="381000" cap="rnd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endParaRPr sz="42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57"/>
          <p:cNvSpPr>
            <a:spLocks noGrp="1"/>
          </p:cNvSpPr>
          <p:nvPr>
            <p:ph type="pic" idx="14"/>
          </p:nvPr>
        </p:nvSpPr>
        <p:spPr>
          <a:xfrm>
            <a:off x="6429560" y="1861557"/>
            <a:ext cx="2029915" cy="2063988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257"/>
          <p:cNvSpPr txBox="1">
            <a:spLocks noGrp="1"/>
          </p:cNvSpPr>
          <p:nvPr>
            <p:ph type="body" idx="15"/>
          </p:nvPr>
        </p:nvSpPr>
        <p:spPr>
          <a:xfrm>
            <a:off x="6374364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/>
              <a:buNone/>
              <a:defRPr sz="2133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6" name="Google Shape;226;p257"/>
          <p:cNvSpPr txBox="1">
            <a:spLocks noGrp="1"/>
          </p:cNvSpPr>
          <p:nvPr>
            <p:ph type="body" idx="16"/>
          </p:nvPr>
        </p:nvSpPr>
        <p:spPr>
          <a:xfrm>
            <a:off x="6374364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/>
              <a:buNone/>
              <a:defRPr sz="1333" b="1" i="0" u="none" strike="noStrike" cap="non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7" name="Google Shape;227;p257"/>
          <p:cNvSpPr txBox="1">
            <a:spLocks noGrp="1"/>
          </p:cNvSpPr>
          <p:nvPr>
            <p:ph type="body" idx="17"/>
          </p:nvPr>
        </p:nvSpPr>
        <p:spPr>
          <a:xfrm>
            <a:off x="6374365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8" name="Google Shape;228;p257"/>
          <p:cNvSpPr txBox="1">
            <a:spLocks noGrp="1"/>
          </p:cNvSpPr>
          <p:nvPr>
            <p:ph type="body" idx="18"/>
          </p:nvPr>
        </p:nvSpPr>
        <p:spPr>
          <a:xfrm>
            <a:off x="7126443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33"/>
              <a:buFont typeface="Arial"/>
              <a:buNone/>
              <a:defRPr sz="3333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29" name="Google Shape;229;p257"/>
          <p:cNvCxnSpPr/>
          <p:nvPr/>
        </p:nvCxnSpPr>
        <p:spPr>
          <a:xfrm>
            <a:off x="8811788" y="1851379"/>
            <a:ext cx="0" cy="4607999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30" name="Google Shape;230;p257"/>
          <p:cNvSpPr/>
          <p:nvPr/>
        </p:nvSpPr>
        <p:spPr>
          <a:xfrm>
            <a:off x="9315796" y="1980090"/>
            <a:ext cx="1793877" cy="1823989"/>
          </a:xfrm>
          <a:prstGeom prst="ellipse">
            <a:avLst/>
          </a:prstGeom>
          <a:noFill/>
          <a:ln w="381000" cap="rnd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endParaRPr sz="42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57"/>
          <p:cNvSpPr>
            <a:spLocks noGrp="1"/>
          </p:cNvSpPr>
          <p:nvPr>
            <p:ph type="pic" idx="19"/>
          </p:nvPr>
        </p:nvSpPr>
        <p:spPr>
          <a:xfrm>
            <a:off x="9219400" y="1861557"/>
            <a:ext cx="2029915" cy="2063988"/>
          </a:xfrm>
          <a:prstGeom prst="rect">
            <a:avLst/>
          </a:prstGeom>
          <a:noFill/>
          <a:ln>
            <a:noFill/>
          </a:ln>
        </p:spPr>
      </p:sp>
      <p:sp>
        <p:nvSpPr>
          <p:cNvPr id="232" name="Google Shape;232;p257"/>
          <p:cNvSpPr txBox="1">
            <a:spLocks noGrp="1"/>
          </p:cNvSpPr>
          <p:nvPr>
            <p:ph type="body" idx="20"/>
          </p:nvPr>
        </p:nvSpPr>
        <p:spPr>
          <a:xfrm>
            <a:off x="9199956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/>
              <a:buNone/>
              <a:defRPr sz="2133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3" name="Google Shape;233;p257"/>
          <p:cNvSpPr txBox="1">
            <a:spLocks noGrp="1"/>
          </p:cNvSpPr>
          <p:nvPr>
            <p:ph type="body" idx="21"/>
          </p:nvPr>
        </p:nvSpPr>
        <p:spPr>
          <a:xfrm>
            <a:off x="9199956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/>
              <a:buNone/>
              <a:defRPr sz="1333" b="1" i="0" u="none" strike="noStrike" cap="non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4" name="Google Shape;234;p257"/>
          <p:cNvSpPr txBox="1">
            <a:spLocks noGrp="1"/>
          </p:cNvSpPr>
          <p:nvPr>
            <p:ph type="body" idx="22"/>
          </p:nvPr>
        </p:nvSpPr>
        <p:spPr>
          <a:xfrm>
            <a:off x="9199957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5" name="Google Shape;235;p257"/>
          <p:cNvSpPr txBox="1">
            <a:spLocks noGrp="1"/>
          </p:cNvSpPr>
          <p:nvPr>
            <p:ph type="body" idx="23"/>
          </p:nvPr>
        </p:nvSpPr>
        <p:spPr>
          <a:xfrm>
            <a:off x="9952035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333"/>
              <a:buFont typeface="Arial"/>
              <a:buNone/>
              <a:defRPr sz="3333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6" name="Google Shape;236;p257"/>
          <p:cNvSpPr txBox="1">
            <a:spLocks noGrp="1"/>
          </p:cNvSpPr>
          <p:nvPr>
            <p:ph type="body" idx="24"/>
          </p:nvPr>
        </p:nvSpPr>
        <p:spPr>
          <a:xfrm>
            <a:off x="3329431" y="248361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7" name="Google Shape;237;p257"/>
          <p:cNvSpPr txBox="1">
            <a:spLocks noGrp="1"/>
          </p:cNvSpPr>
          <p:nvPr>
            <p:ph type="body" idx="25"/>
          </p:nvPr>
        </p:nvSpPr>
        <p:spPr>
          <a:xfrm>
            <a:off x="3329431" y="107694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ear">
  <p:cSld name="Clear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with title 1">
  <p:cSld name="Graphic with title 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3"/>
          <p:cNvSpPr>
            <a:spLocks noGrp="1"/>
          </p:cNvSpPr>
          <p:nvPr>
            <p:ph type="pic" idx="2"/>
          </p:nvPr>
        </p:nvSpPr>
        <p:spPr>
          <a:xfrm>
            <a:off x="0" y="219127"/>
            <a:ext cx="5398451" cy="6934100"/>
          </a:xfrm>
          <a:prstGeom prst="rect">
            <a:avLst/>
          </a:prstGeom>
          <a:noFill/>
          <a:ln>
            <a:noFill/>
          </a:ln>
        </p:spPr>
      </p:sp>
      <p:sp>
        <p:nvSpPr>
          <p:cNvPr id="245" name="Google Shape;245;p263"/>
          <p:cNvSpPr txBox="1">
            <a:spLocks noGrp="1"/>
          </p:cNvSpPr>
          <p:nvPr>
            <p:ph type="body" idx="1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6" name="Google Shape;246;p263"/>
          <p:cNvSpPr txBox="1">
            <a:spLocks noGrp="1"/>
          </p:cNvSpPr>
          <p:nvPr>
            <p:ph type="body" idx="3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with title 2">
  <p:cSld name="Graphic with title 2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4"/>
          <p:cNvSpPr>
            <a:spLocks noGrp="1"/>
          </p:cNvSpPr>
          <p:nvPr>
            <p:ph type="pic" idx="2"/>
          </p:nvPr>
        </p:nvSpPr>
        <p:spPr>
          <a:xfrm>
            <a:off x="4898367" y="-706535"/>
            <a:ext cx="7418239" cy="7400153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264"/>
          <p:cNvSpPr txBox="1">
            <a:spLocks noGrp="1"/>
          </p:cNvSpPr>
          <p:nvPr>
            <p:ph type="body" idx="1"/>
          </p:nvPr>
        </p:nvSpPr>
        <p:spPr>
          <a:xfrm>
            <a:off x="624417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0" name="Google Shape;250;p264"/>
          <p:cNvSpPr txBox="1">
            <a:spLocks noGrp="1"/>
          </p:cNvSpPr>
          <p:nvPr>
            <p:ph type="body" idx="3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with title 3">
  <p:cSld name="Graphic with title 3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5"/>
          <p:cNvSpPr>
            <a:spLocks noGrp="1"/>
          </p:cNvSpPr>
          <p:nvPr>
            <p:ph type="pic" idx="2"/>
          </p:nvPr>
        </p:nvSpPr>
        <p:spPr>
          <a:xfrm>
            <a:off x="4775079" y="0"/>
            <a:ext cx="7418239" cy="6467624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p265"/>
          <p:cNvSpPr txBox="1">
            <a:spLocks noGrp="1"/>
          </p:cNvSpPr>
          <p:nvPr>
            <p:ph type="body" idx="1"/>
          </p:nvPr>
        </p:nvSpPr>
        <p:spPr>
          <a:xfrm>
            <a:off x="624417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4" name="Google Shape;254;p265"/>
          <p:cNvSpPr txBox="1">
            <a:spLocks noGrp="1"/>
          </p:cNvSpPr>
          <p:nvPr>
            <p:ph type="body" idx="3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with title 4">
  <p:cSld name="Graphic with title 4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6"/>
          <p:cNvSpPr>
            <a:spLocks noGrp="1"/>
          </p:cNvSpPr>
          <p:nvPr>
            <p:ph type="pic" idx="2"/>
          </p:nvPr>
        </p:nvSpPr>
        <p:spPr>
          <a:xfrm>
            <a:off x="4898367" y="-461577"/>
            <a:ext cx="7418239" cy="7400153"/>
          </a:xfrm>
          <a:prstGeom prst="rect">
            <a:avLst/>
          </a:prstGeom>
          <a:noFill/>
          <a:ln>
            <a:noFill/>
          </a:ln>
        </p:spPr>
      </p:sp>
      <p:sp>
        <p:nvSpPr>
          <p:cNvPr id="257" name="Google Shape;257;p266"/>
          <p:cNvSpPr txBox="1">
            <a:spLocks noGrp="1"/>
          </p:cNvSpPr>
          <p:nvPr>
            <p:ph type="body" idx="1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8" name="Google Shape;258;p266"/>
          <p:cNvSpPr txBox="1">
            <a:spLocks noGrp="1"/>
          </p:cNvSpPr>
          <p:nvPr>
            <p:ph type="body" idx="3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1">
  <p:cSld name="Concept graphic 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7"/>
          <p:cNvSpPr>
            <a:spLocks noGrp="1"/>
          </p:cNvSpPr>
          <p:nvPr>
            <p:ph type="pic" idx="2"/>
          </p:nvPr>
        </p:nvSpPr>
        <p:spPr>
          <a:xfrm>
            <a:off x="-12742" y="-819120"/>
            <a:ext cx="12169663" cy="745044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2">
  <p:cSld name="Concept graphic 2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8"/>
          <p:cNvSpPr>
            <a:spLocks noGrp="1"/>
          </p:cNvSpPr>
          <p:nvPr>
            <p:ph type="pic" idx="2"/>
          </p:nvPr>
        </p:nvSpPr>
        <p:spPr>
          <a:xfrm>
            <a:off x="1" y="0"/>
            <a:ext cx="12156920" cy="66282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3">
  <p:cSld name="Concept graphic 3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9"/>
          <p:cNvSpPr>
            <a:spLocks noGrp="1"/>
          </p:cNvSpPr>
          <p:nvPr>
            <p:ph type="pic" idx="2"/>
          </p:nvPr>
        </p:nvSpPr>
        <p:spPr>
          <a:xfrm>
            <a:off x="5" y="2"/>
            <a:ext cx="12156919" cy="471976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4">
  <p:cSld name="Concept graphic 4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0"/>
          <p:cNvSpPr>
            <a:spLocks noGrp="1"/>
          </p:cNvSpPr>
          <p:nvPr>
            <p:ph type="pic" idx="2"/>
          </p:nvPr>
        </p:nvSpPr>
        <p:spPr>
          <a:xfrm>
            <a:off x="-13635" y="-5335"/>
            <a:ext cx="12471072" cy="602182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ear">
  <p:cSld name="Clea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5">
  <p:cSld name="Concept graphic 5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1"/>
          <p:cNvSpPr>
            <a:spLocks noGrp="1"/>
          </p:cNvSpPr>
          <p:nvPr>
            <p:ph type="pic" idx="2"/>
          </p:nvPr>
        </p:nvSpPr>
        <p:spPr>
          <a:xfrm>
            <a:off x="1" y="494108"/>
            <a:ext cx="12448915" cy="578895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dle title ">
  <p:cSld name="Midle title 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2"/>
          <p:cNvSpPr txBox="1">
            <a:spLocks noGrp="1"/>
          </p:cNvSpPr>
          <p:nvPr>
            <p:ph type="body" idx="1"/>
          </p:nvPr>
        </p:nvSpPr>
        <p:spPr>
          <a:xfrm>
            <a:off x="635165" y="323159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1" name="Google Shape;271;p272"/>
          <p:cNvSpPr txBox="1">
            <a:spLocks noGrp="1"/>
          </p:cNvSpPr>
          <p:nvPr>
            <p:ph type="body" idx="2"/>
          </p:nvPr>
        </p:nvSpPr>
        <p:spPr>
          <a:xfrm>
            <a:off x="635165" y="4060176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left title">
  <p:cSld name="Top left title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3"/>
          <p:cNvSpPr txBox="1">
            <a:spLocks noGrp="1"/>
          </p:cNvSpPr>
          <p:nvPr>
            <p:ph type="body" idx="1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4" name="Google Shape;274;p273"/>
          <p:cNvSpPr txBox="1">
            <a:spLocks noGrp="1"/>
          </p:cNvSpPr>
          <p:nvPr>
            <p:ph type="body" idx="2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center title">
  <p:cSld name="Top center title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4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7" name="Google Shape;277;p274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op center title">
  <p:cSld name="13_Top center title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5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0" name="Google Shape;280;p275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81" name="Google Shape;281;p275" descr="New Macbook Sil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4417" y="2628432"/>
            <a:ext cx="5960632" cy="3490232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75"/>
          <p:cNvSpPr>
            <a:spLocks noGrp="1"/>
          </p:cNvSpPr>
          <p:nvPr>
            <p:ph type="pic" idx="3"/>
          </p:nvPr>
        </p:nvSpPr>
        <p:spPr>
          <a:xfrm>
            <a:off x="1309666" y="2882745"/>
            <a:ext cx="4548553" cy="287215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op left title">
  <p:cSld name="1_Top left title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6"/>
          <p:cNvSpPr txBox="1">
            <a:spLocks noGrp="1"/>
          </p:cNvSpPr>
          <p:nvPr>
            <p:ph type="body" idx="1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5" name="Google Shape;285;p276"/>
          <p:cNvSpPr txBox="1">
            <a:spLocks noGrp="1"/>
          </p:cNvSpPr>
          <p:nvPr>
            <p:ph type="body" idx="2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86" name="Google Shape;286;p276"/>
          <p:cNvGrpSpPr/>
          <p:nvPr/>
        </p:nvGrpSpPr>
        <p:grpSpPr>
          <a:xfrm>
            <a:off x="6907316" y="497273"/>
            <a:ext cx="4008056" cy="5937596"/>
            <a:chOff x="0" y="0"/>
            <a:chExt cx="6591304" cy="9765730"/>
          </a:xfrm>
        </p:grpSpPr>
        <p:pic>
          <p:nvPicPr>
            <p:cNvPr id="287" name="Google Shape;287;p27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6591304" cy="9765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p276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331"/>
                <a:buFont typeface="Arial"/>
                <a:buNone/>
              </a:pPr>
              <a:endParaRPr sz="5331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276"/>
          <p:cNvSpPr>
            <a:spLocks noGrp="1"/>
          </p:cNvSpPr>
          <p:nvPr>
            <p:ph type="pic" idx="3"/>
          </p:nvPr>
        </p:nvSpPr>
        <p:spPr>
          <a:xfrm>
            <a:off x="7128099" y="1077337"/>
            <a:ext cx="3574976" cy="474620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Top center title">
  <p:cSld name="12_Top center title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7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2" name="Google Shape;292;p277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3" name="Google Shape;293;p277"/>
          <p:cNvSpPr>
            <a:spLocks noGrp="1"/>
          </p:cNvSpPr>
          <p:nvPr>
            <p:ph type="pic" idx="3"/>
          </p:nvPr>
        </p:nvSpPr>
        <p:spPr>
          <a:xfrm>
            <a:off x="6256285" y="2409093"/>
            <a:ext cx="5248843" cy="3306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op center title">
  <p:cSld name="14_Top center title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8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6" name="Google Shape;296;p278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7" name="Google Shape;297;p278"/>
          <p:cNvSpPr>
            <a:spLocks noGrp="1"/>
          </p:cNvSpPr>
          <p:nvPr>
            <p:ph type="pic" idx="3"/>
          </p:nvPr>
        </p:nvSpPr>
        <p:spPr>
          <a:xfrm>
            <a:off x="722679" y="2409093"/>
            <a:ext cx="5248843" cy="3306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op center title">
  <p:cSld name="5_Top center title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9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0" name="Google Shape;300;p279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1" name="Google Shape;301;p279"/>
          <p:cNvSpPr>
            <a:spLocks noGrp="1"/>
          </p:cNvSpPr>
          <p:nvPr>
            <p:ph type="pic" idx="3"/>
          </p:nvPr>
        </p:nvSpPr>
        <p:spPr>
          <a:xfrm>
            <a:off x="0" y="1875696"/>
            <a:ext cx="12192000" cy="498230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op center title">
  <p:cSld name="6_Top center title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0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4" name="Google Shape;304;p280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5" name="Google Shape;305;p280"/>
          <p:cNvSpPr>
            <a:spLocks noGrp="1"/>
          </p:cNvSpPr>
          <p:nvPr>
            <p:ph type="pic" idx="3"/>
          </p:nvPr>
        </p:nvSpPr>
        <p:spPr>
          <a:xfrm>
            <a:off x="0" y="1875695"/>
            <a:ext cx="12192000" cy="293076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with title 1">
  <p:cSld name="Graphic with title 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9"/>
          <p:cNvSpPr>
            <a:spLocks noGrp="1"/>
          </p:cNvSpPr>
          <p:nvPr>
            <p:ph type="pic" idx="2"/>
          </p:nvPr>
        </p:nvSpPr>
        <p:spPr>
          <a:xfrm>
            <a:off x="0" y="219127"/>
            <a:ext cx="5398451" cy="6934100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259"/>
          <p:cNvSpPr txBox="1">
            <a:spLocks noGrp="1"/>
          </p:cNvSpPr>
          <p:nvPr>
            <p:ph type="body" idx="1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259"/>
          <p:cNvSpPr txBox="1">
            <a:spLocks noGrp="1"/>
          </p:cNvSpPr>
          <p:nvPr>
            <p:ph type="body" idx="3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op center title">
  <p:cSld name="4_Top center titl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1"/>
          <p:cNvSpPr txBox="1">
            <a:spLocks noGrp="1"/>
          </p:cNvSpPr>
          <p:nvPr>
            <p:ph type="body" idx="1"/>
          </p:nvPr>
        </p:nvSpPr>
        <p:spPr>
          <a:xfrm>
            <a:off x="3329431" y="309709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8" name="Google Shape;308;p281"/>
          <p:cNvSpPr txBox="1">
            <a:spLocks noGrp="1"/>
          </p:cNvSpPr>
          <p:nvPr>
            <p:ph type="body" idx="2"/>
          </p:nvPr>
        </p:nvSpPr>
        <p:spPr>
          <a:xfrm>
            <a:off x="3329431" y="1138291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9" name="Google Shape;309;p281"/>
          <p:cNvSpPr>
            <a:spLocks noGrp="1"/>
          </p:cNvSpPr>
          <p:nvPr>
            <p:ph type="pic" idx="3"/>
          </p:nvPr>
        </p:nvSpPr>
        <p:spPr>
          <a:xfrm>
            <a:off x="624417" y="1685045"/>
            <a:ext cx="3475892" cy="3475892"/>
          </a:xfrm>
          <a:prstGeom prst="rect">
            <a:avLst/>
          </a:prstGeom>
          <a:noFill/>
          <a:ln>
            <a:noFill/>
          </a:ln>
        </p:spPr>
      </p:sp>
      <p:sp>
        <p:nvSpPr>
          <p:cNvPr id="310" name="Google Shape;310;p281"/>
          <p:cNvSpPr>
            <a:spLocks noGrp="1"/>
          </p:cNvSpPr>
          <p:nvPr>
            <p:ph type="pic" idx="4"/>
          </p:nvPr>
        </p:nvSpPr>
        <p:spPr>
          <a:xfrm>
            <a:off x="4358054" y="1685045"/>
            <a:ext cx="3475892" cy="3475892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281"/>
          <p:cNvSpPr>
            <a:spLocks noGrp="1"/>
          </p:cNvSpPr>
          <p:nvPr>
            <p:ph type="pic" idx="5"/>
          </p:nvPr>
        </p:nvSpPr>
        <p:spPr>
          <a:xfrm>
            <a:off x="8091691" y="1685045"/>
            <a:ext cx="3475892" cy="347589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op center title">
  <p:cSld name="11_Top center title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82"/>
          <p:cNvSpPr txBox="1">
            <a:spLocks noGrp="1"/>
          </p:cNvSpPr>
          <p:nvPr>
            <p:ph type="body" idx="1"/>
          </p:nvPr>
        </p:nvSpPr>
        <p:spPr>
          <a:xfrm>
            <a:off x="3329431" y="309709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4" name="Google Shape;314;p282"/>
          <p:cNvSpPr txBox="1">
            <a:spLocks noGrp="1"/>
          </p:cNvSpPr>
          <p:nvPr>
            <p:ph type="body" idx="2"/>
          </p:nvPr>
        </p:nvSpPr>
        <p:spPr>
          <a:xfrm>
            <a:off x="3329431" y="1138291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5" name="Google Shape;315;p282"/>
          <p:cNvSpPr>
            <a:spLocks noGrp="1"/>
          </p:cNvSpPr>
          <p:nvPr>
            <p:ph type="pic" idx="3"/>
          </p:nvPr>
        </p:nvSpPr>
        <p:spPr>
          <a:xfrm>
            <a:off x="624420" y="1705708"/>
            <a:ext cx="5248843" cy="330628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282"/>
          <p:cNvSpPr>
            <a:spLocks noGrp="1"/>
          </p:cNvSpPr>
          <p:nvPr>
            <p:ph type="pic" idx="4"/>
          </p:nvPr>
        </p:nvSpPr>
        <p:spPr>
          <a:xfrm>
            <a:off x="6318741" y="1705708"/>
            <a:ext cx="5248843" cy="3306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op center title">
  <p:cSld name="10_Top center title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3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9" name="Google Shape;319;p283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0" name="Google Shape;320;p283"/>
          <p:cNvSpPr>
            <a:spLocks noGrp="1"/>
          </p:cNvSpPr>
          <p:nvPr>
            <p:ph type="pic" idx="3"/>
          </p:nvPr>
        </p:nvSpPr>
        <p:spPr>
          <a:xfrm>
            <a:off x="1160588" y="2262559"/>
            <a:ext cx="2614243" cy="2614243"/>
          </a:xfrm>
          <a:prstGeom prst="rect">
            <a:avLst/>
          </a:prstGeom>
          <a:noFill/>
          <a:ln>
            <a:noFill/>
          </a:ln>
        </p:spPr>
      </p:sp>
      <p:sp>
        <p:nvSpPr>
          <p:cNvPr id="321" name="Google Shape;321;p283"/>
          <p:cNvSpPr>
            <a:spLocks noGrp="1"/>
          </p:cNvSpPr>
          <p:nvPr>
            <p:ph type="pic" idx="4"/>
          </p:nvPr>
        </p:nvSpPr>
        <p:spPr>
          <a:xfrm>
            <a:off x="4788879" y="2262559"/>
            <a:ext cx="2614243" cy="2614243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283"/>
          <p:cNvSpPr>
            <a:spLocks noGrp="1"/>
          </p:cNvSpPr>
          <p:nvPr>
            <p:ph type="pic" idx="5"/>
          </p:nvPr>
        </p:nvSpPr>
        <p:spPr>
          <a:xfrm>
            <a:off x="8305797" y="2262559"/>
            <a:ext cx="2614243" cy="261424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op center title">
  <p:cSld name="7_Top center title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4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5" name="Google Shape;325;p284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6" name="Google Shape;326;p284"/>
          <p:cNvSpPr>
            <a:spLocks noGrp="1"/>
          </p:cNvSpPr>
          <p:nvPr>
            <p:ph type="pic" idx="3"/>
          </p:nvPr>
        </p:nvSpPr>
        <p:spPr>
          <a:xfrm>
            <a:off x="624418" y="2133604"/>
            <a:ext cx="2344613" cy="2344613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284"/>
          <p:cNvSpPr>
            <a:spLocks noGrp="1"/>
          </p:cNvSpPr>
          <p:nvPr>
            <p:ph type="pic" idx="4"/>
          </p:nvPr>
        </p:nvSpPr>
        <p:spPr>
          <a:xfrm>
            <a:off x="3490708" y="2133604"/>
            <a:ext cx="2344613" cy="2344613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284"/>
          <p:cNvSpPr>
            <a:spLocks noGrp="1"/>
          </p:cNvSpPr>
          <p:nvPr>
            <p:ph type="pic" idx="5"/>
          </p:nvPr>
        </p:nvSpPr>
        <p:spPr>
          <a:xfrm>
            <a:off x="6356999" y="2133604"/>
            <a:ext cx="2344613" cy="2344613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284"/>
          <p:cNvSpPr>
            <a:spLocks noGrp="1"/>
          </p:cNvSpPr>
          <p:nvPr>
            <p:ph type="pic" idx="6"/>
          </p:nvPr>
        </p:nvSpPr>
        <p:spPr>
          <a:xfrm>
            <a:off x="9222971" y="2133604"/>
            <a:ext cx="2344613" cy="234461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op center title">
  <p:cSld name="8_Top center title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5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2" name="Google Shape;332;p285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3" name="Google Shape;333;p285"/>
          <p:cNvSpPr>
            <a:spLocks noGrp="1"/>
          </p:cNvSpPr>
          <p:nvPr>
            <p:ph type="pic" idx="3"/>
          </p:nvPr>
        </p:nvSpPr>
        <p:spPr>
          <a:xfrm>
            <a:off x="624418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85"/>
          <p:cNvSpPr>
            <a:spLocks noGrp="1"/>
          </p:cNvSpPr>
          <p:nvPr>
            <p:ph type="pic" idx="4"/>
          </p:nvPr>
        </p:nvSpPr>
        <p:spPr>
          <a:xfrm>
            <a:off x="2869443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85"/>
          <p:cNvSpPr>
            <a:spLocks noGrp="1"/>
          </p:cNvSpPr>
          <p:nvPr>
            <p:ph type="pic" idx="5"/>
          </p:nvPr>
        </p:nvSpPr>
        <p:spPr>
          <a:xfrm>
            <a:off x="5114470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285"/>
          <p:cNvSpPr>
            <a:spLocks noGrp="1"/>
          </p:cNvSpPr>
          <p:nvPr>
            <p:ph type="pic" idx="6"/>
          </p:nvPr>
        </p:nvSpPr>
        <p:spPr>
          <a:xfrm>
            <a:off x="7359497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337" name="Google Shape;337;p285"/>
          <p:cNvSpPr>
            <a:spLocks noGrp="1"/>
          </p:cNvSpPr>
          <p:nvPr>
            <p:ph type="pic" idx="7"/>
          </p:nvPr>
        </p:nvSpPr>
        <p:spPr>
          <a:xfrm>
            <a:off x="9604523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op center title">
  <p:cSld name="9_Top center title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6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0" name="Google Shape;340;p286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1" name="Google Shape;341;p286"/>
          <p:cNvSpPr>
            <a:spLocks noGrp="1"/>
          </p:cNvSpPr>
          <p:nvPr>
            <p:ph type="pic" idx="3"/>
          </p:nvPr>
        </p:nvSpPr>
        <p:spPr>
          <a:xfrm>
            <a:off x="624418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342" name="Google Shape;342;p286"/>
          <p:cNvSpPr>
            <a:spLocks noGrp="1"/>
          </p:cNvSpPr>
          <p:nvPr>
            <p:ph type="pic" idx="4"/>
          </p:nvPr>
        </p:nvSpPr>
        <p:spPr>
          <a:xfrm>
            <a:off x="624418" y="4290653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343" name="Google Shape;343;p286"/>
          <p:cNvSpPr>
            <a:spLocks noGrp="1"/>
          </p:cNvSpPr>
          <p:nvPr>
            <p:ph type="pic" idx="5"/>
          </p:nvPr>
        </p:nvSpPr>
        <p:spPr>
          <a:xfrm>
            <a:off x="6096001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Google Shape;344;p286"/>
          <p:cNvSpPr>
            <a:spLocks noGrp="1"/>
          </p:cNvSpPr>
          <p:nvPr>
            <p:ph type="pic" idx="6"/>
          </p:nvPr>
        </p:nvSpPr>
        <p:spPr>
          <a:xfrm>
            <a:off x="6096001" y="4290653"/>
            <a:ext cx="1981196" cy="198119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op center title">
  <p:cSld name="2_Top center title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7"/>
          <p:cNvSpPr txBox="1">
            <a:spLocks noGrp="1"/>
          </p:cNvSpPr>
          <p:nvPr>
            <p:ph type="body" idx="1"/>
          </p:nvPr>
        </p:nvSpPr>
        <p:spPr>
          <a:xfrm>
            <a:off x="3329431" y="84920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7" name="Google Shape;347;p287"/>
          <p:cNvSpPr txBox="1">
            <a:spLocks noGrp="1"/>
          </p:cNvSpPr>
          <p:nvPr>
            <p:ph type="body" idx="2"/>
          </p:nvPr>
        </p:nvSpPr>
        <p:spPr>
          <a:xfrm>
            <a:off x="3329431" y="1677787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8" name="Google Shape;348;p287"/>
          <p:cNvSpPr txBox="1">
            <a:spLocks noGrp="1"/>
          </p:cNvSpPr>
          <p:nvPr>
            <p:ph type="body" idx="3"/>
          </p:nvPr>
        </p:nvSpPr>
        <p:spPr>
          <a:xfrm>
            <a:off x="1033355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sz="1333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9" name="Google Shape;349;p287"/>
          <p:cNvSpPr/>
          <p:nvPr/>
        </p:nvSpPr>
        <p:spPr>
          <a:xfrm flipH="1">
            <a:off x="682508" y="5595943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endParaRPr sz="1333" b="1" i="0" u="none" strike="noStrike" cap="none">
              <a:solidFill>
                <a:srgbClr val="7F7F7F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50" name="Google Shape;350;p287"/>
          <p:cNvSpPr txBox="1">
            <a:spLocks noGrp="1"/>
          </p:cNvSpPr>
          <p:nvPr>
            <p:ph type="body" idx="4"/>
          </p:nvPr>
        </p:nvSpPr>
        <p:spPr>
          <a:xfrm>
            <a:off x="1033355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sz="1333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1" name="Google Shape;351;p287"/>
          <p:cNvSpPr/>
          <p:nvPr/>
        </p:nvSpPr>
        <p:spPr>
          <a:xfrm flipH="1">
            <a:off x="682508" y="6002343"/>
            <a:ext cx="240000" cy="2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endParaRPr sz="1333" b="1" i="0" u="none" strike="noStrike" cap="none">
              <a:solidFill>
                <a:srgbClr val="7F7F7F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52" name="Google Shape;352;p287"/>
          <p:cNvSpPr txBox="1">
            <a:spLocks noGrp="1"/>
          </p:cNvSpPr>
          <p:nvPr>
            <p:ph type="body" idx="5"/>
          </p:nvPr>
        </p:nvSpPr>
        <p:spPr>
          <a:xfrm>
            <a:off x="3806016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sz="1333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3" name="Google Shape;353;p287"/>
          <p:cNvSpPr/>
          <p:nvPr/>
        </p:nvSpPr>
        <p:spPr>
          <a:xfrm flipH="1">
            <a:off x="3455169" y="5595943"/>
            <a:ext cx="240000" cy="2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endParaRPr sz="1333" b="1" i="0" u="none" strike="noStrike" cap="none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54" name="Google Shape;354;p287"/>
          <p:cNvSpPr txBox="1">
            <a:spLocks noGrp="1"/>
          </p:cNvSpPr>
          <p:nvPr>
            <p:ph type="body" idx="6"/>
          </p:nvPr>
        </p:nvSpPr>
        <p:spPr>
          <a:xfrm>
            <a:off x="3806016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sz="1333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5" name="Google Shape;355;p287"/>
          <p:cNvSpPr/>
          <p:nvPr/>
        </p:nvSpPr>
        <p:spPr>
          <a:xfrm flipH="1">
            <a:off x="3455169" y="6002343"/>
            <a:ext cx="240000" cy="24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endParaRPr sz="1333" b="1" i="0" u="none" strike="noStrike" cap="none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56" name="Google Shape;356;p287"/>
          <p:cNvSpPr txBox="1">
            <a:spLocks noGrp="1"/>
          </p:cNvSpPr>
          <p:nvPr>
            <p:ph type="body" idx="7"/>
          </p:nvPr>
        </p:nvSpPr>
        <p:spPr>
          <a:xfrm>
            <a:off x="6494011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sz="1333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7" name="Google Shape;357;p287"/>
          <p:cNvSpPr/>
          <p:nvPr/>
        </p:nvSpPr>
        <p:spPr>
          <a:xfrm flipH="1">
            <a:off x="6143164" y="5595943"/>
            <a:ext cx="240000" cy="24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endParaRPr sz="1333" b="1" i="0" u="none" strike="noStrike" cap="none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58" name="Google Shape;358;p287"/>
          <p:cNvSpPr txBox="1">
            <a:spLocks noGrp="1"/>
          </p:cNvSpPr>
          <p:nvPr>
            <p:ph type="body" idx="8"/>
          </p:nvPr>
        </p:nvSpPr>
        <p:spPr>
          <a:xfrm>
            <a:off x="6494011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sz="1333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9" name="Google Shape;359;p287"/>
          <p:cNvSpPr/>
          <p:nvPr/>
        </p:nvSpPr>
        <p:spPr>
          <a:xfrm flipH="1">
            <a:off x="6143164" y="6002343"/>
            <a:ext cx="240000" cy="240000"/>
          </a:xfrm>
          <a:prstGeom prst="ellipse">
            <a:avLst/>
          </a:prstGeom>
          <a:solidFill>
            <a:srgbClr val="4836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endParaRPr sz="1333" b="1" i="0" u="none" strike="noStrike" cap="none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60" name="Google Shape;360;p287"/>
          <p:cNvSpPr txBox="1">
            <a:spLocks noGrp="1"/>
          </p:cNvSpPr>
          <p:nvPr>
            <p:ph type="body" idx="9"/>
          </p:nvPr>
        </p:nvSpPr>
        <p:spPr>
          <a:xfrm>
            <a:off x="9182005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sz="1333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1" name="Google Shape;361;p287"/>
          <p:cNvSpPr/>
          <p:nvPr/>
        </p:nvSpPr>
        <p:spPr>
          <a:xfrm flipH="1">
            <a:off x="8831159" y="5595943"/>
            <a:ext cx="240000" cy="240000"/>
          </a:xfrm>
          <a:prstGeom prst="ellipse">
            <a:avLst/>
          </a:prstGeom>
          <a:solidFill>
            <a:srgbClr val="5077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endParaRPr sz="1333" b="1" i="0" u="none" strike="noStrike" cap="none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62" name="Google Shape;362;p287"/>
          <p:cNvSpPr txBox="1">
            <a:spLocks noGrp="1"/>
          </p:cNvSpPr>
          <p:nvPr>
            <p:ph type="body" idx="13"/>
          </p:nvPr>
        </p:nvSpPr>
        <p:spPr>
          <a:xfrm>
            <a:off x="9182005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sz="1333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3" name="Google Shape;363;p287"/>
          <p:cNvSpPr/>
          <p:nvPr/>
        </p:nvSpPr>
        <p:spPr>
          <a:xfrm flipH="1">
            <a:off x="8831159" y="6002343"/>
            <a:ext cx="240000" cy="240000"/>
          </a:xfrm>
          <a:prstGeom prst="ellipse">
            <a:avLst/>
          </a:prstGeom>
          <a:solidFill>
            <a:srgbClr val="1442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endParaRPr sz="1333" b="1" i="0" u="none" strike="noStrike" cap="none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op center title">
  <p:cSld name="3_Top center title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8"/>
          <p:cNvSpPr txBox="1">
            <a:spLocks noGrp="1"/>
          </p:cNvSpPr>
          <p:nvPr>
            <p:ph type="body" idx="1"/>
          </p:nvPr>
        </p:nvSpPr>
        <p:spPr>
          <a:xfrm>
            <a:off x="3329431" y="19561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6" name="Google Shape;366;p288"/>
          <p:cNvSpPr txBox="1">
            <a:spLocks noGrp="1"/>
          </p:cNvSpPr>
          <p:nvPr>
            <p:ph type="body" idx="2"/>
          </p:nvPr>
        </p:nvSpPr>
        <p:spPr>
          <a:xfrm>
            <a:off x="3329431" y="102419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7" name="Google Shape;367;p288"/>
          <p:cNvSpPr/>
          <p:nvPr/>
        </p:nvSpPr>
        <p:spPr>
          <a:xfrm>
            <a:off x="1050232" y="1656563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noFill/>
          <a:ln w="127000" cap="sq" cmpd="sng">
            <a:solidFill>
              <a:schemeClr val="accent2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endParaRPr sz="42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88"/>
          <p:cNvSpPr/>
          <p:nvPr/>
        </p:nvSpPr>
        <p:spPr>
          <a:xfrm>
            <a:off x="710333" y="2347948"/>
            <a:ext cx="749283" cy="7492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endParaRPr sz="42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88"/>
          <p:cNvSpPr txBox="1">
            <a:spLocks noGrp="1"/>
          </p:cNvSpPr>
          <p:nvPr>
            <p:ph type="body" idx="3"/>
          </p:nvPr>
        </p:nvSpPr>
        <p:spPr>
          <a:xfrm>
            <a:off x="732028" y="230286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sz="2667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0" name="Google Shape;370;p288"/>
          <p:cNvSpPr>
            <a:spLocks noGrp="1"/>
          </p:cNvSpPr>
          <p:nvPr>
            <p:ph type="pic" idx="4"/>
          </p:nvPr>
        </p:nvSpPr>
        <p:spPr>
          <a:xfrm>
            <a:off x="1308070" y="1814003"/>
            <a:ext cx="1692180" cy="1775640"/>
          </a:xfrm>
          <a:prstGeom prst="rect">
            <a:avLst/>
          </a:prstGeom>
          <a:noFill/>
          <a:ln>
            <a:noFill/>
          </a:ln>
        </p:spPr>
      </p:sp>
      <p:sp>
        <p:nvSpPr>
          <p:cNvPr id="371" name="Google Shape;371;p288"/>
          <p:cNvSpPr/>
          <p:nvPr/>
        </p:nvSpPr>
        <p:spPr>
          <a:xfrm>
            <a:off x="6492164" y="1656563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noFill/>
          <a:ln w="127000" cap="sq" cmpd="sng">
            <a:solidFill>
              <a:schemeClr val="accent3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endParaRPr sz="42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88"/>
          <p:cNvSpPr/>
          <p:nvPr/>
        </p:nvSpPr>
        <p:spPr>
          <a:xfrm>
            <a:off x="6152265" y="2347948"/>
            <a:ext cx="749283" cy="74927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endParaRPr sz="42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88"/>
          <p:cNvSpPr txBox="1">
            <a:spLocks noGrp="1"/>
          </p:cNvSpPr>
          <p:nvPr>
            <p:ph type="body" idx="5"/>
          </p:nvPr>
        </p:nvSpPr>
        <p:spPr>
          <a:xfrm>
            <a:off x="6173960" y="230286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sz="2667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4" name="Google Shape;374;p288"/>
          <p:cNvSpPr>
            <a:spLocks noGrp="1"/>
          </p:cNvSpPr>
          <p:nvPr>
            <p:ph type="pic" idx="6"/>
          </p:nvPr>
        </p:nvSpPr>
        <p:spPr>
          <a:xfrm>
            <a:off x="6750002" y="1814003"/>
            <a:ext cx="1692180" cy="177564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288"/>
          <p:cNvSpPr/>
          <p:nvPr/>
        </p:nvSpPr>
        <p:spPr>
          <a:xfrm>
            <a:off x="1050232" y="4182244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noFill/>
          <a:ln w="127000" cap="sq" cmpd="sng">
            <a:solidFill>
              <a:schemeClr val="accent4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endParaRPr sz="42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88"/>
          <p:cNvSpPr/>
          <p:nvPr/>
        </p:nvSpPr>
        <p:spPr>
          <a:xfrm>
            <a:off x="710333" y="4873630"/>
            <a:ext cx="749283" cy="74927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endParaRPr sz="42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88"/>
          <p:cNvSpPr txBox="1">
            <a:spLocks noGrp="1"/>
          </p:cNvSpPr>
          <p:nvPr>
            <p:ph type="body" idx="7"/>
          </p:nvPr>
        </p:nvSpPr>
        <p:spPr>
          <a:xfrm>
            <a:off x="732028" y="4828546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sz="2667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8" name="Google Shape;378;p288"/>
          <p:cNvSpPr>
            <a:spLocks noGrp="1"/>
          </p:cNvSpPr>
          <p:nvPr>
            <p:ph type="pic" idx="8"/>
          </p:nvPr>
        </p:nvSpPr>
        <p:spPr>
          <a:xfrm>
            <a:off x="1308070" y="4339684"/>
            <a:ext cx="1692180" cy="1775640"/>
          </a:xfrm>
          <a:prstGeom prst="rect">
            <a:avLst/>
          </a:prstGeom>
          <a:noFill/>
          <a:ln>
            <a:noFill/>
          </a:ln>
        </p:spPr>
      </p:sp>
      <p:sp>
        <p:nvSpPr>
          <p:cNvPr id="379" name="Google Shape;379;p288"/>
          <p:cNvSpPr/>
          <p:nvPr/>
        </p:nvSpPr>
        <p:spPr>
          <a:xfrm>
            <a:off x="6492164" y="4182244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noFill/>
          <a:ln w="127000" cap="sq" cmpd="sng">
            <a:solidFill>
              <a:schemeClr val="accent5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endParaRPr sz="42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88"/>
          <p:cNvSpPr/>
          <p:nvPr/>
        </p:nvSpPr>
        <p:spPr>
          <a:xfrm>
            <a:off x="6152265" y="4873630"/>
            <a:ext cx="749283" cy="74927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endParaRPr sz="42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88"/>
          <p:cNvSpPr txBox="1">
            <a:spLocks noGrp="1"/>
          </p:cNvSpPr>
          <p:nvPr>
            <p:ph type="body" idx="9"/>
          </p:nvPr>
        </p:nvSpPr>
        <p:spPr>
          <a:xfrm>
            <a:off x="6173960" y="4828546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sz="2667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2" name="Google Shape;382;p288"/>
          <p:cNvSpPr>
            <a:spLocks noGrp="1"/>
          </p:cNvSpPr>
          <p:nvPr>
            <p:ph type="pic" idx="13"/>
          </p:nvPr>
        </p:nvSpPr>
        <p:spPr>
          <a:xfrm>
            <a:off x="6750002" y="4339684"/>
            <a:ext cx="1692180" cy="17756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ght top title">
  <p:cSld name="Right top title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89"/>
          <p:cNvSpPr txBox="1">
            <a:spLocks noGrp="1"/>
          </p:cNvSpPr>
          <p:nvPr>
            <p:ph type="body" idx="1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5" name="Google Shape;385;p289"/>
          <p:cNvSpPr txBox="1">
            <a:spLocks noGrp="1"/>
          </p:cNvSpPr>
          <p:nvPr>
            <p:ph type="body" idx="2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reghts">
  <p:cSld name="Streghts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0"/>
          <p:cNvSpPr>
            <a:spLocks noGrp="1"/>
          </p:cNvSpPr>
          <p:nvPr>
            <p:ph type="pic" idx="2"/>
          </p:nvPr>
        </p:nvSpPr>
        <p:spPr>
          <a:xfrm>
            <a:off x="1348366" y="989762"/>
            <a:ext cx="3433996" cy="4740476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290"/>
          <p:cNvSpPr txBox="1">
            <a:spLocks noGrp="1"/>
          </p:cNvSpPr>
          <p:nvPr>
            <p:ph type="body" idx="1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9" name="Google Shape;389;p290"/>
          <p:cNvSpPr txBox="1">
            <a:spLocks noGrp="1"/>
          </p:cNvSpPr>
          <p:nvPr>
            <p:ph type="body" idx="3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left title">
  <p:cSld name="Top left 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0"/>
          <p:cNvSpPr txBox="1">
            <a:spLocks noGrp="1"/>
          </p:cNvSpPr>
          <p:nvPr>
            <p:ph type="body" idx="1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60"/>
          <p:cNvSpPr txBox="1">
            <a:spLocks noGrp="1"/>
          </p:cNvSpPr>
          <p:nvPr>
            <p:ph type="body" idx="2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acknesses">
  <p:cSld name="Weacknesses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1"/>
          <p:cNvSpPr>
            <a:spLocks noGrp="1"/>
          </p:cNvSpPr>
          <p:nvPr>
            <p:ph type="pic" idx="2"/>
          </p:nvPr>
        </p:nvSpPr>
        <p:spPr>
          <a:xfrm>
            <a:off x="6202129" y="989762"/>
            <a:ext cx="5259327" cy="4897868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Google Shape;392;p291"/>
          <p:cNvSpPr txBox="1">
            <a:spLocks noGrp="1"/>
          </p:cNvSpPr>
          <p:nvPr>
            <p:ph type="body" idx="1"/>
          </p:nvPr>
        </p:nvSpPr>
        <p:spPr>
          <a:xfrm>
            <a:off x="624416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3" name="Google Shape;393;p291"/>
          <p:cNvSpPr txBox="1">
            <a:spLocks noGrp="1"/>
          </p:cNvSpPr>
          <p:nvPr>
            <p:ph type="body" idx="3"/>
          </p:nvPr>
        </p:nvSpPr>
        <p:spPr>
          <a:xfrm>
            <a:off x="624416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ortunities">
  <p:cSld name="Oportunities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92"/>
          <p:cNvSpPr>
            <a:spLocks noGrp="1"/>
          </p:cNvSpPr>
          <p:nvPr>
            <p:ph type="pic" idx="2"/>
          </p:nvPr>
        </p:nvSpPr>
        <p:spPr>
          <a:xfrm>
            <a:off x="1066285" y="959478"/>
            <a:ext cx="4276177" cy="5307917"/>
          </a:xfrm>
          <a:prstGeom prst="rect">
            <a:avLst/>
          </a:prstGeom>
          <a:noFill/>
          <a:ln>
            <a:noFill/>
          </a:ln>
        </p:spPr>
      </p:sp>
      <p:sp>
        <p:nvSpPr>
          <p:cNvPr id="396" name="Google Shape;396;p292"/>
          <p:cNvSpPr txBox="1">
            <a:spLocks noGrp="1"/>
          </p:cNvSpPr>
          <p:nvPr>
            <p:ph type="body" idx="1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7" name="Google Shape;397;p292"/>
          <p:cNvSpPr txBox="1">
            <a:spLocks noGrp="1"/>
          </p:cNvSpPr>
          <p:nvPr>
            <p:ph type="body" idx="3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ats">
  <p:cSld name="Threats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93"/>
          <p:cNvSpPr>
            <a:spLocks noGrp="1"/>
          </p:cNvSpPr>
          <p:nvPr>
            <p:ph type="pic" idx="2"/>
          </p:nvPr>
        </p:nvSpPr>
        <p:spPr>
          <a:xfrm>
            <a:off x="7040660" y="973997"/>
            <a:ext cx="3582264" cy="5631793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93"/>
          <p:cNvSpPr txBox="1">
            <a:spLocks noGrp="1"/>
          </p:cNvSpPr>
          <p:nvPr>
            <p:ph type="body" idx="1"/>
          </p:nvPr>
        </p:nvSpPr>
        <p:spPr>
          <a:xfrm>
            <a:off x="624417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1" name="Google Shape;401;p293"/>
          <p:cNvSpPr txBox="1">
            <a:spLocks noGrp="1"/>
          </p:cNvSpPr>
          <p:nvPr>
            <p:ph type="body" idx="3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op center title">
  <p:cSld name="1_Top center title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94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4" name="Google Shape;404;p294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5" name="Google Shape;405;p294"/>
          <p:cNvSpPr/>
          <p:nvPr/>
        </p:nvSpPr>
        <p:spPr>
          <a:xfrm>
            <a:off x="996833" y="2023904"/>
            <a:ext cx="2880004" cy="2880000"/>
          </a:xfrm>
          <a:prstGeom prst="ellipse">
            <a:avLst/>
          </a:prstGeom>
          <a:noFill/>
          <a:ln w="381000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endParaRPr sz="42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94"/>
          <p:cNvSpPr/>
          <p:nvPr/>
        </p:nvSpPr>
        <p:spPr>
          <a:xfrm>
            <a:off x="4654431" y="2023904"/>
            <a:ext cx="2880004" cy="2880000"/>
          </a:xfrm>
          <a:prstGeom prst="ellipse">
            <a:avLst/>
          </a:prstGeom>
          <a:noFill/>
          <a:ln w="381000" cap="rnd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endParaRPr sz="42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94"/>
          <p:cNvSpPr/>
          <p:nvPr/>
        </p:nvSpPr>
        <p:spPr>
          <a:xfrm>
            <a:off x="8334609" y="2023904"/>
            <a:ext cx="2880004" cy="2880000"/>
          </a:xfrm>
          <a:prstGeom prst="ellipse">
            <a:avLst/>
          </a:prstGeom>
          <a:noFill/>
          <a:ln w="381000" cap="rnd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endParaRPr sz="42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94"/>
          <p:cNvSpPr/>
          <p:nvPr/>
        </p:nvSpPr>
        <p:spPr>
          <a:xfrm>
            <a:off x="3873618" y="3114585"/>
            <a:ext cx="816001" cy="815999"/>
          </a:xfrm>
          <a:prstGeom prst="ellipse">
            <a:avLst/>
          </a:prstGeom>
          <a:solidFill>
            <a:srgbClr val="4836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endParaRPr sz="42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94"/>
          <p:cNvSpPr/>
          <p:nvPr/>
        </p:nvSpPr>
        <p:spPr>
          <a:xfrm>
            <a:off x="7514986" y="3114585"/>
            <a:ext cx="816001" cy="815999"/>
          </a:xfrm>
          <a:prstGeom prst="ellipse">
            <a:avLst/>
          </a:prstGeom>
          <a:solidFill>
            <a:srgbClr val="5077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endParaRPr sz="42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94"/>
          <p:cNvSpPr>
            <a:spLocks noGrp="1"/>
          </p:cNvSpPr>
          <p:nvPr>
            <p:ph type="pic" idx="3"/>
          </p:nvPr>
        </p:nvSpPr>
        <p:spPr>
          <a:xfrm>
            <a:off x="874187" y="1912129"/>
            <a:ext cx="3072984" cy="3120000"/>
          </a:xfrm>
          <a:prstGeom prst="rect">
            <a:avLst/>
          </a:prstGeom>
          <a:noFill/>
          <a:ln>
            <a:noFill/>
          </a:ln>
        </p:spPr>
      </p:sp>
      <p:sp>
        <p:nvSpPr>
          <p:cNvPr id="411" name="Google Shape;411;p294"/>
          <p:cNvSpPr>
            <a:spLocks noGrp="1"/>
          </p:cNvSpPr>
          <p:nvPr>
            <p:ph type="pic" idx="4"/>
          </p:nvPr>
        </p:nvSpPr>
        <p:spPr>
          <a:xfrm>
            <a:off x="4585804" y="1912129"/>
            <a:ext cx="3016120" cy="3120000"/>
          </a:xfrm>
          <a:prstGeom prst="rect">
            <a:avLst/>
          </a:prstGeom>
          <a:noFill/>
          <a:ln>
            <a:noFill/>
          </a:ln>
        </p:spPr>
      </p:sp>
      <p:sp>
        <p:nvSpPr>
          <p:cNvPr id="412" name="Google Shape;412;p294"/>
          <p:cNvSpPr>
            <a:spLocks noGrp="1"/>
          </p:cNvSpPr>
          <p:nvPr>
            <p:ph type="pic" idx="5"/>
          </p:nvPr>
        </p:nvSpPr>
        <p:spPr>
          <a:xfrm>
            <a:off x="8254103" y="1912129"/>
            <a:ext cx="3071508" cy="3120000"/>
          </a:xfrm>
          <a:prstGeom prst="rect">
            <a:avLst/>
          </a:prstGeom>
          <a:noFill/>
          <a:ln>
            <a:noFill/>
          </a:ln>
        </p:spPr>
      </p:sp>
      <p:sp>
        <p:nvSpPr>
          <p:cNvPr id="413" name="Google Shape;413;p294"/>
          <p:cNvSpPr txBox="1">
            <a:spLocks noGrp="1"/>
          </p:cNvSpPr>
          <p:nvPr>
            <p:ph type="body" idx="6"/>
          </p:nvPr>
        </p:nvSpPr>
        <p:spPr>
          <a:xfrm>
            <a:off x="3947171" y="311458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sz="2667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4" name="Google Shape;414;p294"/>
          <p:cNvSpPr txBox="1">
            <a:spLocks noGrp="1"/>
          </p:cNvSpPr>
          <p:nvPr>
            <p:ph type="body" idx="7"/>
          </p:nvPr>
        </p:nvSpPr>
        <p:spPr>
          <a:xfrm>
            <a:off x="7572830" y="311458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sz="2667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95"/>
          <p:cNvSpPr/>
          <p:nvPr/>
        </p:nvSpPr>
        <p:spPr>
          <a:xfrm>
            <a:off x="954808" y="1980090"/>
            <a:ext cx="1793877" cy="1823989"/>
          </a:xfrm>
          <a:prstGeom prst="ellipse">
            <a:avLst/>
          </a:prstGeom>
          <a:noFill/>
          <a:ln w="381000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endParaRPr sz="42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95"/>
          <p:cNvSpPr>
            <a:spLocks noGrp="1"/>
          </p:cNvSpPr>
          <p:nvPr>
            <p:ph type="pic" idx="2"/>
          </p:nvPr>
        </p:nvSpPr>
        <p:spPr>
          <a:xfrm>
            <a:off x="858412" y="1861557"/>
            <a:ext cx="2029915" cy="2063988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95"/>
          <p:cNvSpPr txBox="1">
            <a:spLocks noGrp="1"/>
          </p:cNvSpPr>
          <p:nvPr>
            <p:ph type="body" idx="1"/>
          </p:nvPr>
        </p:nvSpPr>
        <p:spPr>
          <a:xfrm>
            <a:off x="858649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/>
              <a:buNone/>
              <a:defRPr sz="2133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9" name="Google Shape;419;p295"/>
          <p:cNvSpPr txBox="1">
            <a:spLocks noGrp="1"/>
          </p:cNvSpPr>
          <p:nvPr>
            <p:ph type="body" idx="3"/>
          </p:nvPr>
        </p:nvSpPr>
        <p:spPr>
          <a:xfrm>
            <a:off x="858649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/>
              <a:buNone/>
              <a:defRPr sz="1333" b="1" i="0" u="none" strike="noStrike" cap="non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0" name="Google Shape;420;p295"/>
          <p:cNvSpPr txBox="1">
            <a:spLocks noGrp="1"/>
          </p:cNvSpPr>
          <p:nvPr>
            <p:ph type="body" idx="4"/>
          </p:nvPr>
        </p:nvSpPr>
        <p:spPr>
          <a:xfrm>
            <a:off x="858651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1" name="Google Shape;421;p295"/>
          <p:cNvSpPr txBox="1">
            <a:spLocks noGrp="1"/>
          </p:cNvSpPr>
          <p:nvPr>
            <p:ph type="body" idx="5"/>
          </p:nvPr>
        </p:nvSpPr>
        <p:spPr>
          <a:xfrm>
            <a:off x="1610728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33"/>
              <a:buFont typeface="Arial"/>
              <a:buNone/>
              <a:defRPr sz="3333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422" name="Google Shape;422;p295"/>
          <p:cNvCxnSpPr/>
          <p:nvPr/>
        </p:nvCxnSpPr>
        <p:spPr>
          <a:xfrm>
            <a:off x="3228335" y="1851379"/>
            <a:ext cx="0" cy="4607999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23" name="Google Shape;423;p295"/>
          <p:cNvSpPr/>
          <p:nvPr/>
        </p:nvSpPr>
        <p:spPr>
          <a:xfrm>
            <a:off x="3761934" y="1980090"/>
            <a:ext cx="1793877" cy="1823989"/>
          </a:xfrm>
          <a:prstGeom prst="ellipse">
            <a:avLst/>
          </a:prstGeom>
          <a:noFill/>
          <a:ln w="381000" cap="rnd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endParaRPr sz="42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95"/>
          <p:cNvSpPr>
            <a:spLocks noGrp="1"/>
          </p:cNvSpPr>
          <p:nvPr>
            <p:ph type="pic" idx="6"/>
          </p:nvPr>
        </p:nvSpPr>
        <p:spPr>
          <a:xfrm>
            <a:off x="3665537" y="1861557"/>
            <a:ext cx="2029915" cy="2063988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Google Shape;425;p295"/>
          <p:cNvSpPr txBox="1">
            <a:spLocks noGrp="1"/>
          </p:cNvSpPr>
          <p:nvPr>
            <p:ph type="body" idx="7"/>
          </p:nvPr>
        </p:nvSpPr>
        <p:spPr>
          <a:xfrm>
            <a:off x="3610341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/>
              <a:buNone/>
              <a:defRPr sz="2133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6" name="Google Shape;426;p295"/>
          <p:cNvSpPr txBox="1">
            <a:spLocks noGrp="1"/>
          </p:cNvSpPr>
          <p:nvPr>
            <p:ph type="body" idx="8"/>
          </p:nvPr>
        </p:nvSpPr>
        <p:spPr>
          <a:xfrm>
            <a:off x="3610341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/>
              <a:buNone/>
              <a:defRPr sz="1333" b="1" i="0" u="none" strike="noStrike" cap="non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7" name="Google Shape;427;p295"/>
          <p:cNvSpPr txBox="1">
            <a:spLocks noGrp="1"/>
          </p:cNvSpPr>
          <p:nvPr>
            <p:ph type="body" idx="9"/>
          </p:nvPr>
        </p:nvSpPr>
        <p:spPr>
          <a:xfrm>
            <a:off x="3610343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8" name="Google Shape;428;p295"/>
          <p:cNvSpPr txBox="1">
            <a:spLocks noGrp="1"/>
          </p:cNvSpPr>
          <p:nvPr>
            <p:ph type="body" idx="13"/>
          </p:nvPr>
        </p:nvSpPr>
        <p:spPr>
          <a:xfrm>
            <a:off x="4362420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771B"/>
              </a:buClr>
              <a:buSzPts val="3333"/>
              <a:buFont typeface="Arial"/>
              <a:buNone/>
              <a:defRPr sz="3333" b="1" i="0" u="none" strike="noStrike" cap="none">
                <a:solidFill>
                  <a:srgbClr val="50771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429" name="Google Shape;429;p295"/>
          <p:cNvCxnSpPr/>
          <p:nvPr/>
        </p:nvCxnSpPr>
        <p:spPr>
          <a:xfrm>
            <a:off x="6099319" y="1851379"/>
            <a:ext cx="0" cy="4607999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30" name="Google Shape;430;p295"/>
          <p:cNvSpPr/>
          <p:nvPr/>
        </p:nvSpPr>
        <p:spPr>
          <a:xfrm>
            <a:off x="6525956" y="1980090"/>
            <a:ext cx="1793877" cy="1823989"/>
          </a:xfrm>
          <a:prstGeom prst="ellipse">
            <a:avLst/>
          </a:prstGeom>
          <a:noFill/>
          <a:ln w="381000" cap="rnd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endParaRPr sz="42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95"/>
          <p:cNvSpPr>
            <a:spLocks noGrp="1"/>
          </p:cNvSpPr>
          <p:nvPr>
            <p:ph type="pic" idx="14"/>
          </p:nvPr>
        </p:nvSpPr>
        <p:spPr>
          <a:xfrm>
            <a:off x="6429560" y="1861557"/>
            <a:ext cx="2029915" cy="2063988"/>
          </a:xfrm>
          <a:prstGeom prst="rect">
            <a:avLst/>
          </a:prstGeom>
          <a:noFill/>
          <a:ln>
            <a:noFill/>
          </a:ln>
        </p:spPr>
      </p:sp>
      <p:sp>
        <p:nvSpPr>
          <p:cNvPr id="432" name="Google Shape;432;p295"/>
          <p:cNvSpPr txBox="1">
            <a:spLocks noGrp="1"/>
          </p:cNvSpPr>
          <p:nvPr>
            <p:ph type="body" idx="15"/>
          </p:nvPr>
        </p:nvSpPr>
        <p:spPr>
          <a:xfrm>
            <a:off x="6374364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/>
              <a:buNone/>
              <a:defRPr sz="2133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3" name="Google Shape;433;p295"/>
          <p:cNvSpPr txBox="1">
            <a:spLocks noGrp="1"/>
          </p:cNvSpPr>
          <p:nvPr>
            <p:ph type="body" idx="16"/>
          </p:nvPr>
        </p:nvSpPr>
        <p:spPr>
          <a:xfrm>
            <a:off x="6374364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/>
              <a:buNone/>
              <a:defRPr sz="1333" b="1" i="0" u="none" strike="noStrike" cap="non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4" name="Google Shape;434;p295"/>
          <p:cNvSpPr txBox="1">
            <a:spLocks noGrp="1"/>
          </p:cNvSpPr>
          <p:nvPr>
            <p:ph type="body" idx="17"/>
          </p:nvPr>
        </p:nvSpPr>
        <p:spPr>
          <a:xfrm>
            <a:off x="6374365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5" name="Google Shape;435;p295"/>
          <p:cNvSpPr txBox="1">
            <a:spLocks noGrp="1"/>
          </p:cNvSpPr>
          <p:nvPr>
            <p:ph type="body" idx="18"/>
          </p:nvPr>
        </p:nvSpPr>
        <p:spPr>
          <a:xfrm>
            <a:off x="7126443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33"/>
              <a:buFont typeface="Arial"/>
              <a:buNone/>
              <a:defRPr sz="3333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436" name="Google Shape;436;p295"/>
          <p:cNvCxnSpPr/>
          <p:nvPr/>
        </p:nvCxnSpPr>
        <p:spPr>
          <a:xfrm>
            <a:off x="8811788" y="1851379"/>
            <a:ext cx="0" cy="4607999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37" name="Google Shape;437;p295"/>
          <p:cNvSpPr/>
          <p:nvPr/>
        </p:nvSpPr>
        <p:spPr>
          <a:xfrm>
            <a:off x="9315796" y="1980090"/>
            <a:ext cx="1793877" cy="1823989"/>
          </a:xfrm>
          <a:prstGeom prst="ellipse">
            <a:avLst/>
          </a:prstGeom>
          <a:noFill/>
          <a:ln w="381000" cap="rnd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endParaRPr sz="42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95"/>
          <p:cNvSpPr>
            <a:spLocks noGrp="1"/>
          </p:cNvSpPr>
          <p:nvPr>
            <p:ph type="pic" idx="19"/>
          </p:nvPr>
        </p:nvSpPr>
        <p:spPr>
          <a:xfrm>
            <a:off x="9219400" y="1861557"/>
            <a:ext cx="2029915" cy="2063988"/>
          </a:xfrm>
          <a:prstGeom prst="rect">
            <a:avLst/>
          </a:prstGeom>
          <a:noFill/>
          <a:ln>
            <a:noFill/>
          </a:ln>
        </p:spPr>
      </p:sp>
      <p:sp>
        <p:nvSpPr>
          <p:cNvPr id="439" name="Google Shape;439;p295"/>
          <p:cNvSpPr txBox="1">
            <a:spLocks noGrp="1"/>
          </p:cNvSpPr>
          <p:nvPr>
            <p:ph type="body" idx="20"/>
          </p:nvPr>
        </p:nvSpPr>
        <p:spPr>
          <a:xfrm>
            <a:off x="9199956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/>
              <a:buNone/>
              <a:defRPr sz="2133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0" name="Google Shape;440;p295"/>
          <p:cNvSpPr txBox="1">
            <a:spLocks noGrp="1"/>
          </p:cNvSpPr>
          <p:nvPr>
            <p:ph type="body" idx="21"/>
          </p:nvPr>
        </p:nvSpPr>
        <p:spPr>
          <a:xfrm>
            <a:off x="9199956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/>
              <a:buNone/>
              <a:defRPr sz="1333" b="1" i="0" u="none" strike="noStrike" cap="non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1" name="Google Shape;441;p295"/>
          <p:cNvSpPr txBox="1">
            <a:spLocks noGrp="1"/>
          </p:cNvSpPr>
          <p:nvPr>
            <p:ph type="body" idx="22"/>
          </p:nvPr>
        </p:nvSpPr>
        <p:spPr>
          <a:xfrm>
            <a:off x="9199957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2" name="Google Shape;442;p295"/>
          <p:cNvSpPr txBox="1">
            <a:spLocks noGrp="1"/>
          </p:cNvSpPr>
          <p:nvPr>
            <p:ph type="body" idx="23"/>
          </p:nvPr>
        </p:nvSpPr>
        <p:spPr>
          <a:xfrm>
            <a:off x="9952035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333"/>
              <a:buFont typeface="Arial"/>
              <a:buNone/>
              <a:defRPr sz="3333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3" name="Google Shape;443;p295"/>
          <p:cNvSpPr txBox="1">
            <a:spLocks noGrp="1"/>
          </p:cNvSpPr>
          <p:nvPr>
            <p:ph type="body" idx="24"/>
          </p:nvPr>
        </p:nvSpPr>
        <p:spPr>
          <a:xfrm>
            <a:off x="3329431" y="248361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4" name="Google Shape;444;p295"/>
          <p:cNvSpPr txBox="1">
            <a:spLocks noGrp="1"/>
          </p:cNvSpPr>
          <p:nvPr>
            <p:ph type="body" idx="25"/>
          </p:nvPr>
        </p:nvSpPr>
        <p:spPr>
          <a:xfrm>
            <a:off x="3329431" y="107694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ear">
  <p:cSld name="Clea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with title 2">
  <p:cSld name="Graphic with title 2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6"/>
          <p:cNvSpPr>
            <a:spLocks noGrp="1"/>
          </p:cNvSpPr>
          <p:nvPr>
            <p:ph type="pic" idx="2"/>
          </p:nvPr>
        </p:nvSpPr>
        <p:spPr>
          <a:xfrm>
            <a:off x="4898367" y="-706535"/>
            <a:ext cx="7418239" cy="7400153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226"/>
          <p:cNvSpPr txBox="1">
            <a:spLocks noGrp="1"/>
          </p:cNvSpPr>
          <p:nvPr>
            <p:ph type="body" idx="1"/>
          </p:nvPr>
        </p:nvSpPr>
        <p:spPr>
          <a:xfrm>
            <a:off x="624417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sz="5333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226"/>
          <p:cNvSpPr txBox="1">
            <a:spLocks noGrp="1"/>
          </p:cNvSpPr>
          <p:nvPr>
            <p:ph type="body" idx="3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sz="1333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sz="5333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34" Type="http://schemas.openxmlformats.org/officeDocument/2006/relationships/theme" Target="../theme/theme3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36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9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38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7.xml"/><Relationship Id="rId35" Type="http://schemas.openxmlformats.org/officeDocument/2006/relationships/image" Target="../media/image1.jp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66.xml"/><Relationship Id="rId3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61.xml"/><Relationship Id="rId34" Type="http://schemas.openxmlformats.org/officeDocument/2006/relationships/slideLayout" Target="../slideLayouts/slideLayout74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65.xml"/><Relationship Id="rId33" Type="http://schemas.openxmlformats.org/officeDocument/2006/relationships/slideLayout" Target="../slideLayouts/slideLayout73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29" Type="http://schemas.openxmlformats.org/officeDocument/2006/relationships/slideLayout" Target="../slideLayouts/slideLayout69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64.xml"/><Relationship Id="rId32" Type="http://schemas.openxmlformats.org/officeDocument/2006/relationships/slideLayout" Target="../slideLayouts/slideLayout72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8.xml"/><Relationship Id="rId36" Type="http://schemas.openxmlformats.org/officeDocument/2006/relationships/image" Target="../media/image1.jpg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31" Type="http://schemas.openxmlformats.org/officeDocument/2006/relationships/slideLayout" Target="../slideLayouts/slideLayout71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7.xml"/><Relationship Id="rId30" Type="http://schemas.openxmlformats.org/officeDocument/2006/relationships/slideLayout" Target="../slideLayouts/slideLayout70.xml"/><Relationship Id="rId35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6"/>
          <p:cNvSpPr/>
          <p:nvPr/>
        </p:nvSpPr>
        <p:spPr>
          <a:xfrm>
            <a:off x="8782521" y="6450660"/>
            <a:ext cx="33888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Copyright Intellipaat. All rights reserved. </a:t>
            </a:r>
            <a:endParaRPr sz="14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2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7381" y="117421"/>
            <a:ext cx="2272908" cy="7923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6644" y="156750"/>
            <a:ext cx="2220469" cy="77403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18"/>
          <p:cNvSpPr/>
          <p:nvPr/>
        </p:nvSpPr>
        <p:spPr>
          <a:xfrm>
            <a:off x="8782521" y="6450660"/>
            <a:ext cx="33888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Copyright Intellipaat. All rights reserved. </a:t>
            </a:r>
            <a:endParaRPr sz="14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221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9979763" y="160554"/>
            <a:ext cx="1814099" cy="63237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21"/>
          <p:cNvSpPr/>
          <p:nvPr/>
        </p:nvSpPr>
        <p:spPr>
          <a:xfrm>
            <a:off x="8782521" y="6450660"/>
            <a:ext cx="335995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Copyright Intellipaat. All rights reserved. </a:t>
            </a:r>
            <a:endParaRPr sz="14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" name="Google Shape;38;p221"/>
          <p:cNvCxnSpPr/>
          <p:nvPr/>
        </p:nvCxnSpPr>
        <p:spPr>
          <a:xfrm rot="10800000">
            <a:off x="403103" y="983227"/>
            <a:ext cx="1139075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61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9979763" y="160554"/>
            <a:ext cx="1814099" cy="63237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61"/>
          <p:cNvSpPr/>
          <p:nvPr/>
        </p:nvSpPr>
        <p:spPr>
          <a:xfrm>
            <a:off x="8782521" y="6450660"/>
            <a:ext cx="335995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Copyright Intellipaat. All rights reserved. </a:t>
            </a:r>
            <a:endParaRPr sz="14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p261"/>
          <p:cNvCxnSpPr/>
          <p:nvPr/>
        </p:nvCxnSpPr>
        <p:spPr>
          <a:xfrm rot="10800000">
            <a:off x="403103" y="983227"/>
            <a:ext cx="1139075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4" r:id="rId23"/>
    <p:sldLayoutId id="2147483715" r:id="rId24"/>
    <p:sldLayoutId id="2147483716" r:id="rId25"/>
    <p:sldLayoutId id="2147483717" r:id="rId26"/>
    <p:sldLayoutId id="2147483718" r:id="rId27"/>
    <p:sldLayoutId id="2147483719" r:id="rId28"/>
    <p:sldLayoutId id="2147483720" r:id="rId29"/>
    <p:sldLayoutId id="2147483721" r:id="rId30"/>
    <p:sldLayoutId id="2147483722" r:id="rId31"/>
    <p:sldLayoutId id="2147483723" r:id="rId32"/>
    <p:sldLayoutId id="2147483724" r:id="rId33"/>
    <p:sldLayoutId id="2147483725" r:id="rId3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5738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956" y="682529"/>
            <a:ext cx="3134817" cy="1092771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1"/>
          <p:cNvSpPr/>
          <p:nvPr/>
        </p:nvSpPr>
        <p:spPr>
          <a:xfrm>
            <a:off x="9206669" y="0"/>
            <a:ext cx="2985331" cy="12912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1"/>
          <p:cNvSpPr txBox="1">
            <a:spLocks noGrp="1"/>
          </p:cNvSpPr>
          <p:nvPr>
            <p:ph type="body" idx="1"/>
          </p:nvPr>
        </p:nvSpPr>
        <p:spPr>
          <a:xfrm>
            <a:off x="955414" y="1970330"/>
            <a:ext cx="9797459" cy="2100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 smtClean="0"/>
              <a:t> Image Classification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 smtClean="0"/>
              <a:t>Using Scikit-learn</a:t>
            </a:r>
          </a:p>
        </p:txBody>
      </p:sp>
      <p:pic>
        <p:nvPicPr>
          <p:cNvPr id="2" name="Picture 2" descr="C:\Users\HP\Downloads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778" y="3783146"/>
            <a:ext cx="3222733" cy="293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7"/>
          <p:cNvSpPr txBox="1">
            <a:spLocks noGrp="1"/>
          </p:cNvSpPr>
          <p:nvPr>
            <p:ph type="body" idx="1"/>
          </p:nvPr>
        </p:nvSpPr>
        <p:spPr>
          <a:xfrm>
            <a:off x="1926257" y="3048182"/>
            <a:ext cx="8312980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 smtClean="0"/>
              <a:t>Data Preprocessing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04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00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lang="en-US" sz="3200" b="1" smtClean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Displaying</a:t>
            </a:r>
            <a:r>
              <a:rPr lang="en-US" sz="3200" b="1" i="0" u="none" strike="noStrike" cap="none" smtClean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 the Image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00"/>
          <p:cNvSpPr/>
          <p:nvPr/>
        </p:nvSpPr>
        <p:spPr>
          <a:xfrm>
            <a:off x="6413326" y="1919049"/>
            <a:ext cx="5273459" cy="327925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smtClean="0">
                <a:latin typeface="Calibri"/>
                <a:ea typeface="Calibri"/>
                <a:cs typeface="Calibri"/>
                <a:sym typeface="Calibri"/>
              </a:rPr>
              <a:t>To display an image we need a path of each image. Here we are using two functions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000" smtClean="0">
                <a:latin typeface="Calibri"/>
                <a:ea typeface="Calibri"/>
                <a:cs typeface="Calibri"/>
                <a:sym typeface="Calibri"/>
              </a:rPr>
              <a:t>o handle path 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000" smtClean="0"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2400"/>
            </a:pPr>
            <a:r>
              <a:rPr lang="en-US" sz="2000" b="1" smtClean="0">
                <a:latin typeface="Calibri"/>
                <a:ea typeface="Calibri"/>
                <a:cs typeface="Calibri"/>
                <a:sym typeface="Calibri"/>
              </a:rPr>
              <a:t>   os.listdir</a:t>
            </a:r>
            <a:r>
              <a:rPr lang="en-US" sz="200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- print a list of names of all the files </a:t>
            </a:r>
            <a:r>
              <a:rPr lang="en-US" sz="2000" smtClean="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algn="ctr">
              <a:buSzPts val="2400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smtClean="0">
                <a:latin typeface="Calibri"/>
                <a:ea typeface="Calibri"/>
                <a:cs typeface="Calibri"/>
                <a:sym typeface="Calibri"/>
              </a:rPr>
              <a:t>          present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 the specified path</a:t>
            </a:r>
            <a:r>
              <a:rPr lang="en-US" sz="2000" smtClean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 algn="ctr">
              <a:buSzPts val="2400"/>
            </a:pPr>
            <a:endParaRPr lang="en-US" sz="2000"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2400"/>
            </a:pPr>
            <a:r>
              <a:rPr lang="en-US" sz="2000" b="1" smtClean="0">
                <a:latin typeface="Calibri"/>
                <a:ea typeface="Calibri"/>
                <a:cs typeface="Calibri"/>
                <a:sym typeface="Calibri"/>
              </a:rPr>
              <a:t>os.path.join</a:t>
            </a:r>
            <a:r>
              <a:rPr lang="en-US" sz="200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- return a combined path by </a:t>
            </a:r>
            <a:r>
              <a:rPr lang="en-US" sz="2000" smtClean="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algn="ctr">
              <a:buSzPts val="2400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smtClean="0">
                <a:latin typeface="Calibri"/>
                <a:ea typeface="Calibri"/>
                <a:cs typeface="Calibri"/>
                <a:sym typeface="Calibri"/>
              </a:rPr>
              <a:t>            merging arguments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46" name="Picture 2" descr="C:\Users\HP\Downloads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70" y="1657697"/>
            <a:ext cx="5413362" cy="124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P\Downloads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51" y="3512375"/>
            <a:ext cx="49530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58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00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lang="en-US" sz="3200" b="1" smtClean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Displaying</a:t>
            </a:r>
            <a:r>
              <a:rPr lang="en-US" sz="3200" b="1" i="0" u="none" strike="noStrike" cap="none" smtClean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 the Image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525;p300"/>
          <p:cNvSpPr/>
          <p:nvPr/>
        </p:nvSpPr>
        <p:spPr>
          <a:xfrm>
            <a:off x="1119926" y="1166634"/>
            <a:ext cx="9557359" cy="107552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Taking any random path of the previous output to display the image.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70" name="Picture 2" descr="C:\Users\HP\Downloads\download (1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155" y="3744478"/>
            <a:ext cx="2316159" cy="268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HP\Downloads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493" y="2778364"/>
            <a:ext cx="8069356" cy="48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1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00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lang="en-US" sz="3200" b="1" smtClean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Image conversion to array</a:t>
            </a:r>
            <a:r>
              <a:rPr lang="en-US" sz="3200" b="1" i="0" u="none" strike="noStrike" cap="none" smtClean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94" name="Picture 2" descr="C:\Users\HP\Downloads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55" y="2564830"/>
            <a:ext cx="7739807" cy="50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HP\Downloads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657" y="3609938"/>
            <a:ext cx="4044930" cy="93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HP\Downloads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796" y="1445014"/>
            <a:ext cx="1438529" cy="475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525;p300"/>
          <p:cNvSpPr/>
          <p:nvPr/>
        </p:nvSpPr>
        <p:spPr>
          <a:xfrm>
            <a:off x="1330017" y="1291895"/>
            <a:ext cx="6863284" cy="73732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smtClean="0">
                <a:latin typeface="Calibri"/>
                <a:ea typeface="Calibri"/>
                <a:cs typeface="Calibri"/>
                <a:sym typeface="Calibri"/>
              </a:rPr>
              <a:t>Converting the image to numpy array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121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00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lang="en-US" sz="3200" b="1" smtClean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Image conversion to array</a:t>
            </a:r>
            <a:r>
              <a:rPr lang="en-US" sz="3200" b="1" i="0" u="none" strike="noStrike" cap="none" smtClean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525;p300"/>
          <p:cNvSpPr/>
          <p:nvPr/>
        </p:nvSpPr>
        <p:spPr>
          <a:xfrm>
            <a:off x="727489" y="1166635"/>
            <a:ext cx="8362500" cy="8625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smtClean="0">
                <a:latin typeface="Calibri"/>
                <a:ea typeface="Calibri"/>
                <a:cs typeface="Calibri"/>
                <a:sym typeface="Calibri"/>
              </a:rPr>
              <a:t>Resizing and flattening the numpy array.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97" name="Picture 5" descr="C:\Users\HP\Downloads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255" y="2636402"/>
            <a:ext cx="3031132" cy="74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ownloads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884" y="3885987"/>
            <a:ext cx="2341392" cy="49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C:\Users\HP\Downloads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941" y="2369665"/>
            <a:ext cx="4912355" cy="402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24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00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lang="en-US" sz="3200" b="1" smtClean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Image conversion to array</a:t>
            </a:r>
            <a:r>
              <a:rPr lang="en-US" sz="3200" b="1" i="0" u="none" strike="noStrike" cap="none" smtClean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525;p300"/>
          <p:cNvSpPr/>
          <p:nvPr/>
        </p:nvSpPr>
        <p:spPr>
          <a:xfrm>
            <a:off x="7040932" y="1805462"/>
            <a:ext cx="4630723" cy="343041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smtClean="0">
                <a:latin typeface="Calibri"/>
                <a:ea typeface="Calibri"/>
                <a:cs typeface="Calibri"/>
                <a:sym typeface="Calibri"/>
              </a:rPr>
              <a:t>Converting all the images into a 1-D array and storing it into data variable. Here Label contains two categories i.e 0 (Cat) and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smtClean="0">
                <a:latin typeface="Calibri"/>
                <a:ea typeface="Calibri"/>
                <a:cs typeface="Calibri"/>
                <a:sym typeface="Calibri"/>
              </a:rPr>
              <a:t>1 (Dog)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18" name="Picture 2" descr="C:\Users\HP\Downloads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10" y="1394375"/>
            <a:ext cx="4612364" cy="93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HP\Downloads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10" y="2975278"/>
            <a:ext cx="5643232" cy="178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HP\Downloads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70" y="5191473"/>
            <a:ext cx="2696356" cy="72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56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00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lang="en-US" sz="3200" b="1" smtClean="0">
                <a:solidFill>
                  <a:srgbClr val="604878"/>
                </a:solidFill>
                <a:latin typeface="Raleway Light"/>
                <a:sym typeface="Raleway Light"/>
              </a:rPr>
              <a:t>Logistic Regression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525;p300"/>
          <p:cNvSpPr/>
          <p:nvPr/>
        </p:nvSpPr>
        <p:spPr>
          <a:xfrm>
            <a:off x="939452" y="1368386"/>
            <a:ext cx="9231682" cy="71872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2400"/>
            </a:pPr>
            <a:r>
              <a:rPr lang="en-IN" sz="20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Accuracy obtained by logistic regression is 54 percent.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42" name="Picture 2" descr="C:\Users\HP\Downloads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44" y="2612554"/>
            <a:ext cx="10326040" cy="308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HP\Downloads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82" y="5946774"/>
            <a:ext cx="1186373" cy="46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99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00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lang="en-US" sz="3200" b="1" smtClean="0">
                <a:solidFill>
                  <a:srgbClr val="604878"/>
                </a:solidFill>
                <a:latin typeface="Raleway Light"/>
                <a:sym typeface="Raleway Light"/>
              </a:rPr>
              <a:t>Decision 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525;p300"/>
          <p:cNvSpPr/>
          <p:nvPr/>
        </p:nvSpPr>
        <p:spPr>
          <a:xfrm>
            <a:off x="939452" y="1368386"/>
            <a:ext cx="9231682" cy="71872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2400"/>
            </a:pPr>
            <a:r>
              <a:rPr lang="en-IN" sz="20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Accuracy obtained by decision tree model is 56 percent.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66" name="Picture 2" descr="C:\Users\HP\Downloads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062" y="2757943"/>
            <a:ext cx="5169121" cy="161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HP\Downloads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723" y="4595231"/>
            <a:ext cx="763710" cy="36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1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00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lang="en-US" sz="3200" b="1" smtClean="0">
                <a:solidFill>
                  <a:srgbClr val="604878"/>
                </a:solidFill>
                <a:latin typeface="Raleway Light"/>
                <a:sym typeface="Raleway Light"/>
              </a:rPr>
              <a:t>Random Forest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525;p300"/>
          <p:cNvSpPr/>
          <p:nvPr/>
        </p:nvSpPr>
        <p:spPr>
          <a:xfrm>
            <a:off x="939452" y="1368386"/>
            <a:ext cx="9231682" cy="71872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2400"/>
            </a:pPr>
            <a:r>
              <a:rPr lang="en-IN" sz="20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Accuracy obtained by random forest model is 64.5 percent.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90" name="Picture 2" descr="C:\Users\HP\Downloads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740" y="2839148"/>
            <a:ext cx="5799004" cy="146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HP\Downloads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438" y="4712789"/>
            <a:ext cx="837786" cy="45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59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00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lvl="0">
              <a:buClr>
                <a:srgbClr val="604878"/>
              </a:buClr>
              <a:buSzPts val="3200"/>
            </a:pPr>
            <a:r>
              <a:rPr lang="en-US" sz="3200" b="1">
                <a:solidFill>
                  <a:srgbClr val="604878"/>
                </a:solidFill>
                <a:latin typeface="Raleway Light"/>
                <a:sym typeface="Raleway Light"/>
              </a:rPr>
              <a:t>Hyperparameter Tuning - Random Forest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525;p300"/>
          <p:cNvSpPr/>
          <p:nvPr/>
        </p:nvSpPr>
        <p:spPr>
          <a:xfrm>
            <a:off x="939452" y="1368386"/>
            <a:ext cx="9231682" cy="71872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2400"/>
            </a:pPr>
            <a:r>
              <a:rPr lang="en-IN" sz="20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Accuracy obtained by random forest model is 65.5 percent.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14" name="Picture 2" descr="C:\Users\HP\Downloads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662" y="2647842"/>
            <a:ext cx="9463612" cy="283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HP\Downloads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90" y="5851051"/>
            <a:ext cx="4118126" cy="35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70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"/>
          <p:cNvSpPr txBox="1">
            <a:spLocks noGrp="1"/>
          </p:cNvSpPr>
          <p:nvPr>
            <p:ph type="body" idx="1"/>
          </p:nvPr>
        </p:nvSpPr>
        <p:spPr>
          <a:xfrm>
            <a:off x="3329431" y="42989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/>
              <a:t>Agenda</a:t>
            </a:r>
            <a:endParaRPr/>
          </a:p>
        </p:txBody>
      </p:sp>
      <p:grpSp>
        <p:nvGrpSpPr>
          <p:cNvPr id="460" name="Google Shape;460;p2"/>
          <p:cNvGrpSpPr/>
          <p:nvPr/>
        </p:nvGrpSpPr>
        <p:grpSpPr>
          <a:xfrm>
            <a:off x="6632787" y="3146705"/>
            <a:ext cx="4468555" cy="612000"/>
            <a:chOff x="1705166" y="2436571"/>
            <a:chExt cx="4468555" cy="612000"/>
          </a:xfrm>
        </p:grpSpPr>
        <p:sp>
          <p:nvSpPr>
            <p:cNvPr id="461" name="Google Shape;461;p2"/>
            <p:cNvSpPr/>
            <p:nvPr/>
          </p:nvSpPr>
          <p:spPr>
            <a:xfrm>
              <a:off x="1705166" y="2436571"/>
              <a:ext cx="715620" cy="612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04</a:t>
              </a:r>
              <a:endParaRPr/>
            </a:p>
          </p:txBody>
        </p:sp>
        <p:sp>
          <p:nvSpPr>
            <p:cNvPr id="462" name="Google Shape;462;p2"/>
            <p:cNvSpPr txBox="1"/>
            <p:nvPr/>
          </p:nvSpPr>
          <p:spPr>
            <a:xfrm>
              <a:off x="2426174" y="2542516"/>
              <a:ext cx="3747547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smtClean="0">
                  <a:solidFill>
                    <a:srgbClr val="7F7F7F"/>
                  </a:solidFill>
                  <a:latin typeface="Raleway"/>
                  <a:ea typeface="Raleway"/>
                  <a:cs typeface="Raleway"/>
                  <a:sym typeface="Raleway"/>
                </a:rPr>
                <a:t>Implementing ML Algorithms</a:t>
              </a:r>
              <a:endParaRPr sz="2000" b="1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463" name="Google Shape;463;p2"/>
          <p:cNvGrpSpPr/>
          <p:nvPr/>
        </p:nvGrpSpPr>
        <p:grpSpPr>
          <a:xfrm>
            <a:off x="1263618" y="2168308"/>
            <a:ext cx="4867999" cy="612000"/>
            <a:chOff x="1705166" y="1581736"/>
            <a:chExt cx="4867999" cy="612000"/>
          </a:xfrm>
        </p:grpSpPr>
        <p:sp>
          <p:nvSpPr>
            <p:cNvPr id="464" name="Google Shape;464;p2"/>
            <p:cNvSpPr/>
            <p:nvPr/>
          </p:nvSpPr>
          <p:spPr>
            <a:xfrm>
              <a:off x="1705166" y="1581736"/>
              <a:ext cx="715620" cy="612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01</a:t>
              </a:r>
              <a:endParaRPr/>
            </a:p>
          </p:txBody>
        </p:sp>
        <p:sp>
          <p:nvSpPr>
            <p:cNvPr id="465" name="Google Shape;465;p2"/>
            <p:cNvSpPr txBox="1"/>
            <p:nvPr/>
          </p:nvSpPr>
          <p:spPr>
            <a:xfrm>
              <a:off x="2434038" y="1687681"/>
              <a:ext cx="41391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7F7F7F"/>
                  </a:solidFill>
                  <a:latin typeface="Raleway"/>
                  <a:ea typeface="Raleway"/>
                  <a:cs typeface="Raleway"/>
                  <a:sym typeface="Raleway"/>
                </a:rPr>
                <a:t>Importing the Libraries</a:t>
              </a:r>
              <a:endParaRPr sz="2000" b="1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466" name="Google Shape;466;p2"/>
          <p:cNvGrpSpPr/>
          <p:nvPr/>
        </p:nvGrpSpPr>
        <p:grpSpPr>
          <a:xfrm>
            <a:off x="1263618" y="3146705"/>
            <a:ext cx="4262923" cy="612000"/>
            <a:chOff x="6423768" y="1599665"/>
            <a:chExt cx="4262923" cy="612000"/>
          </a:xfrm>
        </p:grpSpPr>
        <p:sp>
          <p:nvSpPr>
            <p:cNvPr id="467" name="Google Shape;467;p2"/>
            <p:cNvSpPr/>
            <p:nvPr/>
          </p:nvSpPr>
          <p:spPr>
            <a:xfrm>
              <a:off x="6423768" y="1599665"/>
              <a:ext cx="715620" cy="612000"/>
            </a:xfrm>
            <a:prstGeom prst="rect">
              <a:avLst/>
            </a:prstGeom>
            <a:solidFill>
              <a:srgbClr val="008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03</a:t>
              </a:r>
              <a:endParaRPr/>
            </a:p>
          </p:txBody>
        </p:sp>
        <p:sp>
          <p:nvSpPr>
            <p:cNvPr id="468" name="Google Shape;468;p2"/>
            <p:cNvSpPr txBox="1"/>
            <p:nvPr/>
          </p:nvSpPr>
          <p:spPr>
            <a:xfrm>
              <a:off x="7122782" y="1705610"/>
              <a:ext cx="356390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smtClean="0">
                  <a:solidFill>
                    <a:srgbClr val="7F7F7F"/>
                  </a:solidFill>
                  <a:latin typeface="Raleway"/>
                  <a:ea typeface="Raleway"/>
                  <a:cs typeface="Raleway"/>
                  <a:sym typeface="Raleway"/>
                </a:rPr>
                <a:t>Data Preprocessing</a:t>
              </a:r>
              <a:endParaRPr sz="2000" b="1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469" name="Google Shape;469;p2"/>
          <p:cNvGrpSpPr/>
          <p:nvPr/>
        </p:nvGrpSpPr>
        <p:grpSpPr>
          <a:xfrm>
            <a:off x="6632787" y="2168308"/>
            <a:ext cx="5279002" cy="612000"/>
            <a:chOff x="6423768" y="1599665"/>
            <a:chExt cx="5279002" cy="612000"/>
          </a:xfrm>
        </p:grpSpPr>
        <p:sp>
          <p:nvSpPr>
            <p:cNvPr id="470" name="Google Shape;470;p2"/>
            <p:cNvSpPr/>
            <p:nvPr/>
          </p:nvSpPr>
          <p:spPr>
            <a:xfrm>
              <a:off x="6423768" y="1599665"/>
              <a:ext cx="715620" cy="612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02</a:t>
              </a:r>
              <a:endParaRPr/>
            </a:p>
          </p:txBody>
        </p:sp>
        <p:sp>
          <p:nvSpPr>
            <p:cNvPr id="471" name="Google Shape;471;p2"/>
            <p:cNvSpPr txBox="1"/>
            <p:nvPr/>
          </p:nvSpPr>
          <p:spPr>
            <a:xfrm>
              <a:off x="7167061" y="1705610"/>
              <a:ext cx="453570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7F7F7F"/>
                  </a:solidFill>
                  <a:latin typeface="Raleway"/>
                  <a:ea typeface="Raleway"/>
                  <a:cs typeface="Raleway"/>
                  <a:sym typeface="Raleway"/>
                </a:rPr>
                <a:t>Loading the Data</a:t>
              </a:r>
              <a:endParaRPr sz="2000" b="1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475" name="Google Shape;475;p2"/>
          <p:cNvGrpSpPr/>
          <p:nvPr/>
        </p:nvGrpSpPr>
        <p:grpSpPr>
          <a:xfrm>
            <a:off x="1263618" y="4215905"/>
            <a:ext cx="4424466" cy="612000"/>
            <a:chOff x="1705166" y="2436571"/>
            <a:chExt cx="4424466" cy="612000"/>
          </a:xfrm>
        </p:grpSpPr>
        <p:sp>
          <p:nvSpPr>
            <p:cNvPr id="476" name="Google Shape;476;p2"/>
            <p:cNvSpPr/>
            <p:nvPr/>
          </p:nvSpPr>
          <p:spPr>
            <a:xfrm>
              <a:off x="1705166" y="2436571"/>
              <a:ext cx="715620" cy="612000"/>
            </a:xfrm>
            <a:prstGeom prst="rect">
              <a:avLst/>
            </a:prstGeom>
            <a:solidFill>
              <a:srgbClr val="F7822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05</a:t>
              </a:r>
              <a:endParaRPr/>
            </a:p>
          </p:txBody>
        </p:sp>
        <p:sp>
          <p:nvSpPr>
            <p:cNvPr id="477" name="Google Shape;477;p2"/>
            <p:cNvSpPr txBox="1"/>
            <p:nvPr/>
          </p:nvSpPr>
          <p:spPr>
            <a:xfrm>
              <a:off x="2382085" y="2542516"/>
              <a:ext cx="3747547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smtClean="0">
                  <a:solidFill>
                    <a:srgbClr val="7F7F7F"/>
                  </a:solidFill>
                  <a:latin typeface="Raleway"/>
                  <a:ea typeface="Raleway"/>
                  <a:cs typeface="Raleway"/>
                  <a:sym typeface="Raleway"/>
                </a:rPr>
                <a:t>Hyperparameter Tuning</a:t>
              </a:r>
              <a:endParaRPr sz="2000" b="1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00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lvl="0">
              <a:buClr>
                <a:srgbClr val="604878"/>
              </a:buClr>
              <a:buSzPts val="3200"/>
            </a:pPr>
            <a:r>
              <a:rPr lang="en-US" sz="3200" b="1">
                <a:solidFill>
                  <a:srgbClr val="604878"/>
                </a:solidFill>
                <a:latin typeface="Raleway Light"/>
                <a:sym typeface="Raleway Light"/>
              </a:rPr>
              <a:t>Hyperparameter Tuning - Random Forest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525;p300"/>
          <p:cNvSpPr/>
          <p:nvPr/>
        </p:nvSpPr>
        <p:spPr>
          <a:xfrm>
            <a:off x="939452" y="1368386"/>
            <a:ext cx="9231682" cy="71872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2400"/>
            </a:pPr>
            <a:r>
              <a:rPr lang="en-IN" sz="2000" smtClean="0">
                <a:latin typeface="Calibri"/>
                <a:ea typeface="Calibri"/>
                <a:cs typeface="Calibri"/>
                <a:sym typeface="Calibri"/>
              </a:rPr>
              <a:t>Creating the dataframe for actual and predicted value</a:t>
            </a:r>
            <a:r>
              <a:rPr lang="en-IN" sz="20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38" name="Picture 2" descr="C:\Users\HP\Downloads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69" y="2805373"/>
            <a:ext cx="6273217" cy="43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C:\Users\HP\Downloads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84" y="2453925"/>
            <a:ext cx="28003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25;p300"/>
          <p:cNvSpPr/>
          <p:nvPr/>
        </p:nvSpPr>
        <p:spPr>
          <a:xfrm>
            <a:off x="1207704" y="4057061"/>
            <a:ext cx="5280777" cy="17424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smtClean="0">
                <a:latin typeface="Calibri"/>
                <a:ea typeface="Calibri"/>
                <a:cs typeface="Calibri"/>
                <a:sym typeface="Calibri"/>
              </a:rPr>
              <a:t>Note - </a:t>
            </a:r>
            <a:r>
              <a:rPr lang="en-IN" sz="2200" smtClean="0">
                <a:latin typeface="Calibri"/>
                <a:ea typeface="Calibri"/>
                <a:cs typeface="Calibri"/>
                <a:sym typeface="Calibri"/>
              </a:rPr>
              <a:t>We have trained 1000 images of cats and dogs. Increase in sample image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200" smtClean="0">
                <a:latin typeface="Calibri"/>
                <a:ea typeface="Calibri"/>
                <a:cs typeface="Calibri"/>
                <a:sym typeface="Calibri"/>
              </a:rPr>
              <a:t>will lead to increase in accuracy.</a:t>
            </a:r>
            <a:endParaRPr lang="en-IN" sz="2200" smtClean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166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"/>
          <p:cNvSpPr txBox="1">
            <a:spLocks noGrp="1"/>
          </p:cNvSpPr>
          <p:nvPr>
            <p:ph type="body" idx="1"/>
          </p:nvPr>
        </p:nvSpPr>
        <p:spPr>
          <a:xfrm>
            <a:off x="1688262" y="2935446"/>
            <a:ext cx="8312980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/>
              <a:t>Problem Statement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Problem Statement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4"/>
          <p:cNvSpPr/>
          <p:nvPr/>
        </p:nvSpPr>
        <p:spPr>
          <a:xfrm>
            <a:off x="743895" y="1916483"/>
            <a:ext cx="5494067" cy="35699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2400"/>
            </a:pPr>
            <a:r>
              <a:rPr lang="en-IN" sz="24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are a data-scientist of a global company. As a data-scientist you have to build an image </a:t>
            </a:r>
            <a:r>
              <a:rPr lang="en-IN" sz="2400" smtClean="0">
                <a:latin typeface="Calibri"/>
                <a:ea typeface="Calibri"/>
                <a:cs typeface="Calibri"/>
                <a:sym typeface="Calibri"/>
              </a:rPr>
              <a:t>classification model to classify 2 categories of images namely cat and dogs.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C:\Users\HP\Downloads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172" y="1795528"/>
            <a:ext cx="4505325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96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Dataset Information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511;p298"/>
          <p:cNvSpPr/>
          <p:nvPr/>
        </p:nvSpPr>
        <p:spPr>
          <a:xfrm>
            <a:off x="1039660" y="1439050"/>
            <a:ext cx="10183661" cy="106615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2400"/>
            </a:pPr>
            <a:r>
              <a:rPr lang="en-US" sz="24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Cats and Dogs dataset contains 1000 images out of which 500 images are of cat and same for the dog.</a:t>
            </a:r>
            <a:endParaRPr lang="en-US"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C:\Users\HP\Downloads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268" y="2795588"/>
            <a:ext cx="33337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7"/>
          <p:cNvSpPr txBox="1">
            <a:spLocks noGrp="1"/>
          </p:cNvSpPr>
          <p:nvPr>
            <p:ph type="body" idx="1"/>
          </p:nvPr>
        </p:nvSpPr>
        <p:spPr>
          <a:xfrm>
            <a:off x="1926257" y="3048182"/>
            <a:ext cx="8312980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/>
              <a:t>Importing the Libraries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98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Importing the Libraries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98"/>
          <p:cNvSpPr/>
          <p:nvPr/>
        </p:nvSpPr>
        <p:spPr>
          <a:xfrm>
            <a:off x="1483372" y="1439050"/>
            <a:ext cx="8274404" cy="137930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0" i="0" u="none" strike="noStrike" cap="none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off </a:t>
            </a:r>
            <a:r>
              <a:rPr lang="en-US" sz="2400" smtClean="0">
                <a:latin typeface="Calibri"/>
                <a:ea typeface="Calibri"/>
                <a:cs typeface="Calibri"/>
                <a:sym typeface="Calibri"/>
              </a:rPr>
              <a:t>this project</a:t>
            </a:r>
            <a:r>
              <a:rPr lang="en-US" sz="24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 importing all the </a:t>
            </a:r>
            <a:r>
              <a:rPr lang="en-US" sz="24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necessary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libraries that will be required for </a:t>
            </a:r>
            <a:r>
              <a:rPr lang="en-US" sz="24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 smtClean="0">
                <a:latin typeface="Calibri"/>
                <a:ea typeface="Calibri"/>
                <a:cs typeface="Calibri"/>
                <a:sym typeface="Calibri"/>
              </a:rPr>
              <a:t>process.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8" name="Picture 2" descr="C:\Users\HP\Downloads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591" y="3649792"/>
            <a:ext cx="4420093" cy="166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99"/>
          <p:cNvSpPr txBox="1">
            <a:spLocks noGrp="1"/>
          </p:cNvSpPr>
          <p:nvPr>
            <p:ph type="body" idx="1"/>
          </p:nvPr>
        </p:nvSpPr>
        <p:spPr>
          <a:xfrm>
            <a:off x="1775945" y="2872816"/>
            <a:ext cx="8312980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/>
              <a:t>Loading the Data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00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Loading </a:t>
            </a:r>
            <a:r>
              <a:rPr lang="en-US" sz="3200" b="1" i="0" u="none" strike="noStrike" cap="none" smtClean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the Image </a:t>
            </a:r>
            <a:r>
              <a:rPr lang="en-US" sz="3200" b="1" i="0" u="none" strike="noStrike" cap="none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00"/>
          <p:cNvSpPr/>
          <p:nvPr/>
        </p:nvSpPr>
        <p:spPr>
          <a:xfrm>
            <a:off x="1119926" y="1166634"/>
            <a:ext cx="9557359" cy="107552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mtClean="0">
                <a:latin typeface="Calibri"/>
                <a:ea typeface="Calibri"/>
                <a:cs typeface="Calibri"/>
                <a:sym typeface="Calibri"/>
              </a:rPr>
              <a:t>Loading the image data by mounting the drive and providing the path of a folder stored in drive.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2" name="Picture 2" descr="C:\Users\HP\Downloads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9" y="2843844"/>
            <a:ext cx="4827630" cy="327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1941534" y="2467627"/>
            <a:ext cx="12526" cy="3762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799551" y="5724395"/>
            <a:ext cx="5511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 descr="C:\Users\HP\Downloads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123" y="3166301"/>
            <a:ext cx="5741587" cy="46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Custom 12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323232"/>
      </a:accent6>
      <a:hlink>
        <a:srgbClr val="4E8542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Custom 4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Diseño personalizado">
  <a:themeElements>
    <a:clrScheme name="Custom 4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Diseño personalizado">
  <a:themeElements>
    <a:clrScheme name="Custom 4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6680</TotalTime>
  <Words>364</Words>
  <Application>Microsoft Office PowerPoint</Application>
  <PresentationFormat>Custom</PresentationFormat>
  <Paragraphs>72</Paragraphs>
  <Slides>20</Slides>
  <Notes>20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Raleway Black</vt:lpstr>
      <vt:lpstr>Raleway</vt:lpstr>
      <vt:lpstr>Raleway Light</vt:lpstr>
      <vt:lpstr>Lato</vt:lpstr>
      <vt:lpstr>Diseño personalizado</vt:lpstr>
      <vt:lpstr>1_Diseño personalizado</vt:lpstr>
      <vt:lpstr>2_Diseño personalizado</vt:lpstr>
      <vt:lpstr>4_Diseño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Debashis Borgohain</dc:creator>
  <cp:lastModifiedBy>HP</cp:lastModifiedBy>
  <cp:revision>292</cp:revision>
  <dcterms:created xsi:type="dcterms:W3CDTF">2019-08-22T08:21:15Z</dcterms:created>
  <dcterms:modified xsi:type="dcterms:W3CDTF">2023-03-06T08:20:45Z</dcterms:modified>
</cp:coreProperties>
</file>