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5" r:id="rId2"/>
    <p:sldId id="257" r:id="rId3"/>
    <p:sldId id="271" r:id="rId4"/>
    <p:sldId id="268" r:id="rId5"/>
    <p:sldId id="258" r:id="rId6"/>
    <p:sldId id="274" r:id="rId7"/>
    <p:sldId id="267" r:id="rId8"/>
    <p:sldId id="259" r:id="rId9"/>
    <p:sldId id="272" r:id="rId10"/>
    <p:sldId id="275" r:id="rId11"/>
    <p:sldId id="269" r:id="rId12"/>
    <p:sldId id="276" r:id="rId13"/>
    <p:sldId id="261" r:id="rId14"/>
    <p:sldId id="262" r:id="rId15"/>
    <p:sldId id="270"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p:restoredTop sz="94654"/>
  </p:normalViewPr>
  <p:slideViewPr>
    <p:cSldViewPr snapToGrid="0">
      <p:cViewPr varScale="1">
        <p:scale>
          <a:sx n="59" d="100"/>
          <a:sy n="59" d="100"/>
        </p:scale>
        <p:origin x="15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Gupta" userId="bf1da158f3855c94" providerId="LiveId" clId="{A3549C63-12D2-4A75-B89D-F3B4D976AAFC}"/>
    <pc:docChg chg="undo redo custSel addSld delSld modSld sldOrd">
      <pc:chgData name="Shivam Gupta" userId="bf1da158f3855c94" providerId="LiveId" clId="{A3549C63-12D2-4A75-B89D-F3B4D976AAFC}" dt="2025-08-05T19:56:55.255" v="2221" actId="1036"/>
      <pc:docMkLst>
        <pc:docMk/>
      </pc:docMkLst>
      <pc:sldChg chg="modSp mod">
        <pc:chgData name="Shivam Gupta" userId="bf1da158f3855c94" providerId="LiveId" clId="{A3549C63-12D2-4A75-B89D-F3B4D976AAFC}" dt="2025-08-05T13:12:22.129" v="2187" actId="20577"/>
        <pc:sldMkLst>
          <pc:docMk/>
          <pc:sldMk cId="0" sldId="257"/>
        </pc:sldMkLst>
        <pc:spChg chg="mod">
          <ac:chgData name="Shivam Gupta" userId="bf1da158f3855c94" providerId="LiveId" clId="{A3549C63-12D2-4A75-B89D-F3B4D976AAFC}" dt="2025-08-05T13:12:22.129" v="2187" actId="20577"/>
          <ac:spMkLst>
            <pc:docMk/>
            <pc:sldMk cId="0" sldId="257"/>
            <ac:spMk id="3" creationId="{C49C37F0-253E-8AD4-6032-FDDA5BFEFF9D}"/>
          </ac:spMkLst>
        </pc:spChg>
      </pc:sldChg>
      <pc:sldChg chg="addSp delSp modSp mod">
        <pc:chgData name="Shivam Gupta" userId="bf1da158f3855c94" providerId="LiveId" clId="{A3549C63-12D2-4A75-B89D-F3B4D976AAFC}" dt="2025-08-02T14:54:37.396" v="1876" actId="1038"/>
        <pc:sldMkLst>
          <pc:docMk/>
          <pc:sldMk cId="0" sldId="258"/>
        </pc:sldMkLst>
        <pc:spChg chg="mod">
          <ac:chgData name="Shivam Gupta" userId="bf1da158f3855c94" providerId="LiveId" clId="{A3549C63-12D2-4A75-B89D-F3B4D976AAFC}" dt="2025-08-02T14:54:37.396" v="1876" actId="1038"/>
          <ac:spMkLst>
            <pc:docMk/>
            <pc:sldMk cId="0" sldId="258"/>
            <ac:spMk id="4" creationId="{5EE44907-8327-DA51-F047-5CD092833B17}"/>
          </ac:spMkLst>
        </pc:spChg>
        <pc:spChg chg="add mod">
          <ac:chgData name="Shivam Gupta" userId="bf1da158f3855c94" providerId="LiveId" clId="{A3549C63-12D2-4A75-B89D-F3B4D976AAFC}" dt="2025-08-02T14:54:06.699" v="1875" actId="207"/>
          <ac:spMkLst>
            <pc:docMk/>
            <pc:sldMk cId="0" sldId="258"/>
            <ac:spMk id="6" creationId="{646D4A12-354F-BCFA-A357-3A947F50CADE}"/>
          </ac:spMkLst>
        </pc:spChg>
      </pc:sldChg>
      <pc:sldChg chg="addSp delSp modSp mod">
        <pc:chgData name="Shivam Gupta" userId="bf1da158f3855c94" providerId="LiveId" clId="{A3549C63-12D2-4A75-B89D-F3B4D976AAFC}" dt="2025-08-05T19:17:16.048" v="2192" actId="20577"/>
        <pc:sldMkLst>
          <pc:docMk/>
          <pc:sldMk cId="0" sldId="259"/>
        </pc:sldMkLst>
        <pc:spChg chg="mod">
          <ac:chgData name="Shivam Gupta" userId="bf1da158f3855c94" providerId="LiveId" clId="{A3549C63-12D2-4A75-B89D-F3B4D976AAFC}" dt="2025-08-03T15:40:05.847" v="2024" actId="14100"/>
          <ac:spMkLst>
            <pc:docMk/>
            <pc:sldMk cId="0" sldId="259"/>
            <ac:spMk id="2" creationId="{20366711-534B-6E79-AEF4-880D02B4E624}"/>
          </ac:spMkLst>
        </pc:spChg>
        <pc:spChg chg="add mod ord">
          <ac:chgData name="Shivam Gupta" userId="bf1da158f3855c94" providerId="LiveId" clId="{A3549C63-12D2-4A75-B89D-F3B4D976AAFC}" dt="2025-08-03T15:31:12.314" v="2004" actId="207"/>
          <ac:spMkLst>
            <pc:docMk/>
            <pc:sldMk cId="0" sldId="259"/>
            <ac:spMk id="3" creationId="{08712113-0E59-15B0-6D50-43885CC952A0}"/>
          </ac:spMkLst>
        </pc:spChg>
        <pc:spChg chg="mod">
          <ac:chgData name="Shivam Gupta" userId="bf1da158f3855c94" providerId="LiveId" clId="{A3549C63-12D2-4A75-B89D-F3B4D976AAFC}" dt="2025-08-02T14:55:08.196" v="1901" actId="1035"/>
          <ac:spMkLst>
            <pc:docMk/>
            <pc:sldMk cId="0" sldId="259"/>
            <ac:spMk id="4" creationId="{E0D6AAC5-15E2-7E05-C63D-C41E0DD7C11C}"/>
          </ac:spMkLst>
        </pc:spChg>
        <pc:spChg chg="add del mod">
          <ac:chgData name="Shivam Gupta" userId="bf1da158f3855c94" providerId="LiveId" clId="{A3549C63-12D2-4A75-B89D-F3B4D976AAFC}" dt="2025-08-05T19:17:16.048" v="2192" actId="20577"/>
          <ac:spMkLst>
            <pc:docMk/>
            <pc:sldMk cId="0" sldId="259"/>
            <ac:spMk id="6" creationId="{538684D8-F408-FCC6-0BBF-159F6739C38B}"/>
          </ac:spMkLst>
        </pc:spChg>
        <pc:spChg chg="add mod ord">
          <ac:chgData name="Shivam Gupta" userId="bf1da158f3855c94" providerId="LiveId" clId="{A3549C63-12D2-4A75-B89D-F3B4D976AAFC}" dt="2025-08-03T15:42:55.053" v="2049" actId="1035"/>
          <ac:spMkLst>
            <pc:docMk/>
            <pc:sldMk cId="0" sldId="259"/>
            <ac:spMk id="8" creationId="{9B431238-FF69-307B-9EAE-3E704E0E306C}"/>
          </ac:spMkLst>
        </pc:spChg>
        <pc:spChg chg="add mod">
          <ac:chgData name="Shivam Gupta" userId="bf1da158f3855c94" providerId="LiveId" clId="{A3549C63-12D2-4A75-B89D-F3B4D976AAFC}" dt="2025-08-05T13:04:21.829" v="2087" actId="1037"/>
          <ac:spMkLst>
            <pc:docMk/>
            <pc:sldMk cId="0" sldId="259"/>
            <ac:spMk id="9" creationId="{83F6A2F1-33AA-C6D4-D9D7-894F36864B7B}"/>
          </ac:spMkLst>
        </pc:spChg>
        <pc:spChg chg="add mod">
          <ac:chgData name="Shivam Gupta" userId="bf1da158f3855c94" providerId="LiveId" clId="{A3549C63-12D2-4A75-B89D-F3B4D976AAFC}" dt="2025-08-05T13:04:11.840" v="2082" actId="13926"/>
          <ac:spMkLst>
            <pc:docMk/>
            <pc:sldMk cId="0" sldId="259"/>
            <ac:spMk id="10" creationId="{7AED542F-7551-54DD-1CA4-09026483B7DF}"/>
          </ac:spMkLst>
        </pc:spChg>
        <pc:spChg chg="add mod">
          <ac:chgData name="Shivam Gupta" userId="bf1da158f3855c94" providerId="LiveId" clId="{A3549C63-12D2-4A75-B89D-F3B4D976AAFC}" dt="2025-08-05T13:03:22.247" v="2077" actId="1076"/>
          <ac:spMkLst>
            <pc:docMk/>
            <pc:sldMk cId="0" sldId="259"/>
            <ac:spMk id="12" creationId="{53B95808-7248-D7EA-FC47-7FC9054F0D2D}"/>
          </ac:spMkLst>
        </pc:spChg>
        <pc:spChg chg="add del mod">
          <ac:chgData name="Shivam Gupta" userId="bf1da158f3855c94" providerId="LiveId" clId="{A3549C63-12D2-4A75-B89D-F3B4D976AAFC}" dt="2025-08-05T13:03:02.023" v="2064" actId="14100"/>
          <ac:spMkLst>
            <pc:docMk/>
            <pc:sldMk cId="0" sldId="259"/>
            <ac:spMk id="15" creationId="{F13ED096-1FD6-4A6D-0779-1320263362C1}"/>
          </ac:spMkLst>
        </pc:spChg>
        <pc:spChg chg="add mod">
          <ac:chgData name="Shivam Gupta" userId="bf1da158f3855c94" providerId="LiveId" clId="{A3549C63-12D2-4A75-B89D-F3B4D976AAFC}" dt="2025-08-05T13:04:03.260" v="2081" actId="13926"/>
          <ac:spMkLst>
            <pc:docMk/>
            <pc:sldMk cId="0" sldId="259"/>
            <ac:spMk id="17" creationId="{CCCFCBA9-1C05-9379-0A83-F179996D20EA}"/>
          </ac:spMkLst>
        </pc:spChg>
        <pc:picChg chg="add mod">
          <ac:chgData name="Shivam Gupta" userId="bf1da158f3855c94" providerId="LiveId" clId="{A3549C63-12D2-4A75-B89D-F3B4D976AAFC}" dt="2025-08-05T13:02:41.599" v="2062" actId="14100"/>
          <ac:picMkLst>
            <pc:docMk/>
            <pc:sldMk cId="0" sldId="259"/>
            <ac:picMk id="5" creationId="{767BE0CE-DAA1-75EF-9580-D4778999A734}"/>
          </ac:picMkLst>
        </pc:picChg>
        <pc:picChg chg="add mod">
          <ac:chgData name="Shivam Gupta" userId="bf1da158f3855c94" providerId="LiveId" clId="{A3549C63-12D2-4A75-B89D-F3B4D976AAFC}" dt="2025-08-05T13:03:39.029" v="2080" actId="14100"/>
          <ac:picMkLst>
            <pc:docMk/>
            <pc:sldMk cId="0" sldId="259"/>
            <ac:picMk id="7" creationId="{387A9C28-8B0E-5B16-5759-8FAB38EEE1B9}"/>
          </ac:picMkLst>
        </pc:picChg>
      </pc:sldChg>
      <pc:sldChg chg="delSp modSp mod">
        <pc:chgData name="Shivam Gupta" userId="bf1da158f3855c94" providerId="LiveId" clId="{A3549C63-12D2-4A75-B89D-F3B4D976AAFC}" dt="2025-08-05T19:52:26.912" v="2202" actId="113"/>
        <pc:sldMkLst>
          <pc:docMk/>
          <pc:sldMk cId="0" sldId="261"/>
        </pc:sldMkLst>
        <pc:spChg chg="mod">
          <ac:chgData name="Shivam Gupta" userId="bf1da158f3855c94" providerId="LiveId" clId="{A3549C63-12D2-4A75-B89D-F3B4D976AAFC}" dt="2025-08-05T19:52:26.912" v="2202" actId="113"/>
          <ac:spMkLst>
            <pc:docMk/>
            <pc:sldMk cId="0" sldId="261"/>
            <ac:spMk id="4" creationId="{8717E8DB-EB25-9743-E095-372DDC1CFEB0}"/>
          </ac:spMkLst>
        </pc:spChg>
      </pc:sldChg>
      <pc:sldChg chg="modSp mod">
        <pc:chgData name="Shivam Gupta" userId="bf1da158f3855c94" providerId="LiveId" clId="{A3549C63-12D2-4A75-B89D-F3B4D976AAFC}" dt="2025-08-02T09:27:37.552" v="410" actId="2711"/>
        <pc:sldMkLst>
          <pc:docMk/>
          <pc:sldMk cId="0" sldId="262"/>
        </pc:sldMkLst>
        <pc:spChg chg="mod">
          <ac:chgData name="Shivam Gupta" userId="bf1da158f3855c94" providerId="LiveId" clId="{A3549C63-12D2-4A75-B89D-F3B4D976AAFC}" dt="2025-08-02T09:27:37.552" v="410" actId="2711"/>
          <ac:spMkLst>
            <pc:docMk/>
            <pc:sldMk cId="0" sldId="262"/>
            <ac:spMk id="4" creationId="{CE21CF76-E10D-0C21-0066-EA39A43666CF}"/>
          </ac:spMkLst>
        </pc:spChg>
      </pc:sldChg>
      <pc:sldChg chg="modSp mod">
        <pc:chgData name="Shivam Gupta" userId="bf1da158f3855c94" providerId="LiveId" clId="{A3549C63-12D2-4A75-B89D-F3B4D976AAFC}" dt="2025-08-05T19:56:55.255" v="2221" actId="1036"/>
        <pc:sldMkLst>
          <pc:docMk/>
          <pc:sldMk cId="0" sldId="263"/>
        </pc:sldMkLst>
        <pc:spChg chg="mod">
          <ac:chgData name="Shivam Gupta" userId="bf1da158f3855c94" providerId="LiveId" clId="{A3549C63-12D2-4A75-B89D-F3B4D976AAFC}" dt="2025-08-05T19:56:55.255" v="2221" actId="1036"/>
          <ac:spMkLst>
            <pc:docMk/>
            <pc:sldMk cId="0" sldId="263"/>
            <ac:spMk id="3" creationId="{84F62B5F-2AD6-264D-2566-C85170077CD4}"/>
          </ac:spMkLst>
        </pc:spChg>
      </pc:sldChg>
      <pc:sldChg chg="modSp mod">
        <pc:chgData name="Shivam Gupta" userId="bf1da158f3855c94" providerId="LiveId" clId="{A3549C63-12D2-4A75-B89D-F3B4D976AAFC}" dt="2025-08-05T13:09:13.487" v="2181" actId="1076"/>
        <pc:sldMkLst>
          <pc:docMk/>
          <pc:sldMk cId="0" sldId="265"/>
        </pc:sldMkLst>
        <pc:spChg chg="mod ord">
          <ac:chgData name="Shivam Gupta" userId="bf1da158f3855c94" providerId="LiveId" clId="{A3549C63-12D2-4A75-B89D-F3B4D976AAFC}" dt="2025-08-05T13:08:52.551" v="2179" actId="14100"/>
          <ac:spMkLst>
            <pc:docMk/>
            <pc:sldMk cId="0" sldId="265"/>
            <ac:spMk id="2" creationId="{7835346E-9105-3D9D-852D-2D7485239EF2}"/>
          </ac:spMkLst>
        </pc:spChg>
        <pc:spChg chg="mod">
          <ac:chgData name="Shivam Gupta" userId="bf1da158f3855c94" providerId="LiveId" clId="{A3549C63-12D2-4A75-B89D-F3B4D976AAFC}" dt="2025-08-05T13:09:13.487" v="2181" actId="1076"/>
          <ac:spMkLst>
            <pc:docMk/>
            <pc:sldMk cId="0" sldId="265"/>
            <ac:spMk id="3" creationId="{6CA8ED81-FD58-266F-F2A6-581669C20A80}"/>
          </ac:spMkLst>
        </pc:spChg>
      </pc:sldChg>
      <pc:sldChg chg="addSp delSp modSp mod">
        <pc:chgData name="Shivam Gupta" userId="bf1da158f3855c94" providerId="LiveId" clId="{A3549C63-12D2-4A75-B89D-F3B4D976AAFC}" dt="2025-08-05T13:07:37.332" v="2175" actId="207"/>
        <pc:sldMkLst>
          <pc:docMk/>
          <pc:sldMk cId="818817949" sldId="267"/>
        </pc:sldMkLst>
        <pc:spChg chg="add mod ord">
          <ac:chgData name="Shivam Gupta" userId="bf1da158f3855c94" providerId="LiveId" clId="{A3549C63-12D2-4A75-B89D-F3B4D976AAFC}" dt="2025-08-05T13:07:37.332" v="2175" actId="207"/>
          <ac:spMkLst>
            <pc:docMk/>
            <pc:sldMk cId="818817949" sldId="267"/>
            <ac:spMk id="2" creationId="{53C2BAFE-0958-58DD-52AB-3E00C30B31A6}"/>
          </ac:spMkLst>
        </pc:spChg>
        <pc:spChg chg="add mod">
          <ac:chgData name="Shivam Gupta" userId="bf1da158f3855c94" providerId="LiveId" clId="{A3549C63-12D2-4A75-B89D-F3B4D976AAFC}" dt="2025-08-05T13:06:46.077" v="2171" actId="404"/>
          <ac:spMkLst>
            <pc:docMk/>
            <pc:sldMk cId="818817949" sldId="267"/>
            <ac:spMk id="3" creationId="{ED0B8CEA-7738-61CB-4CE0-DEEFB3C7DD39}"/>
          </ac:spMkLst>
        </pc:spChg>
        <pc:spChg chg="add mod">
          <ac:chgData name="Shivam Gupta" userId="bf1da158f3855c94" providerId="LiveId" clId="{A3549C63-12D2-4A75-B89D-F3B4D976AAFC}" dt="2025-08-02T14:54:56.897" v="1892" actId="20577"/>
          <ac:spMkLst>
            <pc:docMk/>
            <pc:sldMk cId="818817949" sldId="267"/>
            <ac:spMk id="7" creationId="{E5766350-23F3-0D1B-CD00-160C99ADD16A}"/>
          </ac:spMkLst>
        </pc:spChg>
        <pc:spChg chg="mod">
          <ac:chgData name="Shivam Gupta" userId="bf1da158f3855c94" providerId="LiveId" clId="{A3549C63-12D2-4A75-B89D-F3B4D976AAFC}" dt="2025-08-02T10:46:36.397" v="1508"/>
          <ac:spMkLst>
            <pc:docMk/>
            <pc:sldMk cId="818817949" sldId="267"/>
            <ac:spMk id="10" creationId="{0CE7422E-FB2A-4565-47D3-505B333242FE}"/>
          </ac:spMkLst>
        </pc:spChg>
        <pc:spChg chg="mod">
          <ac:chgData name="Shivam Gupta" userId="bf1da158f3855c94" providerId="LiveId" clId="{A3549C63-12D2-4A75-B89D-F3B4D976AAFC}" dt="2025-08-02T10:46:36.397" v="1508"/>
          <ac:spMkLst>
            <pc:docMk/>
            <pc:sldMk cId="818817949" sldId="267"/>
            <ac:spMk id="11" creationId="{A7AA0860-C9FC-2EAC-B489-375D5680A964}"/>
          </ac:spMkLst>
        </pc:spChg>
        <pc:spChg chg="add mod">
          <ac:chgData name="Shivam Gupta" userId="bf1da158f3855c94" providerId="LiveId" clId="{A3549C63-12D2-4A75-B89D-F3B4D976AAFC}" dt="2025-08-03T15:43:23.664" v="2050" actId="14100"/>
          <ac:spMkLst>
            <pc:docMk/>
            <pc:sldMk cId="818817949" sldId="267"/>
            <ac:spMk id="14" creationId="{8B554538-557B-202F-8E99-ED08F7056907}"/>
          </ac:spMkLst>
        </pc:spChg>
        <pc:grpChg chg="add mod">
          <ac:chgData name="Shivam Gupta" userId="bf1da158f3855c94" providerId="LiveId" clId="{A3549C63-12D2-4A75-B89D-F3B4D976AAFC}" dt="2025-08-03T15:34:18.576" v="2021" actId="14100"/>
          <ac:grpSpMkLst>
            <pc:docMk/>
            <pc:sldMk cId="818817949" sldId="267"/>
            <ac:grpSpMk id="9" creationId="{610FD5CB-5E9F-B6C7-7D23-5103AF36C33C}"/>
          </ac:grpSpMkLst>
        </pc:grpChg>
        <pc:picChg chg="mod">
          <ac:chgData name="Shivam Gupta" userId="bf1da158f3855c94" providerId="LiveId" clId="{A3549C63-12D2-4A75-B89D-F3B4D976AAFC}" dt="2025-08-02T10:46:36.397" v="1508"/>
          <ac:picMkLst>
            <pc:docMk/>
            <pc:sldMk cId="818817949" sldId="267"/>
            <ac:picMk id="12" creationId="{5353B5F6-C772-6793-C412-E2F22267E8E8}"/>
          </ac:picMkLst>
        </pc:picChg>
      </pc:sldChg>
      <pc:sldChg chg="addSp delSp modSp mod ord">
        <pc:chgData name="Shivam Gupta" userId="bf1da158f3855c94" providerId="LiveId" clId="{A3549C63-12D2-4A75-B89D-F3B4D976AAFC}" dt="2025-08-05T13:09:52.441" v="2183" actId="1076"/>
        <pc:sldMkLst>
          <pc:docMk/>
          <pc:sldMk cId="1116651677" sldId="268"/>
        </pc:sldMkLst>
        <pc:spChg chg="mod">
          <ac:chgData name="Shivam Gupta" userId="bf1da158f3855c94" providerId="LiveId" clId="{A3549C63-12D2-4A75-B89D-F3B4D976AAFC}" dt="2025-08-05T13:09:52.441" v="2183" actId="1076"/>
          <ac:spMkLst>
            <pc:docMk/>
            <pc:sldMk cId="1116651677" sldId="268"/>
            <ac:spMk id="2" creationId="{DCD491CA-5BC6-D9C5-7E22-D127C3411028}"/>
          </ac:spMkLst>
        </pc:spChg>
        <pc:spChg chg="add mod">
          <ac:chgData name="Shivam Gupta" userId="bf1da158f3855c94" providerId="LiveId" clId="{A3549C63-12D2-4A75-B89D-F3B4D976AAFC}" dt="2025-08-05T13:09:42.944" v="2182" actId="20577"/>
          <ac:spMkLst>
            <pc:docMk/>
            <pc:sldMk cId="1116651677" sldId="268"/>
            <ac:spMk id="6" creationId="{3DBB3580-5108-F0A0-B052-2FF80318D0A5}"/>
          </ac:spMkLst>
        </pc:spChg>
        <pc:spChg chg="add mod">
          <ac:chgData name="Shivam Gupta" userId="bf1da158f3855c94" providerId="LiveId" clId="{A3549C63-12D2-4A75-B89D-F3B4D976AAFC}" dt="2025-08-02T09:39:07.692" v="452"/>
          <ac:spMkLst>
            <pc:docMk/>
            <pc:sldMk cId="1116651677" sldId="268"/>
            <ac:spMk id="9" creationId="{BB82AF01-CCC0-661F-7142-5BB93484124F}"/>
          </ac:spMkLst>
        </pc:spChg>
      </pc:sldChg>
      <pc:sldChg chg="addSp delSp modSp mod">
        <pc:chgData name="Shivam Gupta" userId="bf1da158f3855c94" providerId="LiveId" clId="{A3549C63-12D2-4A75-B89D-F3B4D976AAFC}" dt="2025-08-03T15:24:03.033" v="1980" actId="1076"/>
        <pc:sldMkLst>
          <pc:docMk/>
          <pc:sldMk cId="4123925877" sldId="269"/>
        </pc:sldMkLst>
        <pc:spChg chg="add mod">
          <ac:chgData name="Shivam Gupta" userId="bf1da158f3855c94" providerId="LiveId" clId="{A3549C63-12D2-4A75-B89D-F3B4D976AAFC}" dt="2025-08-02T14:48:45.550" v="1864" actId="1076"/>
          <ac:spMkLst>
            <pc:docMk/>
            <pc:sldMk cId="4123925877" sldId="269"/>
            <ac:spMk id="3" creationId="{81888ED9-293E-6B46-86B7-B2ABD588DD1B}"/>
          </ac:spMkLst>
        </pc:spChg>
        <pc:spChg chg="add mod">
          <ac:chgData name="Shivam Gupta" userId="bf1da158f3855c94" providerId="LiveId" clId="{A3549C63-12D2-4A75-B89D-F3B4D976AAFC}" dt="2025-08-03T15:22:39.494" v="1964" actId="20577"/>
          <ac:spMkLst>
            <pc:docMk/>
            <pc:sldMk cId="4123925877" sldId="269"/>
            <ac:spMk id="6" creationId="{F8B8045E-D73A-BF7E-6531-A19302C06C35}"/>
          </ac:spMkLst>
        </pc:spChg>
        <pc:spChg chg="add mod">
          <ac:chgData name="Shivam Gupta" userId="bf1da158f3855c94" providerId="LiveId" clId="{A3549C63-12D2-4A75-B89D-F3B4D976AAFC}" dt="2025-08-03T15:24:03.033" v="1980" actId="1076"/>
          <ac:spMkLst>
            <pc:docMk/>
            <pc:sldMk cId="4123925877" sldId="269"/>
            <ac:spMk id="15" creationId="{E8E6403C-7EE8-0028-84F3-28A2BD18386E}"/>
          </ac:spMkLst>
        </pc:spChg>
        <pc:picChg chg="add mod">
          <ac:chgData name="Shivam Gupta" userId="bf1da158f3855c94" providerId="LiveId" clId="{A3549C63-12D2-4A75-B89D-F3B4D976AAFC}" dt="2025-08-03T15:23:11.661" v="1971" actId="1076"/>
          <ac:picMkLst>
            <pc:docMk/>
            <pc:sldMk cId="4123925877" sldId="269"/>
            <ac:picMk id="2" creationId="{3CF3A60C-AAB1-82F9-7FC5-973FF2A0EA30}"/>
          </ac:picMkLst>
        </pc:picChg>
        <pc:picChg chg="add mod">
          <ac:chgData name="Shivam Gupta" userId="bf1da158f3855c94" providerId="LiveId" clId="{A3549C63-12D2-4A75-B89D-F3B4D976AAFC}" dt="2025-08-02T10:31:08.953" v="1031" actId="14100"/>
          <ac:picMkLst>
            <pc:docMk/>
            <pc:sldMk cId="4123925877" sldId="269"/>
            <ac:picMk id="4" creationId="{061C46E8-2C8B-057D-28F9-1F20F35D08CB}"/>
          </ac:picMkLst>
        </pc:picChg>
      </pc:sldChg>
      <pc:sldChg chg="addSp modSp mod">
        <pc:chgData name="Shivam Gupta" userId="bf1da158f3855c94" providerId="LiveId" clId="{A3549C63-12D2-4A75-B89D-F3B4D976AAFC}" dt="2025-08-02T14:55:27.909" v="1907"/>
        <pc:sldMkLst>
          <pc:docMk/>
          <pc:sldMk cId="1261446847" sldId="270"/>
        </pc:sldMkLst>
        <pc:spChg chg="mod">
          <ac:chgData name="Shivam Gupta" userId="bf1da158f3855c94" providerId="LiveId" clId="{A3549C63-12D2-4A75-B89D-F3B4D976AAFC}" dt="2025-08-02T09:19:27.139" v="351" actId="403"/>
          <ac:spMkLst>
            <pc:docMk/>
            <pc:sldMk cId="1261446847" sldId="270"/>
            <ac:spMk id="2" creationId="{659643DA-D854-3B2D-7526-C61A1815F212}"/>
          </ac:spMkLst>
        </pc:spChg>
        <pc:spChg chg="mod">
          <ac:chgData name="Shivam Gupta" userId="bf1da158f3855c94" providerId="LiveId" clId="{A3549C63-12D2-4A75-B89D-F3B4D976AAFC}" dt="2025-08-02T09:27:22.966" v="409" actId="2711"/>
          <ac:spMkLst>
            <pc:docMk/>
            <pc:sldMk cId="1261446847" sldId="270"/>
            <ac:spMk id="3" creationId="{6DA5BBF3-D287-7A20-4C3D-996B91793B81}"/>
          </ac:spMkLst>
        </pc:spChg>
        <pc:spChg chg="add mod">
          <ac:chgData name="Shivam Gupta" userId="bf1da158f3855c94" providerId="LiveId" clId="{A3549C63-12D2-4A75-B89D-F3B4D976AAFC}" dt="2025-08-02T14:55:27.909" v="1907"/>
          <ac:spMkLst>
            <pc:docMk/>
            <pc:sldMk cId="1261446847" sldId="270"/>
            <ac:spMk id="4" creationId="{CC2C40B4-0424-EB69-CCD9-63B0D0137CE2}"/>
          </ac:spMkLst>
        </pc:spChg>
      </pc:sldChg>
      <pc:sldChg chg="addSp modSp mod">
        <pc:chgData name="Shivam Gupta" userId="bf1da158f3855c94" providerId="LiveId" clId="{A3549C63-12D2-4A75-B89D-F3B4D976AAFC}" dt="2025-08-02T09:39:18.659" v="455" actId="1038"/>
        <pc:sldMkLst>
          <pc:docMk/>
          <pc:sldMk cId="2402238923" sldId="271"/>
        </pc:sldMkLst>
        <pc:spChg chg="mod">
          <ac:chgData name="Shivam Gupta" userId="bf1da158f3855c94" providerId="LiveId" clId="{A3549C63-12D2-4A75-B89D-F3B4D976AAFC}" dt="2025-08-02T09:19:58.436" v="352" actId="403"/>
          <ac:spMkLst>
            <pc:docMk/>
            <pc:sldMk cId="2402238923" sldId="271"/>
            <ac:spMk id="2" creationId="{885D738C-F24B-C12D-9DDB-36119D8C0AC4}"/>
          </ac:spMkLst>
        </pc:spChg>
        <pc:spChg chg="mod">
          <ac:chgData name="Shivam Gupta" userId="bf1da158f3855c94" providerId="LiveId" clId="{A3549C63-12D2-4A75-B89D-F3B4D976AAFC}" dt="2025-08-02T09:21:35.617" v="378" actId="313"/>
          <ac:spMkLst>
            <pc:docMk/>
            <pc:sldMk cId="2402238923" sldId="271"/>
            <ac:spMk id="3" creationId="{F7D5554E-0B6A-29FC-20B9-CDC162894FEA}"/>
          </ac:spMkLst>
        </pc:spChg>
        <pc:spChg chg="add mod">
          <ac:chgData name="Shivam Gupta" userId="bf1da158f3855c94" providerId="LiveId" clId="{A3549C63-12D2-4A75-B89D-F3B4D976AAFC}" dt="2025-08-02T09:39:18.659" v="455" actId="1038"/>
          <ac:spMkLst>
            <pc:docMk/>
            <pc:sldMk cId="2402238923" sldId="271"/>
            <ac:spMk id="4" creationId="{4F355C8C-2661-1070-9886-0CAB9C0712B5}"/>
          </ac:spMkLst>
        </pc:spChg>
      </pc:sldChg>
      <pc:sldChg chg="addSp delSp modSp mod">
        <pc:chgData name="Shivam Gupta" userId="bf1da158f3855c94" providerId="LiveId" clId="{A3549C63-12D2-4A75-B89D-F3B4D976AAFC}" dt="2025-08-05T19:23:37.030" v="2200" actId="20577"/>
        <pc:sldMkLst>
          <pc:docMk/>
          <pc:sldMk cId="3266765891" sldId="272"/>
        </pc:sldMkLst>
        <pc:spChg chg="add mod">
          <ac:chgData name="Shivam Gupta" userId="bf1da158f3855c94" providerId="LiveId" clId="{A3549C63-12D2-4A75-B89D-F3B4D976AAFC}" dt="2025-08-05T13:06:16.240" v="2167" actId="1037"/>
          <ac:spMkLst>
            <pc:docMk/>
            <pc:sldMk cId="3266765891" sldId="272"/>
            <ac:spMk id="2" creationId="{6EB540A1-C177-6E1B-2554-8F56186F5869}"/>
          </ac:spMkLst>
        </pc:spChg>
        <pc:spChg chg="add mod">
          <ac:chgData name="Shivam Gupta" userId="bf1da158f3855c94" providerId="LiveId" clId="{A3549C63-12D2-4A75-B89D-F3B4D976AAFC}" dt="2025-08-05T13:05:00.442" v="2135" actId="1037"/>
          <ac:spMkLst>
            <pc:docMk/>
            <pc:sldMk cId="3266765891" sldId="272"/>
            <ac:spMk id="3" creationId="{AEFDF38D-EF66-F25D-C45E-86EFB967ED4E}"/>
          </ac:spMkLst>
        </pc:spChg>
        <pc:spChg chg="add mod">
          <ac:chgData name="Shivam Gupta" userId="bf1da158f3855c94" providerId="LiveId" clId="{A3549C63-12D2-4A75-B89D-F3B4D976AAFC}" dt="2025-08-05T19:23:37.030" v="2200" actId="20577"/>
          <ac:spMkLst>
            <pc:docMk/>
            <pc:sldMk cId="3266765891" sldId="272"/>
            <ac:spMk id="4" creationId="{DAC23256-A19C-13D6-5C00-A38A10A3FA1E}"/>
          </ac:spMkLst>
        </pc:spChg>
        <pc:spChg chg="add mod">
          <ac:chgData name="Shivam Gupta" userId="bf1da158f3855c94" providerId="LiveId" clId="{A3549C63-12D2-4A75-B89D-F3B4D976AAFC}" dt="2025-08-05T13:05:16.955" v="2139" actId="13926"/>
          <ac:spMkLst>
            <pc:docMk/>
            <pc:sldMk cId="3266765891" sldId="272"/>
            <ac:spMk id="5" creationId="{E960296F-FA63-3042-A0BF-A1A6FA780C2A}"/>
          </ac:spMkLst>
        </pc:spChg>
        <pc:spChg chg="add mod">
          <ac:chgData name="Shivam Gupta" userId="bf1da158f3855c94" providerId="LiveId" clId="{A3549C63-12D2-4A75-B89D-F3B4D976AAFC}" dt="2025-08-05T13:05:34.273" v="2143" actId="14100"/>
          <ac:spMkLst>
            <pc:docMk/>
            <pc:sldMk cId="3266765891" sldId="272"/>
            <ac:spMk id="6" creationId="{E7F8F359-1FCA-4B4B-9CCD-85A51EE1CB8B}"/>
          </ac:spMkLst>
        </pc:spChg>
        <pc:spChg chg="add mod">
          <ac:chgData name="Shivam Gupta" userId="bf1da158f3855c94" providerId="LiveId" clId="{A3549C63-12D2-4A75-B89D-F3B4D976AAFC}" dt="2025-08-05T13:06:30.580" v="2170" actId="13926"/>
          <ac:spMkLst>
            <pc:docMk/>
            <pc:sldMk cId="3266765891" sldId="272"/>
            <ac:spMk id="7" creationId="{31AB18F8-BB35-DDA8-238A-0AA825758845}"/>
          </ac:spMkLst>
        </pc:spChg>
        <pc:spChg chg="add mod">
          <ac:chgData name="Shivam Gupta" userId="bf1da158f3855c94" providerId="LiveId" clId="{A3549C63-12D2-4A75-B89D-F3B4D976AAFC}" dt="2025-08-02T14:55:14.664" v="1904" actId="1038"/>
          <ac:spMkLst>
            <pc:docMk/>
            <pc:sldMk cId="3266765891" sldId="272"/>
            <ac:spMk id="8" creationId="{E776CEA7-4368-4DFF-CDF0-00F44FF35A4B}"/>
          </ac:spMkLst>
        </pc:spChg>
        <pc:spChg chg="add mod ord">
          <ac:chgData name="Shivam Gupta" userId="bf1da158f3855c94" providerId="LiveId" clId="{A3549C63-12D2-4A75-B89D-F3B4D976AAFC}" dt="2025-08-03T15:41:07.419" v="2030" actId="14100"/>
          <ac:spMkLst>
            <pc:docMk/>
            <pc:sldMk cId="3266765891" sldId="272"/>
            <ac:spMk id="11" creationId="{B2C61394-CD4D-6EAE-CE3A-9118087AE218}"/>
          </ac:spMkLst>
        </pc:spChg>
        <pc:spChg chg="add mod ord">
          <ac:chgData name="Shivam Gupta" userId="bf1da158f3855c94" providerId="LiveId" clId="{A3549C63-12D2-4A75-B89D-F3B4D976AAFC}" dt="2025-08-03T15:42:33.517" v="2040" actId="14100"/>
          <ac:spMkLst>
            <pc:docMk/>
            <pc:sldMk cId="3266765891" sldId="272"/>
            <ac:spMk id="12" creationId="{33475FFF-35A2-4CA5-F3CC-F31F1F20D039}"/>
          </ac:spMkLst>
        </pc:spChg>
        <pc:picChg chg="add mod">
          <ac:chgData name="Shivam Gupta" userId="bf1da158f3855c94" providerId="LiveId" clId="{A3549C63-12D2-4A75-B89D-F3B4D976AAFC}" dt="2025-08-05T13:06:25.348" v="2169" actId="14100"/>
          <ac:picMkLst>
            <pc:docMk/>
            <pc:sldMk cId="3266765891" sldId="272"/>
            <ac:picMk id="9" creationId="{3EAA87FB-F050-3423-8762-B759582FA67D}"/>
          </ac:picMkLst>
        </pc:picChg>
        <pc:picChg chg="add mod">
          <ac:chgData name="Shivam Gupta" userId="bf1da158f3855c94" providerId="LiveId" clId="{A3549C63-12D2-4A75-B89D-F3B4D976AAFC}" dt="2025-08-05T13:05:11.350" v="2138" actId="14100"/>
          <ac:picMkLst>
            <pc:docMk/>
            <pc:sldMk cId="3266765891" sldId="272"/>
            <ac:picMk id="10" creationId="{8517A5F1-15B7-68A8-C2F3-A3405DA0D36B}"/>
          </ac:picMkLst>
        </pc:picChg>
      </pc:sldChg>
      <pc:sldChg chg="addSp delSp modSp del mod">
        <pc:chgData name="Shivam Gupta" userId="bf1da158f3855c94" providerId="LiveId" clId="{A3549C63-12D2-4A75-B89D-F3B4D976AAFC}" dt="2025-08-02T14:53:15.156" v="1873" actId="2696"/>
        <pc:sldMkLst>
          <pc:docMk/>
          <pc:sldMk cId="4227257357" sldId="273"/>
        </pc:sldMkLst>
      </pc:sldChg>
      <pc:sldChg chg="addSp modSp new mod">
        <pc:chgData name="Shivam Gupta" userId="bf1da158f3855c94" providerId="LiveId" clId="{A3549C63-12D2-4A75-B89D-F3B4D976AAFC}" dt="2025-08-02T14:54:43.585" v="1878" actId="1038"/>
        <pc:sldMkLst>
          <pc:docMk/>
          <pc:sldMk cId="1023720189" sldId="274"/>
        </pc:sldMkLst>
        <pc:spChg chg="add mod">
          <ac:chgData name="Shivam Gupta" userId="bf1da158f3855c94" providerId="LiveId" clId="{A3549C63-12D2-4A75-B89D-F3B4D976AAFC}" dt="2025-08-02T14:01:24.172" v="1592" actId="1076"/>
          <ac:spMkLst>
            <pc:docMk/>
            <pc:sldMk cId="1023720189" sldId="274"/>
            <ac:spMk id="3" creationId="{B80489DB-4C00-6E80-25BA-9FBCBD390C42}"/>
          </ac:spMkLst>
        </pc:spChg>
        <pc:spChg chg="add mod">
          <ac:chgData name="Shivam Gupta" userId="bf1da158f3855c94" providerId="LiveId" clId="{A3549C63-12D2-4A75-B89D-F3B4D976AAFC}" dt="2025-08-02T14:54:43.585" v="1878" actId="1038"/>
          <ac:spMkLst>
            <pc:docMk/>
            <pc:sldMk cId="1023720189" sldId="274"/>
            <ac:spMk id="4" creationId="{FE195A1E-F542-510E-58CA-51176DA58F22}"/>
          </ac:spMkLst>
        </pc:spChg>
      </pc:sldChg>
      <pc:sldChg chg="addSp modSp new mod">
        <pc:chgData name="Shivam Gupta" userId="bf1da158f3855c94" providerId="LiveId" clId="{A3549C63-12D2-4A75-B89D-F3B4D976AAFC}" dt="2025-08-02T14:55:17.541" v="1905"/>
        <pc:sldMkLst>
          <pc:docMk/>
          <pc:sldMk cId="2525198776" sldId="275"/>
        </pc:sldMkLst>
        <pc:spChg chg="add mod">
          <ac:chgData name="Shivam Gupta" userId="bf1da158f3855c94" providerId="LiveId" clId="{A3549C63-12D2-4A75-B89D-F3B4D976AAFC}" dt="2025-08-02T14:02:03.849" v="1604" actId="1076"/>
          <ac:spMkLst>
            <pc:docMk/>
            <pc:sldMk cId="2525198776" sldId="275"/>
            <ac:spMk id="3" creationId="{B3810343-F748-9976-8CFB-3B7F40622929}"/>
          </ac:spMkLst>
        </pc:spChg>
        <pc:spChg chg="add mod">
          <ac:chgData name="Shivam Gupta" userId="bf1da158f3855c94" providerId="LiveId" clId="{A3549C63-12D2-4A75-B89D-F3B4D976AAFC}" dt="2025-08-02T14:55:17.541" v="1905"/>
          <ac:spMkLst>
            <pc:docMk/>
            <pc:sldMk cId="2525198776" sldId="275"/>
            <ac:spMk id="4" creationId="{3D069E9F-5357-7942-A357-73548930BF05}"/>
          </ac:spMkLst>
        </pc:spChg>
      </pc:sldChg>
      <pc:sldChg chg="addSp delSp modSp new mod">
        <pc:chgData name="Shivam Gupta" userId="bf1da158f3855c94" providerId="LiveId" clId="{A3549C63-12D2-4A75-B89D-F3B4D976AAFC}" dt="2025-08-03T15:27:08.969" v="1994" actId="1076"/>
        <pc:sldMkLst>
          <pc:docMk/>
          <pc:sldMk cId="2361420858" sldId="276"/>
        </pc:sldMkLst>
        <pc:spChg chg="add mod">
          <ac:chgData name="Shivam Gupta" userId="bf1da158f3855c94" providerId="LiveId" clId="{A3549C63-12D2-4A75-B89D-F3B4D976AAFC}" dt="2025-08-03T15:27:08.969" v="1994" actId="1076"/>
          <ac:spMkLst>
            <pc:docMk/>
            <pc:sldMk cId="2361420858" sldId="276"/>
            <ac:spMk id="6" creationId="{4FF6F804-6F00-FA71-6943-2884640376C5}"/>
          </ac:spMkLst>
        </pc:spChg>
        <pc:spChg chg="add mod">
          <ac:chgData name="Shivam Gupta" userId="bf1da158f3855c94" providerId="LiveId" clId="{A3549C63-12D2-4A75-B89D-F3B4D976AAFC}" dt="2025-08-03T15:26:58.453" v="1993" actId="1076"/>
          <ac:spMkLst>
            <pc:docMk/>
            <pc:sldMk cId="2361420858" sldId="276"/>
            <ac:spMk id="8" creationId="{3B782958-40B7-2961-EE0F-8A0036E3834C}"/>
          </ac:spMkLst>
        </pc:spChg>
        <pc:spChg chg="add mod">
          <ac:chgData name="Shivam Gupta" userId="bf1da158f3855c94" providerId="LiveId" clId="{A3549C63-12D2-4A75-B89D-F3B4D976AAFC}" dt="2025-08-03T15:16:02.894" v="1910"/>
          <ac:spMkLst>
            <pc:docMk/>
            <pc:sldMk cId="2361420858" sldId="276"/>
            <ac:spMk id="11" creationId="{BC4B3B05-9486-5B2A-0CD9-23A879BCA2D9}"/>
          </ac:spMkLst>
        </pc:spChg>
        <pc:picChg chg="add mod">
          <ac:chgData name="Shivam Gupta" userId="bf1da158f3855c94" providerId="LiveId" clId="{A3549C63-12D2-4A75-B89D-F3B4D976AAFC}" dt="2025-08-03T15:18:00.197" v="1937" actId="14861"/>
          <ac:picMkLst>
            <pc:docMk/>
            <pc:sldMk cId="2361420858" sldId="276"/>
            <ac:picMk id="2" creationId="{3ED6941D-F910-7148-2C0E-49E256AC0EEF}"/>
          </ac:picMkLst>
        </pc:picChg>
        <pc:picChg chg="add mod">
          <ac:chgData name="Shivam Gupta" userId="bf1da158f3855c94" providerId="LiveId" clId="{A3549C63-12D2-4A75-B89D-F3B4D976AAFC}" dt="2025-08-03T15:16:02.894" v="1910"/>
          <ac:picMkLst>
            <pc:docMk/>
            <pc:sldMk cId="2361420858" sldId="276"/>
            <ac:picMk id="5" creationId="{BE0BB0D3-3E5C-A263-1F27-CBCE2F5279D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54F8B3-1835-CF4D-9C1D-DE0C3ED655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F9D3BB-8A9A-B957-11E6-4DBF5EA04B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37F9C1-09D3-4AA5-9A0B-76F1C2F8AF8A}" type="datetimeFigureOut">
              <a:t>8/6/2025</a:t>
            </a:fld>
            <a:endParaRPr lang="en-US"/>
          </a:p>
        </p:txBody>
      </p:sp>
      <p:sp>
        <p:nvSpPr>
          <p:cNvPr id="4" name="Footer Placeholder 3">
            <a:extLst>
              <a:ext uri="{FF2B5EF4-FFF2-40B4-BE49-F238E27FC236}">
                <a16:creationId xmlns:a16="http://schemas.microsoft.com/office/drawing/2014/main" id="{FACF7FF5-AC14-C1CC-F041-383A4BA517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4FFA31C-AC39-2B68-5AE3-4DC1D40AF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D4A2C1-5356-4F94-B76D-A2EB2092729B}" type="slidenum">
              <a:t>‹#›</a:t>
            </a:fld>
            <a:endParaRPr lang="en-US"/>
          </a:p>
        </p:txBody>
      </p:sp>
      <p:sp>
        <p:nvSpPr>
          <p:cNvPr id="6" name="Rectangle 2">
            <a:extLst>
              <a:ext uri="{FF2B5EF4-FFF2-40B4-BE49-F238E27FC236}">
                <a16:creationId xmlns:a16="http://schemas.microsoft.com/office/drawing/2014/main" id="{F8E0B46A-F641-4D40-07B8-A549CE0AE536}"/>
              </a:ext>
            </a:extLst>
          </p:cNvPr>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Arial" pitchFamily="34"/>
              </a:rPr>
              <a:t>Amity Business School</a:t>
            </a:r>
          </a:p>
        </p:txBody>
      </p:sp>
      <p:sp>
        <p:nvSpPr>
          <p:cNvPr id="7" name="Rectangle 3">
            <a:extLst>
              <a:ext uri="{FF2B5EF4-FFF2-40B4-BE49-F238E27FC236}">
                <a16:creationId xmlns:a16="http://schemas.microsoft.com/office/drawing/2014/main" id="{AB6ED51C-CF2E-92ED-B78C-C98798B2E398}"/>
              </a:ext>
            </a:extLst>
          </p:cNvPr>
          <p:cNvSpPr txBox="1">
            <a:spLocks noGrp="1"/>
          </p:cNvSpPr>
          <p:nvPr>
            <p:ph type="dt" sz="quarter" idx="1"/>
          </p:nvPr>
        </p:nvSpPr>
        <p:spPr>
          <a:xfrm>
            <a:off x="3884608" y="0"/>
            <a:ext cx="2971800" cy="457200"/>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Arial" pitchFamily="34"/>
            </a:endParaRPr>
          </a:p>
        </p:txBody>
      </p:sp>
      <p:sp>
        <p:nvSpPr>
          <p:cNvPr id="8" name="Rectangle 4">
            <a:extLst>
              <a:ext uri="{FF2B5EF4-FFF2-40B4-BE49-F238E27FC236}">
                <a16:creationId xmlns:a16="http://schemas.microsoft.com/office/drawing/2014/main" id="{77DD9518-D0CB-C398-9544-BC85C12FEC12}"/>
              </a:ext>
            </a:extLst>
          </p:cNvPr>
          <p:cNvSpPr txBox="1">
            <a:spLocks noGrp="1"/>
          </p:cNvSpPr>
          <p:nvPr>
            <p:ph type="ftr" sz="quarter" idx="2"/>
          </p:nvPr>
        </p:nvSpPr>
        <p:spPr>
          <a:xfrm>
            <a:off x="0" y="8685208"/>
            <a:ext cx="2971800" cy="457200"/>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Arial" pitchFamily="34"/>
            </a:endParaRPr>
          </a:p>
        </p:txBody>
      </p:sp>
      <p:sp>
        <p:nvSpPr>
          <p:cNvPr id="9" name="Rectangle 5">
            <a:extLst>
              <a:ext uri="{FF2B5EF4-FFF2-40B4-BE49-F238E27FC236}">
                <a16:creationId xmlns:a16="http://schemas.microsoft.com/office/drawing/2014/main" id="{554F9850-A9BA-D138-501C-0D96AFC2AC02}"/>
              </a:ext>
            </a:extLst>
          </p:cNvPr>
          <p:cNvSpPr txBox="1">
            <a:spLocks noGrp="1"/>
          </p:cNvSpPr>
          <p:nvPr>
            <p:ph type="sldNum" sz="quarter" idx="3"/>
          </p:nvPr>
        </p:nvSpPr>
        <p:spPr>
          <a:xfrm>
            <a:off x="3884608" y="8685208"/>
            <a:ext cx="2971800" cy="457200"/>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7EEC5C-A88E-4086-8C71-BC008EC360A1}" type="slidenum">
              <a:t>‹#›</a:t>
            </a:fld>
            <a:endParaRPr lang="en-US" sz="1200" b="0" i="0" u="none" strike="noStrike" kern="1200" cap="none" spc="0" baseline="0">
              <a:solidFill>
                <a:srgbClr val="000000"/>
              </a:solidFill>
              <a:uFillTx/>
              <a:latin typeface="Arial" pitchFamily="34"/>
            </a:endParaRPr>
          </a:p>
        </p:txBody>
      </p:sp>
    </p:spTree>
    <p:extLst>
      <p:ext uri="{BB962C8B-B14F-4D97-AF65-F5344CB8AC3E}">
        <p14:creationId xmlns:p14="http://schemas.microsoft.com/office/powerpoint/2010/main" val="408967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EFB82298-9622-03D3-9C32-25643BF5C76E}"/>
              </a:ext>
            </a:extLst>
          </p:cNvPr>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Arial" pitchFamily="34"/>
              </a:defRPr>
            </a:lvl1pPr>
          </a:lstStyle>
          <a:p>
            <a:pPr lvl="0"/>
            <a:r>
              <a:rPr lang="en-US"/>
              <a:t>Amity Business School</a:t>
            </a:r>
          </a:p>
        </p:txBody>
      </p:sp>
      <p:sp>
        <p:nvSpPr>
          <p:cNvPr id="9" name="Rectangle 3">
            <a:extLst>
              <a:ext uri="{FF2B5EF4-FFF2-40B4-BE49-F238E27FC236}">
                <a16:creationId xmlns:a16="http://schemas.microsoft.com/office/drawing/2014/main" id="{9400C90D-E620-B89B-7D23-35E22AECF2F8}"/>
              </a:ext>
            </a:extLst>
          </p:cNvPr>
          <p:cNvSpPr txBox="1">
            <a:spLocks noGrp="1"/>
          </p:cNvSpPr>
          <p:nvPr>
            <p:ph type="dt" idx="1"/>
          </p:nvPr>
        </p:nvSpPr>
        <p:spPr>
          <a:xfrm>
            <a:off x="3884608" y="0"/>
            <a:ext cx="2971800" cy="457200"/>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Arial" pitchFamily="34"/>
              </a:defRPr>
            </a:lvl1pPr>
          </a:lstStyle>
          <a:p>
            <a:pPr lvl="0"/>
            <a:endParaRPr lang="en-US"/>
          </a:p>
        </p:txBody>
      </p:sp>
      <p:sp>
        <p:nvSpPr>
          <p:cNvPr id="10" name="Rectangle 4">
            <a:extLst>
              <a:ext uri="{FF2B5EF4-FFF2-40B4-BE49-F238E27FC236}">
                <a16:creationId xmlns:a16="http://schemas.microsoft.com/office/drawing/2014/main" id="{46526736-C6A0-F2E0-CF44-589FA1CEE5B4}"/>
              </a:ext>
            </a:extLst>
          </p:cNvPr>
          <p:cNvSpPr>
            <a:spLocks noGrp="1" noRot="1" noChangeAspect="1"/>
          </p:cNvSpPr>
          <p:nvPr>
            <p:ph type="sldImg" idx="2"/>
          </p:nvPr>
        </p:nvSpPr>
        <p:spPr>
          <a:xfrm>
            <a:off x="1143000" y="685800"/>
            <a:ext cx="4572000" cy="3429000"/>
          </a:xfrm>
          <a:prstGeom prst="rect">
            <a:avLst/>
          </a:prstGeom>
          <a:noFill/>
          <a:ln w="9528">
            <a:solidFill>
              <a:srgbClr val="000000"/>
            </a:solidFill>
            <a:prstDash val="solid"/>
            <a:miter/>
          </a:ln>
        </p:spPr>
      </p:sp>
      <p:sp>
        <p:nvSpPr>
          <p:cNvPr id="11" name="Rectangle 5">
            <a:extLst>
              <a:ext uri="{FF2B5EF4-FFF2-40B4-BE49-F238E27FC236}">
                <a16:creationId xmlns:a16="http://schemas.microsoft.com/office/drawing/2014/main" id="{8544C8CB-C5D9-8BF3-7A35-F0C8EAC49B61}"/>
              </a:ext>
            </a:extLst>
          </p:cNvPr>
          <p:cNvSpPr txBox="1">
            <a:spLocks noGrp="1"/>
          </p:cNvSpPr>
          <p:nvPr>
            <p:ph type="body" sz="quarter" idx="3"/>
          </p:nvPr>
        </p:nvSpPr>
        <p:spPr>
          <a:xfrm>
            <a:off x="685800" y="5943600"/>
            <a:ext cx="5486400" cy="251460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6">
            <a:extLst>
              <a:ext uri="{FF2B5EF4-FFF2-40B4-BE49-F238E27FC236}">
                <a16:creationId xmlns:a16="http://schemas.microsoft.com/office/drawing/2014/main" id="{63874645-E9EF-CE5A-B010-CD9FF342027E}"/>
              </a:ext>
            </a:extLst>
          </p:cNvPr>
          <p:cNvSpPr txBox="1">
            <a:spLocks noGrp="1"/>
          </p:cNvSpPr>
          <p:nvPr>
            <p:ph type="ftr" sz="quarter" idx="4"/>
          </p:nvPr>
        </p:nvSpPr>
        <p:spPr>
          <a:xfrm>
            <a:off x="0" y="8685208"/>
            <a:ext cx="2971800" cy="457200"/>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Arial" pitchFamily="34"/>
              </a:defRPr>
            </a:lvl1pPr>
          </a:lstStyle>
          <a:p>
            <a:pPr lvl="0"/>
            <a:endParaRPr lang="en-US"/>
          </a:p>
        </p:txBody>
      </p:sp>
      <p:sp>
        <p:nvSpPr>
          <p:cNvPr id="13" name="Rectangle 7">
            <a:extLst>
              <a:ext uri="{FF2B5EF4-FFF2-40B4-BE49-F238E27FC236}">
                <a16:creationId xmlns:a16="http://schemas.microsoft.com/office/drawing/2014/main" id="{ED5679CC-88AF-A2BB-2D1D-E6D4AFC1C267}"/>
              </a:ext>
            </a:extLst>
          </p:cNvPr>
          <p:cNvSpPr txBox="1">
            <a:spLocks noGrp="1"/>
          </p:cNvSpPr>
          <p:nvPr>
            <p:ph type="sldNum" sz="quarter" idx="5"/>
          </p:nvPr>
        </p:nvSpPr>
        <p:spPr>
          <a:xfrm>
            <a:off x="3884608" y="8685208"/>
            <a:ext cx="2971800" cy="457200"/>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Arial" pitchFamily="34"/>
              </a:defRPr>
            </a:lvl1pPr>
          </a:lstStyle>
          <a:p>
            <a:pPr lvl="0"/>
            <a:fld id="{A4AF907E-6491-44B8-A72F-6E23BD21368E}" type="slidenum">
              <a:t>‹#›</a:t>
            </a:fld>
            <a:endParaRPr lang="en-US"/>
          </a:p>
        </p:txBody>
      </p:sp>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4C0B2-AAF3-446D-B5CD-8D6D32112AC7}" type="datetimeFigureOut">
              <a:t>8/5/2025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BEA4F-103A-45FF-821D-764332B0CE8E}" type="slidenum">
              <a:t>‹#›</a:t>
            </a:fld>
            <a:endParaRPr lang="en-US"/>
          </a:p>
        </p:txBody>
      </p:sp>
    </p:spTree>
    <p:extLst>
      <p:ext uri="{BB962C8B-B14F-4D97-AF65-F5344CB8AC3E}">
        <p14:creationId xmlns:p14="http://schemas.microsoft.com/office/powerpoint/2010/main" val="1342676826"/>
      </p:ext>
    </p:extLst>
  </p:cSld>
  <p:clrMap bg1="lt1" tx1="dk1" bg2="lt2" tx2="dk2" accent1="accent1" accent2="accent2" accent3="accent3" accent4="accent4" accent5="accent5" accent6="accent6" hlink="hlink" folHlink="folHlink"/>
  <p:notesStyle>
    <a:lvl1pPr marL="0" marR="0" lvl="0"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Arial" pitchFamily="34"/>
      </a:defRPr>
    </a:lvl1pPr>
    <a:lvl2pPr marL="457200" marR="0" lvl="1"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Arial" pitchFamily="34"/>
      </a:defRPr>
    </a:lvl2pPr>
    <a:lvl3pPr marL="914400" marR="0" lvl="2"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Arial" pitchFamily="34"/>
      </a:defRPr>
    </a:lvl3pPr>
    <a:lvl4pPr marL="1371600" marR="0" lvl="3"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Arial" pitchFamily="34"/>
      </a:defRPr>
    </a:lvl4pPr>
    <a:lvl5pPr marL="1828800" marR="0" lvl="4"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Arial" pitchFamily="3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58E020EB-F17E-FF02-CCF4-01150238F335}"/>
              </a:ext>
            </a:extLst>
          </p:cNvPr>
          <p:cNvPicPr>
            <a:picLocks noChangeAspect="1"/>
          </p:cNvPicPr>
          <p:nvPr/>
        </p:nvPicPr>
        <p:blipFill>
          <a:blip r:embed="rId2"/>
          <a:srcRect b="83365"/>
          <a:stretch>
            <a:fillRect/>
          </a:stretch>
        </p:blipFill>
        <p:spPr>
          <a:xfrm>
            <a:off x="3172" y="3172"/>
            <a:ext cx="9137654" cy="1139827"/>
          </a:xfrm>
          <a:prstGeom prst="rect">
            <a:avLst/>
          </a:prstGeom>
          <a:noFill/>
          <a:ln cap="flat">
            <a:noFill/>
          </a:ln>
        </p:spPr>
      </p:pic>
      <p:sp>
        <p:nvSpPr>
          <p:cNvPr id="3" name="Rectangle 8">
            <a:extLst>
              <a:ext uri="{FF2B5EF4-FFF2-40B4-BE49-F238E27FC236}">
                <a16:creationId xmlns:a16="http://schemas.microsoft.com/office/drawing/2014/main" id="{AE4BFCD1-FE6F-1240-9E3C-BDDC3E987745}"/>
              </a:ext>
            </a:extLst>
          </p:cNvPr>
          <p:cNvSpPr/>
          <p:nvPr/>
        </p:nvSpPr>
        <p:spPr>
          <a:xfrm>
            <a:off x="4800600" y="609603"/>
            <a:ext cx="4038603"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333399"/>
                </a:solidFill>
                <a:uFillTx/>
                <a:latin typeface="Arial" pitchFamily="34"/>
              </a:rPr>
              <a:t>Amity Institution of Applied Sciences</a:t>
            </a:r>
          </a:p>
        </p:txBody>
      </p:sp>
      <p:sp>
        <p:nvSpPr>
          <p:cNvPr id="4" name="Rectangle 10">
            <a:extLst>
              <a:ext uri="{FF2B5EF4-FFF2-40B4-BE49-F238E27FC236}">
                <a16:creationId xmlns:a16="http://schemas.microsoft.com/office/drawing/2014/main" id="{6DC62D1A-3CB1-1BEF-D305-256312A14D1D}"/>
              </a:ext>
            </a:extLst>
          </p:cNvPr>
          <p:cNvSpPr/>
          <p:nvPr/>
        </p:nvSpPr>
        <p:spPr>
          <a:xfrm>
            <a:off x="2438403" y="6705596"/>
            <a:ext cx="6705596" cy="152403"/>
          </a:xfrm>
          <a:prstGeom prst="rect">
            <a:avLst/>
          </a:prstGeom>
          <a:solidFill>
            <a:srgbClr val="F1B43B"/>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34"/>
            </a:endParaRPr>
          </a:p>
        </p:txBody>
      </p:sp>
    </p:spTree>
    <p:extLst>
      <p:ext uri="{BB962C8B-B14F-4D97-AF65-F5344CB8AC3E}">
        <p14:creationId xmlns:p14="http://schemas.microsoft.com/office/powerpoint/2010/main" val="80573116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9C3425FB-DDA7-95DB-F621-7A4CA5C5FA73}"/>
              </a:ext>
            </a:extLst>
          </p:cNvPr>
          <p:cNvPicPr>
            <a:picLocks noChangeAspect="1"/>
          </p:cNvPicPr>
          <p:nvPr/>
        </p:nvPicPr>
        <p:blipFill>
          <a:blip r:embed="rId2"/>
          <a:srcRect b="83365"/>
          <a:stretch>
            <a:fillRect/>
          </a:stretch>
        </p:blipFill>
        <p:spPr>
          <a:xfrm>
            <a:off x="3172" y="3172"/>
            <a:ext cx="9137654" cy="1139827"/>
          </a:xfrm>
          <a:prstGeom prst="rect">
            <a:avLst/>
          </a:prstGeom>
          <a:noFill/>
          <a:ln cap="flat">
            <a:noFill/>
          </a:ln>
        </p:spPr>
      </p:pic>
      <p:sp>
        <p:nvSpPr>
          <p:cNvPr id="3" name="Rectangle 8">
            <a:extLst>
              <a:ext uri="{FF2B5EF4-FFF2-40B4-BE49-F238E27FC236}">
                <a16:creationId xmlns:a16="http://schemas.microsoft.com/office/drawing/2014/main" id="{9B09CB4E-DEA8-732B-BC65-BF93B8AD4EF5}"/>
              </a:ext>
            </a:extLst>
          </p:cNvPr>
          <p:cNvSpPr/>
          <p:nvPr/>
        </p:nvSpPr>
        <p:spPr>
          <a:xfrm>
            <a:off x="4800600" y="609603"/>
            <a:ext cx="4038603"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333399"/>
                </a:solidFill>
                <a:uFillTx/>
                <a:latin typeface="Arial" pitchFamily="34"/>
              </a:rPr>
              <a:t>Amity Institution of Applied Sciences</a:t>
            </a:r>
          </a:p>
        </p:txBody>
      </p:sp>
      <p:sp>
        <p:nvSpPr>
          <p:cNvPr id="4" name="Rectangle 10">
            <a:extLst>
              <a:ext uri="{FF2B5EF4-FFF2-40B4-BE49-F238E27FC236}">
                <a16:creationId xmlns:a16="http://schemas.microsoft.com/office/drawing/2014/main" id="{2A3043EB-C84A-9CFC-24EB-802817DDB8EC}"/>
              </a:ext>
            </a:extLst>
          </p:cNvPr>
          <p:cNvSpPr/>
          <p:nvPr/>
        </p:nvSpPr>
        <p:spPr>
          <a:xfrm>
            <a:off x="2438403" y="6705596"/>
            <a:ext cx="6705596" cy="152403"/>
          </a:xfrm>
          <a:prstGeom prst="rect">
            <a:avLst/>
          </a:prstGeom>
          <a:solidFill>
            <a:srgbClr val="F1B43B"/>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34"/>
            </a:endParaRPr>
          </a:p>
        </p:txBody>
      </p:sp>
    </p:spTree>
    <p:extLst>
      <p:ext uri="{BB962C8B-B14F-4D97-AF65-F5344CB8AC3E}">
        <p14:creationId xmlns:p14="http://schemas.microsoft.com/office/powerpoint/2010/main" val="88624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09CCB45B-D722-7C7C-781B-753630C61709}"/>
              </a:ext>
            </a:extLst>
          </p:cNvPr>
          <p:cNvPicPr>
            <a:picLocks noChangeAspect="1"/>
          </p:cNvPicPr>
          <p:nvPr/>
        </p:nvPicPr>
        <p:blipFill>
          <a:blip r:embed="rId2"/>
          <a:srcRect b="83365"/>
          <a:stretch>
            <a:fillRect/>
          </a:stretch>
        </p:blipFill>
        <p:spPr>
          <a:xfrm>
            <a:off x="3172" y="3172"/>
            <a:ext cx="9137654" cy="1139827"/>
          </a:xfrm>
          <a:prstGeom prst="rect">
            <a:avLst/>
          </a:prstGeom>
          <a:noFill/>
          <a:ln cap="flat">
            <a:noFill/>
          </a:ln>
        </p:spPr>
      </p:pic>
      <p:sp>
        <p:nvSpPr>
          <p:cNvPr id="3" name="Rectangle 8">
            <a:extLst>
              <a:ext uri="{FF2B5EF4-FFF2-40B4-BE49-F238E27FC236}">
                <a16:creationId xmlns:a16="http://schemas.microsoft.com/office/drawing/2014/main" id="{3789EA33-964D-AC90-1A07-3086FB9D04F6}"/>
              </a:ext>
            </a:extLst>
          </p:cNvPr>
          <p:cNvSpPr/>
          <p:nvPr/>
        </p:nvSpPr>
        <p:spPr>
          <a:xfrm>
            <a:off x="4800600" y="609603"/>
            <a:ext cx="4038603"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333399"/>
                </a:solidFill>
                <a:uFillTx/>
                <a:latin typeface="Arial" pitchFamily="34"/>
              </a:rPr>
              <a:t>Amity Institution of Applied Sciences</a:t>
            </a:r>
          </a:p>
        </p:txBody>
      </p:sp>
      <p:sp>
        <p:nvSpPr>
          <p:cNvPr id="4" name="Rectangle 10">
            <a:extLst>
              <a:ext uri="{FF2B5EF4-FFF2-40B4-BE49-F238E27FC236}">
                <a16:creationId xmlns:a16="http://schemas.microsoft.com/office/drawing/2014/main" id="{E29E33DC-0B36-8F87-A116-FDE3152672BE}"/>
              </a:ext>
            </a:extLst>
          </p:cNvPr>
          <p:cNvSpPr/>
          <p:nvPr/>
        </p:nvSpPr>
        <p:spPr>
          <a:xfrm>
            <a:off x="2438403" y="6705596"/>
            <a:ext cx="6705596" cy="152403"/>
          </a:xfrm>
          <a:prstGeom prst="rect">
            <a:avLst/>
          </a:prstGeom>
          <a:solidFill>
            <a:srgbClr val="F1B43B"/>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34"/>
            </a:endParaRPr>
          </a:p>
        </p:txBody>
      </p:sp>
    </p:spTree>
    <p:extLst>
      <p:ext uri="{BB962C8B-B14F-4D97-AF65-F5344CB8AC3E}">
        <p14:creationId xmlns:p14="http://schemas.microsoft.com/office/powerpoint/2010/main" val="174385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925EB20B-30E2-C343-C1D1-F862331629FC}"/>
              </a:ext>
            </a:extLst>
          </p:cNvPr>
          <p:cNvPicPr>
            <a:picLocks noChangeAspect="1"/>
          </p:cNvPicPr>
          <p:nvPr/>
        </p:nvPicPr>
        <p:blipFill>
          <a:blip r:embed="rId2"/>
          <a:srcRect b="83365"/>
          <a:stretch>
            <a:fillRect/>
          </a:stretch>
        </p:blipFill>
        <p:spPr>
          <a:xfrm>
            <a:off x="3172" y="3172"/>
            <a:ext cx="9137654" cy="1139827"/>
          </a:xfrm>
          <a:prstGeom prst="rect">
            <a:avLst/>
          </a:prstGeom>
          <a:noFill/>
          <a:ln cap="flat">
            <a:noFill/>
          </a:ln>
        </p:spPr>
      </p:pic>
      <p:sp>
        <p:nvSpPr>
          <p:cNvPr id="3" name="Rectangle 8">
            <a:extLst>
              <a:ext uri="{FF2B5EF4-FFF2-40B4-BE49-F238E27FC236}">
                <a16:creationId xmlns:a16="http://schemas.microsoft.com/office/drawing/2014/main" id="{6B7DE58E-5D26-E274-52F6-90D40AA2A06D}"/>
              </a:ext>
            </a:extLst>
          </p:cNvPr>
          <p:cNvSpPr/>
          <p:nvPr/>
        </p:nvSpPr>
        <p:spPr>
          <a:xfrm>
            <a:off x="4800600" y="609603"/>
            <a:ext cx="4038603"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333399"/>
                </a:solidFill>
                <a:uFillTx/>
                <a:latin typeface="Arial" pitchFamily="34"/>
              </a:rPr>
              <a:t>Amity Institution of Applied Sciences</a:t>
            </a:r>
          </a:p>
        </p:txBody>
      </p:sp>
      <p:sp>
        <p:nvSpPr>
          <p:cNvPr id="4" name="Rectangle 10">
            <a:extLst>
              <a:ext uri="{FF2B5EF4-FFF2-40B4-BE49-F238E27FC236}">
                <a16:creationId xmlns:a16="http://schemas.microsoft.com/office/drawing/2014/main" id="{0E358314-A23D-7B20-D7A6-FE265A02AADB}"/>
              </a:ext>
            </a:extLst>
          </p:cNvPr>
          <p:cNvSpPr/>
          <p:nvPr/>
        </p:nvSpPr>
        <p:spPr>
          <a:xfrm>
            <a:off x="2438403" y="6705596"/>
            <a:ext cx="6705596" cy="152403"/>
          </a:xfrm>
          <a:prstGeom prst="rect">
            <a:avLst/>
          </a:prstGeom>
          <a:solidFill>
            <a:srgbClr val="F1B43B"/>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34"/>
            </a:endParaRPr>
          </a:p>
        </p:txBody>
      </p:sp>
    </p:spTree>
    <p:extLst>
      <p:ext uri="{BB962C8B-B14F-4D97-AF65-F5344CB8AC3E}">
        <p14:creationId xmlns:p14="http://schemas.microsoft.com/office/powerpoint/2010/main" val="1579052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892AC091-1044-E151-C976-63DC22942D87}"/>
              </a:ext>
            </a:extLst>
          </p:cNvPr>
          <p:cNvPicPr>
            <a:picLocks noChangeAspect="1"/>
          </p:cNvPicPr>
          <p:nvPr/>
        </p:nvPicPr>
        <p:blipFill>
          <a:blip r:embed="rId2"/>
          <a:srcRect b="83365"/>
          <a:stretch>
            <a:fillRect/>
          </a:stretch>
        </p:blipFill>
        <p:spPr>
          <a:xfrm>
            <a:off x="3172" y="3172"/>
            <a:ext cx="9137654" cy="1139827"/>
          </a:xfrm>
          <a:prstGeom prst="rect">
            <a:avLst/>
          </a:prstGeom>
          <a:noFill/>
          <a:ln cap="flat">
            <a:noFill/>
          </a:ln>
        </p:spPr>
      </p:pic>
      <p:sp>
        <p:nvSpPr>
          <p:cNvPr id="3" name="Rectangle 8">
            <a:extLst>
              <a:ext uri="{FF2B5EF4-FFF2-40B4-BE49-F238E27FC236}">
                <a16:creationId xmlns:a16="http://schemas.microsoft.com/office/drawing/2014/main" id="{ECE64A61-3C5D-985C-3896-4C00FC305791}"/>
              </a:ext>
            </a:extLst>
          </p:cNvPr>
          <p:cNvSpPr/>
          <p:nvPr/>
        </p:nvSpPr>
        <p:spPr>
          <a:xfrm>
            <a:off x="4800600" y="609603"/>
            <a:ext cx="4038603"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333399"/>
                </a:solidFill>
                <a:uFillTx/>
                <a:latin typeface="Arial" pitchFamily="34"/>
              </a:rPr>
              <a:t>Amity Institution of Applied Sciences</a:t>
            </a:r>
          </a:p>
        </p:txBody>
      </p:sp>
      <p:sp>
        <p:nvSpPr>
          <p:cNvPr id="4" name="Rectangle 10">
            <a:extLst>
              <a:ext uri="{FF2B5EF4-FFF2-40B4-BE49-F238E27FC236}">
                <a16:creationId xmlns:a16="http://schemas.microsoft.com/office/drawing/2014/main" id="{6FDE7EA3-4BA5-895B-BEB5-E725DF812947}"/>
              </a:ext>
            </a:extLst>
          </p:cNvPr>
          <p:cNvSpPr/>
          <p:nvPr/>
        </p:nvSpPr>
        <p:spPr>
          <a:xfrm>
            <a:off x="2438403" y="6705596"/>
            <a:ext cx="6705596" cy="152403"/>
          </a:xfrm>
          <a:prstGeom prst="rect">
            <a:avLst/>
          </a:prstGeom>
          <a:solidFill>
            <a:srgbClr val="F1B43B"/>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34"/>
            </a:endParaRPr>
          </a:p>
        </p:txBody>
      </p:sp>
    </p:spTree>
    <p:extLst>
      <p:ext uri="{BB962C8B-B14F-4D97-AF65-F5344CB8AC3E}">
        <p14:creationId xmlns:p14="http://schemas.microsoft.com/office/powerpoint/2010/main" val="347482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3" name="Picture 7">
            <a:extLst>
              <a:ext uri="{FF2B5EF4-FFF2-40B4-BE49-F238E27FC236}">
                <a16:creationId xmlns:a16="http://schemas.microsoft.com/office/drawing/2014/main" id="{93C5CA29-5C3D-25C3-25E6-95A91B43C6A9}"/>
              </a:ext>
            </a:extLst>
          </p:cNvPr>
          <p:cNvPicPr>
            <a:picLocks noChangeAspect="1"/>
          </p:cNvPicPr>
          <p:nvPr/>
        </p:nvPicPr>
        <p:blipFill>
          <a:blip r:embed="rId2"/>
          <a:srcRect b="83365"/>
          <a:stretch>
            <a:fillRect/>
          </a:stretch>
        </p:blipFill>
        <p:spPr>
          <a:xfrm>
            <a:off x="3172" y="3172"/>
            <a:ext cx="9137654" cy="1139827"/>
          </a:xfrm>
          <a:prstGeom prst="rect">
            <a:avLst/>
          </a:prstGeom>
          <a:noFill/>
          <a:ln cap="flat">
            <a:noFill/>
          </a:ln>
        </p:spPr>
      </p:pic>
      <p:sp>
        <p:nvSpPr>
          <p:cNvPr id="4" name="Rectangle 8">
            <a:extLst>
              <a:ext uri="{FF2B5EF4-FFF2-40B4-BE49-F238E27FC236}">
                <a16:creationId xmlns:a16="http://schemas.microsoft.com/office/drawing/2014/main" id="{449BBD1E-6AE8-FEA7-B7DB-8284D06168C9}"/>
              </a:ext>
            </a:extLst>
          </p:cNvPr>
          <p:cNvSpPr/>
          <p:nvPr/>
        </p:nvSpPr>
        <p:spPr>
          <a:xfrm>
            <a:off x="4800600" y="609603"/>
            <a:ext cx="4038603"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333399"/>
                </a:solidFill>
                <a:uFillTx/>
                <a:latin typeface="Arial" pitchFamily="34"/>
              </a:rPr>
              <a:t>Amity Institution of Applied Sciences</a:t>
            </a:r>
          </a:p>
        </p:txBody>
      </p:sp>
      <p:sp>
        <p:nvSpPr>
          <p:cNvPr id="5" name="Rectangle 10">
            <a:extLst>
              <a:ext uri="{FF2B5EF4-FFF2-40B4-BE49-F238E27FC236}">
                <a16:creationId xmlns:a16="http://schemas.microsoft.com/office/drawing/2014/main" id="{E6527962-5D83-A815-292A-7CD6D9E78E58}"/>
              </a:ext>
            </a:extLst>
          </p:cNvPr>
          <p:cNvSpPr/>
          <p:nvPr/>
        </p:nvSpPr>
        <p:spPr>
          <a:xfrm>
            <a:off x="2438403" y="6705596"/>
            <a:ext cx="6705596" cy="152403"/>
          </a:xfrm>
          <a:prstGeom prst="rect">
            <a:avLst/>
          </a:prstGeom>
          <a:solidFill>
            <a:srgbClr val="F1B43B"/>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34"/>
            </a:endParaRPr>
          </a:p>
        </p:txBody>
      </p:sp>
      <p:sp>
        <p:nvSpPr>
          <p:cNvPr id="2" name="Rectangle 6">
            <a:extLst>
              <a:ext uri="{FF2B5EF4-FFF2-40B4-BE49-F238E27FC236}">
                <a16:creationId xmlns:a16="http://schemas.microsoft.com/office/drawing/2014/main" id="{BE9FF805-8C47-1C2E-1DD6-34B8EAEF15B5}"/>
              </a:ext>
            </a:extLst>
          </p:cNvPr>
          <p:cNvSpPr txBox="1">
            <a:spLocks noGrp="1"/>
          </p:cNvSpPr>
          <p:nvPr>
            <p:ph type="sldNum" sz="quarter" idx="8"/>
          </p:nvPr>
        </p:nvSpPr>
        <p:spPr>
          <a:xfrm>
            <a:off x="6799258" y="6400800"/>
            <a:ext cx="2133596" cy="476246"/>
          </a:xfrm>
        </p:spPr>
        <p:txBody>
          <a:bodyPr/>
          <a:lstStyle>
            <a:lvl1pPr>
              <a:defRPr/>
            </a:lvl1pPr>
          </a:lstStyle>
          <a:p>
            <a:pPr lvl="0"/>
            <a:fld id="{DC677189-3C51-4807-91BA-F408E447126D}" type="slidenum">
              <a:t>‹#›</a:t>
            </a:fld>
            <a:endParaRPr lang="en-US"/>
          </a:p>
        </p:txBody>
      </p:sp>
    </p:spTree>
    <p:extLst>
      <p:ext uri="{BB962C8B-B14F-4D97-AF65-F5344CB8AC3E}">
        <p14:creationId xmlns:p14="http://schemas.microsoft.com/office/powerpoint/2010/main" val="353133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59149C02-4ED1-5DD5-4ED1-D16A1BE29233}"/>
              </a:ext>
            </a:extLst>
          </p:cNvPr>
          <p:cNvPicPr>
            <a:picLocks noChangeAspect="1"/>
          </p:cNvPicPr>
          <p:nvPr/>
        </p:nvPicPr>
        <p:blipFill>
          <a:blip r:embed="rId2"/>
          <a:srcRect b="83365"/>
          <a:stretch>
            <a:fillRect/>
          </a:stretch>
        </p:blipFill>
        <p:spPr>
          <a:xfrm>
            <a:off x="3172" y="3172"/>
            <a:ext cx="9137654" cy="1139827"/>
          </a:xfrm>
          <a:prstGeom prst="rect">
            <a:avLst/>
          </a:prstGeom>
          <a:noFill/>
          <a:ln cap="flat">
            <a:noFill/>
          </a:ln>
        </p:spPr>
      </p:pic>
      <p:sp>
        <p:nvSpPr>
          <p:cNvPr id="6" name="Rectangle 8">
            <a:extLst>
              <a:ext uri="{FF2B5EF4-FFF2-40B4-BE49-F238E27FC236}">
                <a16:creationId xmlns:a16="http://schemas.microsoft.com/office/drawing/2014/main" id="{29855F87-CDEC-E556-76A8-BDCBDD22D68B}"/>
              </a:ext>
            </a:extLst>
          </p:cNvPr>
          <p:cNvSpPr/>
          <p:nvPr/>
        </p:nvSpPr>
        <p:spPr>
          <a:xfrm>
            <a:off x="4800600" y="609603"/>
            <a:ext cx="4038603"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333399"/>
                </a:solidFill>
                <a:uFillTx/>
                <a:latin typeface="Arial" pitchFamily="34"/>
              </a:rPr>
              <a:t>Amity Institution of Applied Sciences</a:t>
            </a:r>
          </a:p>
        </p:txBody>
      </p:sp>
      <p:sp>
        <p:nvSpPr>
          <p:cNvPr id="7" name="Rectangle 10">
            <a:extLst>
              <a:ext uri="{FF2B5EF4-FFF2-40B4-BE49-F238E27FC236}">
                <a16:creationId xmlns:a16="http://schemas.microsoft.com/office/drawing/2014/main" id="{320F7B47-99C7-9093-16A7-5EC23CDD0FD2}"/>
              </a:ext>
            </a:extLst>
          </p:cNvPr>
          <p:cNvSpPr/>
          <p:nvPr/>
        </p:nvSpPr>
        <p:spPr>
          <a:xfrm>
            <a:off x="2438403" y="6705596"/>
            <a:ext cx="6705596" cy="152403"/>
          </a:xfrm>
          <a:prstGeom prst="rect">
            <a:avLst/>
          </a:prstGeom>
          <a:solidFill>
            <a:srgbClr val="F1B43B"/>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34"/>
            </a:endParaRPr>
          </a:p>
        </p:txBody>
      </p:sp>
      <p:sp>
        <p:nvSpPr>
          <p:cNvPr id="2" name="Text Placeholder 4">
            <a:extLst>
              <a:ext uri="{FF2B5EF4-FFF2-40B4-BE49-F238E27FC236}">
                <a16:creationId xmlns:a16="http://schemas.microsoft.com/office/drawing/2014/main" id="{0EFEEFB3-4B13-E980-8AE9-B6D4FE99A37A}"/>
              </a:ext>
            </a:extLst>
          </p:cNvPr>
          <p:cNvSpPr txBox="1">
            <a:spLocks noGrp="1"/>
          </p:cNvSpPr>
          <p:nvPr>
            <p:ph type="body" idx="1"/>
          </p:nvPr>
        </p:nvSpPr>
        <p:spPr>
          <a:xfrm>
            <a:off x="4629149" y="1681160"/>
            <a:ext cx="3887791" cy="823910"/>
          </a:xfrm>
          <a:prstGeom prst="rect">
            <a:avLst/>
          </a:prstGeom>
          <a:noFill/>
          <a:ln>
            <a:noFill/>
          </a:ln>
        </p:spPr>
        <p:txBody>
          <a:bodyPr vert="horz" wrap="square" lIns="91440" tIns="45720" rIns="91440" bIns="45720" anchor="b" anchorCtr="0" compatLnSpc="1">
            <a:noAutofit/>
          </a:bodyPr>
          <a:lstStyle>
            <a:lvl1pPr marL="0" marR="0" lvl="0" indent="0" fontAlgn="auto" hangingPunct="0">
              <a:lnSpc>
                <a:spcPct val="100000"/>
              </a:lnSpc>
              <a:spcBef>
                <a:spcPts val="600"/>
              </a:spcBef>
              <a:spcAft>
                <a:spcPts val="0"/>
              </a:spcAft>
              <a:buNone/>
              <a:tabLst/>
              <a:defRPr lang="en-US" sz="2400" b="1" i="0" u="none" strike="noStrike" cap="none" spc="0" baseline="0">
                <a:solidFill>
                  <a:srgbClr val="000000"/>
                </a:solidFill>
                <a:uFillTx/>
                <a:latin typeface="Arial"/>
              </a:defRPr>
            </a:lvl1pPr>
          </a:lstStyle>
          <a:p>
            <a:pPr lvl="0"/>
            <a:r>
              <a:rPr lang="en-US"/>
              <a:t>Click to edit Master text styles</a:t>
            </a:r>
          </a:p>
        </p:txBody>
      </p:sp>
      <p:sp>
        <p:nvSpPr>
          <p:cNvPr id="3" name="Content Placeholder 5">
            <a:extLst>
              <a:ext uri="{FF2B5EF4-FFF2-40B4-BE49-F238E27FC236}">
                <a16:creationId xmlns:a16="http://schemas.microsoft.com/office/drawing/2014/main" id="{17F042EB-681C-5E79-80D9-2A2BE650203D}"/>
              </a:ext>
            </a:extLst>
          </p:cNvPr>
          <p:cNvSpPr txBox="1">
            <a:spLocks noGrp="1"/>
          </p:cNvSpPr>
          <p:nvPr>
            <p:ph sz="half" idx="2"/>
          </p:nvPr>
        </p:nvSpPr>
        <p:spPr>
          <a:xfrm>
            <a:off x="4629149" y="2505071"/>
            <a:ext cx="3887791" cy="3684583"/>
          </a:xfrm>
          <a:prstGeom prst="rect">
            <a:avLst/>
          </a:prstGeom>
          <a:noFill/>
          <a:ln>
            <a:noFill/>
          </a:ln>
        </p:spPr>
        <p:txBody>
          <a:bodyPr vert="horz" wrap="square" lIns="91440" tIns="45720" rIns="91440" bIns="45720" anchor="t" anchorCtr="0" compatLnSpc="1">
            <a:noAutofit/>
          </a:bodyPr>
          <a:lstStyle>
            <a:lvl1pPr marL="342900" marR="0" lvl="0" indent="-342900" fontAlgn="auto" hangingPunct="0">
              <a:lnSpc>
                <a:spcPct val="100000"/>
              </a:lnSpc>
              <a:spcBef>
                <a:spcPts val="800"/>
              </a:spcBef>
              <a:spcAft>
                <a:spcPts val="0"/>
              </a:spcAft>
              <a:buSzPct val="100000"/>
              <a:tabLst/>
              <a:defRPr lang="en-US" sz="3200" b="0" i="0" u="none" strike="noStrike" cap="none" spc="0" baseline="0">
                <a:solidFill>
                  <a:srgbClr val="000000"/>
                </a:solidFill>
                <a:uFillTx/>
                <a:latin typeface="Arial"/>
              </a:defRPr>
            </a:lvl1pPr>
            <a:lvl2pPr marL="742950" marR="0" lvl="1" indent="-285750" fontAlgn="auto" hangingPunct="0">
              <a:lnSpc>
                <a:spcPct val="100000"/>
              </a:lnSpc>
              <a:spcBef>
                <a:spcPts val="700"/>
              </a:spcBef>
              <a:spcAft>
                <a:spcPts val="0"/>
              </a:spcAft>
              <a:buSzPct val="100000"/>
              <a:buChar char="–"/>
              <a:tabLst/>
              <a:defRPr lang="en-US" sz="2800" b="0" i="0" u="none" strike="noStrike" cap="none" spc="0" baseline="0">
                <a:solidFill>
                  <a:srgbClr val="000000"/>
                </a:solidFill>
                <a:uFillTx/>
                <a:latin typeface="Arial"/>
              </a:defRPr>
            </a:lvl2pPr>
            <a:lvl3pPr marR="0" lvl="2" fontAlgn="auto" hangingPunct="0">
              <a:lnSpc>
                <a:spcPct val="100000"/>
              </a:lnSpc>
              <a:spcBef>
                <a:spcPts val="600"/>
              </a:spcBef>
              <a:spcAft>
                <a:spcPts val="0"/>
              </a:spcAft>
              <a:buSzPct val="100000"/>
              <a:tabLst/>
              <a:defRPr lang="en-US" sz="2400" b="0" i="0" u="none" strike="noStrike" cap="none" spc="0" baseline="0">
                <a:solidFill>
                  <a:srgbClr val="000000"/>
                </a:solidFill>
                <a:uFillTx/>
                <a:latin typeface="Arial"/>
              </a:defRPr>
            </a:lvl3pPr>
            <a:lvl4pPr marR="0" lvl="3" fontAlgn="auto" hangingPunct="0">
              <a:lnSpc>
                <a:spcPct val="100000"/>
              </a:lnSpc>
              <a:spcAft>
                <a:spcPts val="0"/>
              </a:spcAft>
              <a:buSzPct val="100000"/>
              <a:buChar char="–"/>
              <a:tabLst/>
              <a:defRPr lang="en-US" sz="2000" b="0" i="0" u="none" strike="noStrike" cap="none" spc="0" baseline="0">
                <a:solidFill>
                  <a:srgbClr val="000000"/>
                </a:solidFill>
                <a:uFillTx/>
                <a:latin typeface="Arial"/>
              </a:defRPr>
            </a:lvl4pPr>
            <a:lvl5pPr marR="0" lvl="4" fontAlgn="auto" hangingPunct="0">
              <a:lnSpc>
                <a:spcPct val="100000"/>
              </a:lnSpc>
              <a:spcAft>
                <a:spcPts val="0"/>
              </a:spcAft>
              <a:buSzPct val="100000"/>
              <a:buChar char="»"/>
              <a:tabLst/>
              <a:defRPr lang="en-US" sz="2000" b="0" i="0" u="none" strike="noStrike" cap="none" spc="0" baseline="0">
                <a:solidFill>
                  <a:srgbClr val="000000"/>
                </a:solidFill>
                <a:uFillTx/>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
            <a:extLst>
              <a:ext uri="{FF2B5EF4-FFF2-40B4-BE49-F238E27FC236}">
                <a16:creationId xmlns:a16="http://schemas.microsoft.com/office/drawing/2014/main" id="{D74660F7-7511-A07C-C31D-F8D45669BD8D}"/>
              </a:ext>
            </a:extLst>
          </p:cNvPr>
          <p:cNvSpPr txBox="1">
            <a:spLocks noGrp="1"/>
          </p:cNvSpPr>
          <p:nvPr>
            <p:ph type="sldNum" sz="quarter" idx="8"/>
          </p:nvPr>
        </p:nvSpPr>
        <p:spPr>
          <a:xfrm>
            <a:off x="6799258" y="6400800"/>
            <a:ext cx="2133596" cy="476246"/>
          </a:xfrm>
        </p:spPr>
        <p:txBody>
          <a:bodyPr/>
          <a:lstStyle>
            <a:lvl1pPr>
              <a:defRPr/>
            </a:lvl1pPr>
          </a:lstStyle>
          <a:p>
            <a:pPr lvl="0"/>
            <a:fld id="{CB9F9E89-BB38-4371-B44D-A21E3AD1F848}" type="slidenum">
              <a:t>‹#›</a:t>
            </a:fld>
            <a:endParaRPr lang="en-US"/>
          </a:p>
        </p:txBody>
      </p:sp>
    </p:spTree>
    <p:extLst>
      <p:ext uri="{BB962C8B-B14F-4D97-AF65-F5344CB8AC3E}">
        <p14:creationId xmlns:p14="http://schemas.microsoft.com/office/powerpoint/2010/main" val="257252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88694BAE-096A-E0EB-A79B-D303AF2758BA}"/>
              </a:ext>
            </a:extLst>
          </p:cNvPr>
          <p:cNvPicPr>
            <a:picLocks noChangeAspect="1"/>
          </p:cNvPicPr>
          <p:nvPr/>
        </p:nvPicPr>
        <p:blipFill>
          <a:blip r:embed="rId2"/>
          <a:srcRect b="83365"/>
          <a:stretch>
            <a:fillRect/>
          </a:stretch>
        </p:blipFill>
        <p:spPr>
          <a:xfrm>
            <a:off x="3172" y="3172"/>
            <a:ext cx="9137654" cy="1139827"/>
          </a:xfrm>
          <a:prstGeom prst="rect">
            <a:avLst/>
          </a:prstGeom>
          <a:noFill/>
          <a:ln cap="flat">
            <a:noFill/>
          </a:ln>
        </p:spPr>
      </p:pic>
      <p:sp>
        <p:nvSpPr>
          <p:cNvPr id="3" name="Rectangle 8">
            <a:extLst>
              <a:ext uri="{FF2B5EF4-FFF2-40B4-BE49-F238E27FC236}">
                <a16:creationId xmlns:a16="http://schemas.microsoft.com/office/drawing/2014/main" id="{7E7D6E7A-D849-CA59-B352-785E38E402F8}"/>
              </a:ext>
            </a:extLst>
          </p:cNvPr>
          <p:cNvSpPr/>
          <p:nvPr/>
        </p:nvSpPr>
        <p:spPr>
          <a:xfrm>
            <a:off x="4800600" y="609603"/>
            <a:ext cx="4038603"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333399"/>
                </a:solidFill>
                <a:uFillTx/>
                <a:latin typeface="Arial" pitchFamily="34"/>
              </a:rPr>
              <a:t>Amity Institution of Applied Sciences</a:t>
            </a:r>
          </a:p>
        </p:txBody>
      </p:sp>
      <p:sp>
        <p:nvSpPr>
          <p:cNvPr id="4" name="Rectangle 10">
            <a:extLst>
              <a:ext uri="{FF2B5EF4-FFF2-40B4-BE49-F238E27FC236}">
                <a16:creationId xmlns:a16="http://schemas.microsoft.com/office/drawing/2014/main" id="{2E043B90-4607-101B-27F2-9EB146189B26}"/>
              </a:ext>
            </a:extLst>
          </p:cNvPr>
          <p:cNvSpPr/>
          <p:nvPr/>
        </p:nvSpPr>
        <p:spPr>
          <a:xfrm>
            <a:off x="2438403" y="6705596"/>
            <a:ext cx="6705596" cy="152403"/>
          </a:xfrm>
          <a:prstGeom prst="rect">
            <a:avLst/>
          </a:prstGeom>
          <a:solidFill>
            <a:srgbClr val="F1B43B"/>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34"/>
            </a:endParaRPr>
          </a:p>
        </p:txBody>
      </p:sp>
    </p:spTree>
    <p:extLst>
      <p:ext uri="{BB962C8B-B14F-4D97-AF65-F5344CB8AC3E}">
        <p14:creationId xmlns:p14="http://schemas.microsoft.com/office/powerpoint/2010/main" val="480421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F37C9E2B-C82C-8F34-6886-0758D72E49C0}"/>
              </a:ext>
            </a:extLst>
          </p:cNvPr>
          <p:cNvPicPr>
            <a:picLocks noChangeAspect="1"/>
          </p:cNvPicPr>
          <p:nvPr/>
        </p:nvPicPr>
        <p:blipFill>
          <a:blip r:embed="rId2"/>
          <a:srcRect b="83365"/>
          <a:stretch>
            <a:fillRect/>
          </a:stretch>
        </p:blipFill>
        <p:spPr>
          <a:xfrm>
            <a:off x="3172" y="3172"/>
            <a:ext cx="9137654" cy="1139827"/>
          </a:xfrm>
          <a:prstGeom prst="rect">
            <a:avLst/>
          </a:prstGeom>
          <a:noFill/>
          <a:ln cap="flat">
            <a:noFill/>
          </a:ln>
        </p:spPr>
      </p:pic>
      <p:sp>
        <p:nvSpPr>
          <p:cNvPr id="3" name="Rectangle 8">
            <a:extLst>
              <a:ext uri="{FF2B5EF4-FFF2-40B4-BE49-F238E27FC236}">
                <a16:creationId xmlns:a16="http://schemas.microsoft.com/office/drawing/2014/main" id="{68BA940D-7473-EB86-6BCC-481AE412BAB9}"/>
              </a:ext>
            </a:extLst>
          </p:cNvPr>
          <p:cNvSpPr/>
          <p:nvPr/>
        </p:nvSpPr>
        <p:spPr>
          <a:xfrm>
            <a:off x="4800600" y="609603"/>
            <a:ext cx="4038603"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333399"/>
                </a:solidFill>
                <a:uFillTx/>
                <a:latin typeface="Arial" pitchFamily="34"/>
              </a:rPr>
              <a:t>Amity Institution of Applied Sciences</a:t>
            </a:r>
          </a:p>
        </p:txBody>
      </p:sp>
      <p:sp>
        <p:nvSpPr>
          <p:cNvPr id="4" name="Rectangle 10">
            <a:extLst>
              <a:ext uri="{FF2B5EF4-FFF2-40B4-BE49-F238E27FC236}">
                <a16:creationId xmlns:a16="http://schemas.microsoft.com/office/drawing/2014/main" id="{A69F5EEE-22C0-9F2E-C0CC-7407563D79C0}"/>
              </a:ext>
            </a:extLst>
          </p:cNvPr>
          <p:cNvSpPr/>
          <p:nvPr/>
        </p:nvSpPr>
        <p:spPr>
          <a:xfrm>
            <a:off x="2438403" y="6705596"/>
            <a:ext cx="6705596" cy="152403"/>
          </a:xfrm>
          <a:prstGeom prst="rect">
            <a:avLst/>
          </a:prstGeom>
          <a:solidFill>
            <a:srgbClr val="F1B43B"/>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34"/>
            </a:endParaRPr>
          </a:p>
        </p:txBody>
      </p:sp>
    </p:spTree>
    <p:extLst>
      <p:ext uri="{BB962C8B-B14F-4D97-AF65-F5344CB8AC3E}">
        <p14:creationId xmlns:p14="http://schemas.microsoft.com/office/powerpoint/2010/main" val="9394492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3" name="Picture 7">
            <a:extLst>
              <a:ext uri="{FF2B5EF4-FFF2-40B4-BE49-F238E27FC236}">
                <a16:creationId xmlns:a16="http://schemas.microsoft.com/office/drawing/2014/main" id="{AA1F2B2D-9B38-39E8-5D0A-239706C9876F}"/>
              </a:ext>
            </a:extLst>
          </p:cNvPr>
          <p:cNvPicPr>
            <a:picLocks noChangeAspect="1"/>
          </p:cNvPicPr>
          <p:nvPr/>
        </p:nvPicPr>
        <p:blipFill>
          <a:blip r:embed="rId2"/>
          <a:srcRect b="83365"/>
          <a:stretch>
            <a:fillRect/>
          </a:stretch>
        </p:blipFill>
        <p:spPr>
          <a:xfrm>
            <a:off x="3172" y="3172"/>
            <a:ext cx="9137654" cy="1139827"/>
          </a:xfrm>
          <a:prstGeom prst="rect">
            <a:avLst/>
          </a:prstGeom>
          <a:noFill/>
          <a:ln cap="flat">
            <a:noFill/>
          </a:ln>
        </p:spPr>
      </p:pic>
      <p:sp>
        <p:nvSpPr>
          <p:cNvPr id="4" name="Rectangle 8">
            <a:extLst>
              <a:ext uri="{FF2B5EF4-FFF2-40B4-BE49-F238E27FC236}">
                <a16:creationId xmlns:a16="http://schemas.microsoft.com/office/drawing/2014/main" id="{A3243DCE-B065-4B74-6433-320AF801AC6C}"/>
              </a:ext>
            </a:extLst>
          </p:cNvPr>
          <p:cNvSpPr/>
          <p:nvPr/>
        </p:nvSpPr>
        <p:spPr>
          <a:xfrm>
            <a:off x="4800600" y="609603"/>
            <a:ext cx="4038603"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333399"/>
                </a:solidFill>
                <a:uFillTx/>
                <a:latin typeface="Arial" pitchFamily="34"/>
              </a:rPr>
              <a:t>Amity Institution of Applied Sciences</a:t>
            </a:r>
          </a:p>
        </p:txBody>
      </p:sp>
      <p:sp>
        <p:nvSpPr>
          <p:cNvPr id="5" name="Rectangle 10">
            <a:extLst>
              <a:ext uri="{FF2B5EF4-FFF2-40B4-BE49-F238E27FC236}">
                <a16:creationId xmlns:a16="http://schemas.microsoft.com/office/drawing/2014/main" id="{D6BB30D4-C9F1-E395-4CA8-7B0DD8D5E74C}"/>
              </a:ext>
            </a:extLst>
          </p:cNvPr>
          <p:cNvSpPr/>
          <p:nvPr/>
        </p:nvSpPr>
        <p:spPr>
          <a:xfrm>
            <a:off x="2438403" y="6705596"/>
            <a:ext cx="6705596" cy="152403"/>
          </a:xfrm>
          <a:prstGeom prst="rect">
            <a:avLst/>
          </a:prstGeom>
          <a:solidFill>
            <a:srgbClr val="F1B43B"/>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34"/>
            </a:endParaRPr>
          </a:p>
        </p:txBody>
      </p:sp>
      <p:sp>
        <p:nvSpPr>
          <p:cNvPr id="2" name="Rectangle 6">
            <a:extLst>
              <a:ext uri="{FF2B5EF4-FFF2-40B4-BE49-F238E27FC236}">
                <a16:creationId xmlns:a16="http://schemas.microsoft.com/office/drawing/2014/main" id="{1A2D53CA-0248-B378-0C43-331A44109EF1}"/>
              </a:ext>
            </a:extLst>
          </p:cNvPr>
          <p:cNvSpPr txBox="1">
            <a:spLocks noGrp="1"/>
          </p:cNvSpPr>
          <p:nvPr>
            <p:ph type="sldNum" sz="quarter" idx="8"/>
          </p:nvPr>
        </p:nvSpPr>
        <p:spPr>
          <a:xfrm>
            <a:off x="6799258" y="6400800"/>
            <a:ext cx="2133596" cy="476246"/>
          </a:xfrm>
        </p:spPr>
        <p:txBody>
          <a:bodyPr/>
          <a:lstStyle>
            <a:lvl1pPr>
              <a:defRPr/>
            </a:lvl1pPr>
          </a:lstStyle>
          <a:p>
            <a:pPr lvl="0"/>
            <a:fld id="{A6C2B1B0-C3F7-4CFD-9FE3-D13C4D39F29D}" type="slidenum">
              <a:t>‹#›</a:t>
            </a:fld>
            <a:endParaRPr lang="en-US"/>
          </a:p>
        </p:txBody>
      </p:sp>
    </p:spTree>
    <p:extLst>
      <p:ext uri="{BB962C8B-B14F-4D97-AF65-F5344CB8AC3E}">
        <p14:creationId xmlns:p14="http://schemas.microsoft.com/office/powerpoint/2010/main" val="215744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3" name="Picture 7">
            <a:extLst>
              <a:ext uri="{FF2B5EF4-FFF2-40B4-BE49-F238E27FC236}">
                <a16:creationId xmlns:a16="http://schemas.microsoft.com/office/drawing/2014/main" id="{9113820F-E29F-60E8-FAA6-4BB4235E6FD6}"/>
              </a:ext>
            </a:extLst>
          </p:cNvPr>
          <p:cNvPicPr>
            <a:picLocks noChangeAspect="1"/>
          </p:cNvPicPr>
          <p:nvPr/>
        </p:nvPicPr>
        <p:blipFill>
          <a:blip r:embed="rId2"/>
          <a:srcRect b="83365"/>
          <a:stretch>
            <a:fillRect/>
          </a:stretch>
        </p:blipFill>
        <p:spPr>
          <a:xfrm>
            <a:off x="3172" y="3172"/>
            <a:ext cx="9137654" cy="1139827"/>
          </a:xfrm>
          <a:prstGeom prst="rect">
            <a:avLst/>
          </a:prstGeom>
          <a:noFill/>
          <a:ln cap="flat">
            <a:noFill/>
          </a:ln>
        </p:spPr>
      </p:pic>
      <p:sp>
        <p:nvSpPr>
          <p:cNvPr id="4" name="Rectangle 8">
            <a:extLst>
              <a:ext uri="{FF2B5EF4-FFF2-40B4-BE49-F238E27FC236}">
                <a16:creationId xmlns:a16="http://schemas.microsoft.com/office/drawing/2014/main" id="{CCE3C1FF-836B-F26C-2D93-8026D8E6E546}"/>
              </a:ext>
            </a:extLst>
          </p:cNvPr>
          <p:cNvSpPr/>
          <p:nvPr/>
        </p:nvSpPr>
        <p:spPr>
          <a:xfrm>
            <a:off x="4800600" y="609603"/>
            <a:ext cx="4038603"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333399"/>
                </a:solidFill>
                <a:uFillTx/>
                <a:latin typeface="Arial" pitchFamily="34"/>
              </a:rPr>
              <a:t>Amity Institution of Applied Sciences</a:t>
            </a:r>
          </a:p>
        </p:txBody>
      </p:sp>
      <p:sp>
        <p:nvSpPr>
          <p:cNvPr id="5" name="Rectangle 10">
            <a:extLst>
              <a:ext uri="{FF2B5EF4-FFF2-40B4-BE49-F238E27FC236}">
                <a16:creationId xmlns:a16="http://schemas.microsoft.com/office/drawing/2014/main" id="{D95ADB5B-7D64-F9CD-E5A6-6666BEB6CEE5}"/>
              </a:ext>
            </a:extLst>
          </p:cNvPr>
          <p:cNvSpPr/>
          <p:nvPr/>
        </p:nvSpPr>
        <p:spPr>
          <a:xfrm>
            <a:off x="2438403" y="6705596"/>
            <a:ext cx="6705596" cy="152403"/>
          </a:xfrm>
          <a:prstGeom prst="rect">
            <a:avLst/>
          </a:prstGeom>
          <a:solidFill>
            <a:srgbClr val="F1B43B"/>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34"/>
            </a:endParaRPr>
          </a:p>
        </p:txBody>
      </p:sp>
      <p:sp>
        <p:nvSpPr>
          <p:cNvPr id="2" name="Rectangle 6">
            <a:extLst>
              <a:ext uri="{FF2B5EF4-FFF2-40B4-BE49-F238E27FC236}">
                <a16:creationId xmlns:a16="http://schemas.microsoft.com/office/drawing/2014/main" id="{94E0F047-67EE-051B-6A90-2FDC2B6C9AAA}"/>
              </a:ext>
            </a:extLst>
          </p:cNvPr>
          <p:cNvSpPr txBox="1">
            <a:spLocks noGrp="1"/>
          </p:cNvSpPr>
          <p:nvPr>
            <p:ph type="sldNum" sz="quarter" idx="8"/>
          </p:nvPr>
        </p:nvSpPr>
        <p:spPr>
          <a:xfrm>
            <a:off x="6799258" y="6400800"/>
            <a:ext cx="2133596" cy="476246"/>
          </a:xfrm>
        </p:spPr>
        <p:txBody>
          <a:bodyPr/>
          <a:lstStyle>
            <a:lvl1pPr>
              <a:defRPr/>
            </a:lvl1pPr>
          </a:lstStyle>
          <a:p>
            <a:pPr lvl="0"/>
            <a:fld id="{079A7EDB-0078-4FEF-B4A0-F28A07A2AA7C}" type="slidenum">
              <a:t>‹#›</a:t>
            </a:fld>
            <a:endParaRPr lang="en-US"/>
          </a:p>
        </p:txBody>
      </p:sp>
    </p:spTree>
    <p:extLst>
      <p:ext uri="{BB962C8B-B14F-4D97-AF65-F5344CB8AC3E}">
        <p14:creationId xmlns:p14="http://schemas.microsoft.com/office/powerpoint/2010/main" val="1924237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779F7E71-6C37-F1A1-6B94-15B65A277D68}"/>
              </a:ext>
            </a:extLst>
          </p:cNvPr>
          <p:cNvPicPr>
            <a:picLocks noChangeAspect="1"/>
          </p:cNvPicPr>
          <p:nvPr/>
        </p:nvPicPr>
        <p:blipFill>
          <a:blip r:embed="rId13"/>
          <a:srcRect b="83365"/>
          <a:stretch>
            <a:fillRect/>
          </a:stretch>
        </p:blipFill>
        <p:spPr>
          <a:xfrm>
            <a:off x="3172" y="3172"/>
            <a:ext cx="9137654" cy="1139827"/>
          </a:xfrm>
          <a:prstGeom prst="rect">
            <a:avLst/>
          </a:prstGeom>
          <a:noFill/>
          <a:ln cap="flat">
            <a:noFill/>
          </a:ln>
        </p:spPr>
      </p:pic>
      <p:sp>
        <p:nvSpPr>
          <p:cNvPr id="3" name="Rectangle 6">
            <a:extLst>
              <a:ext uri="{FF2B5EF4-FFF2-40B4-BE49-F238E27FC236}">
                <a16:creationId xmlns:a16="http://schemas.microsoft.com/office/drawing/2014/main" id="{53A3C314-91DE-9BD4-A897-E23CF0BB84B2}"/>
              </a:ext>
            </a:extLst>
          </p:cNvPr>
          <p:cNvSpPr txBox="1">
            <a:spLocks noGrp="1"/>
          </p:cNvSpPr>
          <p:nvPr>
            <p:ph type="sldNum" sz="quarter" idx="4"/>
          </p:nvPr>
        </p:nvSpPr>
        <p:spPr>
          <a:xfrm>
            <a:off x="6799258" y="6400800"/>
            <a:ext cx="2133596" cy="47624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100" b="0" i="0" u="none" strike="noStrike" kern="1200" cap="none" spc="0" baseline="0">
                <a:solidFill>
                  <a:srgbClr val="000000"/>
                </a:solidFill>
                <a:uFillTx/>
                <a:latin typeface="Arial" pitchFamily="34"/>
              </a:defRPr>
            </a:lvl1pPr>
          </a:lstStyle>
          <a:p>
            <a:pPr lvl="0"/>
            <a:fld id="{CB877A8E-1D87-40B4-B472-D959D913B710}" type="slidenum">
              <a:t>‹#›</a:t>
            </a:fld>
            <a:endParaRPr lang="en-US"/>
          </a:p>
        </p:txBody>
      </p:sp>
      <p:sp>
        <p:nvSpPr>
          <p:cNvPr id="4" name="Rectangle 8">
            <a:extLst>
              <a:ext uri="{FF2B5EF4-FFF2-40B4-BE49-F238E27FC236}">
                <a16:creationId xmlns:a16="http://schemas.microsoft.com/office/drawing/2014/main" id="{2D168B9D-F097-C3A6-3639-C279F17FEE4C}"/>
              </a:ext>
            </a:extLst>
          </p:cNvPr>
          <p:cNvSpPr/>
          <p:nvPr/>
        </p:nvSpPr>
        <p:spPr>
          <a:xfrm>
            <a:off x="4800600" y="609603"/>
            <a:ext cx="4038603"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333399"/>
                </a:solidFill>
                <a:uFillTx/>
                <a:latin typeface="Arial" pitchFamily="34"/>
              </a:rPr>
              <a:t>Amity Institution of Applied Sciences</a:t>
            </a:r>
          </a:p>
        </p:txBody>
      </p:sp>
      <p:sp>
        <p:nvSpPr>
          <p:cNvPr id="5" name="Rectangle 10">
            <a:extLst>
              <a:ext uri="{FF2B5EF4-FFF2-40B4-BE49-F238E27FC236}">
                <a16:creationId xmlns:a16="http://schemas.microsoft.com/office/drawing/2014/main" id="{A1E7DD4A-6361-24C2-50E6-E840D39663F4}"/>
              </a:ext>
            </a:extLst>
          </p:cNvPr>
          <p:cNvSpPr/>
          <p:nvPr/>
        </p:nvSpPr>
        <p:spPr>
          <a:xfrm>
            <a:off x="2438403" y="6705596"/>
            <a:ext cx="6705596" cy="152403"/>
          </a:xfrm>
          <a:prstGeom prst="rect">
            <a:avLst/>
          </a:prstGeom>
          <a:solidFill>
            <a:srgbClr val="F1B43B"/>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3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CA8ED81-FD58-266F-F2A6-581669C20A80}"/>
              </a:ext>
            </a:extLst>
          </p:cNvPr>
          <p:cNvSpPr txBox="1">
            <a:spLocks noGrp="1"/>
          </p:cNvSpPr>
          <p:nvPr>
            <p:ph type="subTitle" idx="1"/>
          </p:nvPr>
        </p:nvSpPr>
        <p:spPr>
          <a:xfrm>
            <a:off x="5116284" y="4962523"/>
            <a:ext cx="3712029" cy="1676400"/>
          </a:xfrm>
          <a:prstGeom prst="rect">
            <a:avLst/>
          </a:prstGeom>
          <a:noFill/>
          <a:ln>
            <a:noFill/>
          </a:ln>
        </p:spPr>
        <p:txBody>
          <a:bodyPr vert="horz" wrap="square" lIns="91440" tIns="45720" rIns="91440" bIns="45720" anchor="t" anchorCtr="1" compatLnSpc="1">
            <a:noAutofit/>
          </a:bodyPr>
          <a:lstStyle/>
          <a:p>
            <a:pPr marL="0" lvl="0" indent="0" algn="ctr" hangingPunct="0">
              <a:lnSpc>
                <a:spcPct val="100000"/>
              </a:lnSpc>
              <a:spcBef>
                <a:spcPts val="500"/>
              </a:spcBef>
              <a:buNone/>
            </a:pPr>
            <a:r>
              <a:rPr lang="en-IN" sz="1800" dirty="0">
                <a:solidFill>
                  <a:srgbClr val="000000"/>
                </a:solidFill>
                <a:latin typeface="Times New Roman" pitchFamily="18"/>
                <a:cs typeface="Times New Roman" pitchFamily="18"/>
              </a:rPr>
              <a:t>Shivam Gupta</a:t>
            </a:r>
          </a:p>
          <a:p>
            <a:pPr marL="0" lvl="0" indent="0" algn="ctr" hangingPunct="0">
              <a:lnSpc>
                <a:spcPct val="100000"/>
              </a:lnSpc>
              <a:spcBef>
                <a:spcPts val="500"/>
              </a:spcBef>
              <a:buNone/>
            </a:pPr>
            <a:r>
              <a:rPr lang="en-IN" sz="1800" dirty="0">
                <a:solidFill>
                  <a:srgbClr val="000000"/>
                </a:solidFill>
                <a:latin typeface="Times New Roman" pitchFamily="18"/>
                <a:cs typeface="Times New Roman" pitchFamily="18"/>
              </a:rPr>
              <a:t>M.Sc. Data Science</a:t>
            </a:r>
          </a:p>
          <a:p>
            <a:pPr marL="0" lvl="0" indent="0" algn="ctr" hangingPunct="0">
              <a:lnSpc>
                <a:spcPct val="100000"/>
              </a:lnSpc>
              <a:spcBef>
                <a:spcPts val="500"/>
              </a:spcBef>
              <a:buNone/>
            </a:pPr>
            <a:r>
              <a:rPr lang="en-IN" sz="1800" dirty="0">
                <a:solidFill>
                  <a:srgbClr val="000000"/>
                </a:solidFill>
                <a:latin typeface="Times New Roman" pitchFamily="18"/>
                <a:cs typeface="Times New Roman" pitchFamily="18"/>
              </a:rPr>
              <a:t>A044161824015</a:t>
            </a:r>
          </a:p>
          <a:p>
            <a:pPr marL="0" lvl="0" indent="0" algn="ctr" hangingPunct="0">
              <a:lnSpc>
                <a:spcPct val="100000"/>
              </a:lnSpc>
              <a:spcBef>
                <a:spcPts val="500"/>
              </a:spcBef>
              <a:buNone/>
            </a:pPr>
            <a:r>
              <a:rPr lang="en-IN" sz="1800" dirty="0">
                <a:solidFill>
                  <a:srgbClr val="000000"/>
                </a:solidFill>
                <a:latin typeface="Times New Roman" pitchFamily="18"/>
                <a:cs typeface="Times New Roman" pitchFamily="18"/>
              </a:rPr>
              <a:t>Faculty Guide: Dr. Vaidehi Singh</a:t>
            </a:r>
          </a:p>
          <a:p>
            <a:pPr marL="0" lvl="0" indent="0" algn="ctr" hangingPunct="0">
              <a:lnSpc>
                <a:spcPct val="100000"/>
              </a:lnSpc>
              <a:spcBef>
                <a:spcPts val="500"/>
              </a:spcBef>
              <a:buNone/>
            </a:pPr>
            <a:endParaRPr lang="en-IN" sz="2000" dirty="0">
              <a:solidFill>
                <a:srgbClr val="000000"/>
              </a:solidFill>
              <a:latin typeface="Times New Roman" pitchFamily="18"/>
              <a:cs typeface="Times New Roman" pitchFamily="18"/>
            </a:endParaRPr>
          </a:p>
        </p:txBody>
      </p:sp>
      <p:sp>
        <p:nvSpPr>
          <p:cNvPr id="4" name="Slide Number Placeholder 3">
            <a:extLst>
              <a:ext uri="{FF2B5EF4-FFF2-40B4-BE49-F238E27FC236}">
                <a16:creationId xmlns:a16="http://schemas.microsoft.com/office/drawing/2014/main" id="{E6A3883E-BAC5-602C-9175-86B8498A01AE}"/>
              </a:ext>
            </a:extLst>
          </p:cNvPr>
          <p:cNvSpPr txBox="1">
            <a:spLocks noGrp="1"/>
          </p:cNvSpPr>
          <p:nvPr/>
        </p:nvSpPr>
        <p:spPr>
          <a:xfrm>
            <a:off x="6799258" y="6400800"/>
            <a:ext cx="2133596" cy="476246"/>
          </a:xfrm>
          <a:prstGeom prst="rect">
            <a:avLst/>
          </a:prstGeom>
          <a:noFill/>
          <a:ln/>
        </p:spPr>
        <p:txBody>
          <a:bodyPr vert="horz" wrap="square" lIns="91440" tIns="45720" rIns="91440" bIns="45720" anchor="t"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CF371F-44E2-4072-AE93-77427EC1343F}" type="slidenum">
              <a:rPr kumimoji="0" lang="en-US" sz="1100" b="0" i="0" u="none" strike="noStrike" kern="1200" cap="none" spc="0" normalizeH="0" baseline="0" noProof="0" smtClean="0">
                <a:ln>
                  <a:noFill/>
                </a:ln>
                <a:solidFill>
                  <a:srgbClr val="000000"/>
                </a:solidFill>
                <a:effectLst/>
                <a:uLnTx/>
                <a:uFillTx/>
                <a:latin typeface="Arial" pitchFamily="3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a:ln>
                <a:noFill/>
              </a:ln>
              <a:solidFill>
                <a:srgbClr val="000000"/>
              </a:solidFill>
              <a:effectLst/>
              <a:uLnTx/>
              <a:uFillTx/>
              <a:latin typeface="Arial" pitchFamily="34"/>
              <a:ea typeface="+mn-ea"/>
              <a:cs typeface="+mn-cs"/>
            </a:endParaRPr>
          </a:p>
        </p:txBody>
      </p:sp>
      <p:sp>
        <p:nvSpPr>
          <p:cNvPr id="2" name="Title 1">
            <a:extLst>
              <a:ext uri="{FF2B5EF4-FFF2-40B4-BE49-F238E27FC236}">
                <a16:creationId xmlns:a16="http://schemas.microsoft.com/office/drawing/2014/main" id="{7835346E-9105-3D9D-852D-2D7485239EF2}"/>
              </a:ext>
            </a:extLst>
          </p:cNvPr>
          <p:cNvSpPr txBox="1">
            <a:spLocks noGrp="1"/>
          </p:cNvSpPr>
          <p:nvPr>
            <p:ph type="ctrTitle"/>
          </p:nvPr>
        </p:nvSpPr>
        <p:spPr>
          <a:xfrm>
            <a:off x="1143001" y="1122361"/>
            <a:ext cx="6858000" cy="4342268"/>
          </a:xfrm>
          <a:prstGeom prst="rect">
            <a:avLst/>
          </a:prstGeom>
          <a:noFill/>
          <a:ln>
            <a:noFill/>
          </a:ln>
        </p:spPr>
        <p:txBody>
          <a:bodyPr vert="horz" wrap="square" lIns="91440" tIns="45720" rIns="91440" bIns="45720" anchor="ctr" anchorCtr="1" compatLnSpc="1">
            <a:noAutofit/>
          </a:bodyPr>
          <a:lstStyle/>
          <a:p>
            <a:pPr lvl="0" algn="ctr" hangingPunct="0">
              <a:lnSpc>
                <a:spcPct val="100000"/>
              </a:lnSpc>
              <a:spcBef>
                <a:spcPts val="0"/>
              </a:spcBef>
            </a:pPr>
            <a:r>
              <a:rPr lang="en-US" sz="2000" b="1" dirty="0">
                <a:latin typeface="Times New Roman" panose="02020603050405020304" pitchFamily="18" charset="0"/>
                <a:cs typeface="Times New Roman" panose="02020603050405020304" pitchFamily="18" charset="0"/>
              </a:rPr>
              <a:t>Summer Internship on</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A Statistical Study of Road Accidents in Various States in India</a:t>
            </a:r>
            <a:endParaRPr lang="en-IN" sz="4000" b="1" dirty="0">
              <a:solidFill>
                <a:srgbClr val="000000"/>
              </a:solidFill>
              <a:latin typeface="Times New Roman" panose="02020603050405020304" pitchFamily="18" charset="0"/>
              <a:ea typeface="Yu Gothic UI Semilight" pitchFamily="34"/>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810343-F748-9976-8CFB-3B7F40622929}"/>
              </a:ext>
            </a:extLst>
          </p:cNvPr>
          <p:cNvSpPr txBox="1"/>
          <p:nvPr/>
        </p:nvSpPr>
        <p:spPr>
          <a:xfrm>
            <a:off x="2286000" y="2767280"/>
            <a:ext cx="4572000" cy="1323439"/>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PREDICTIVE MODELLING</a:t>
            </a:r>
          </a:p>
        </p:txBody>
      </p:sp>
      <p:sp>
        <p:nvSpPr>
          <p:cNvPr id="4" name="Slide Number Placeholder 3">
            <a:extLst>
              <a:ext uri="{FF2B5EF4-FFF2-40B4-BE49-F238E27FC236}">
                <a16:creationId xmlns:a16="http://schemas.microsoft.com/office/drawing/2014/main" id="{3D069E9F-5357-7942-A357-73548930BF05}"/>
              </a:ext>
            </a:extLst>
          </p:cNvPr>
          <p:cNvSpPr txBox="1">
            <a:spLocks noGrp="1"/>
          </p:cNvSpPr>
          <p:nvPr/>
        </p:nvSpPr>
        <p:spPr>
          <a:xfrm>
            <a:off x="6799258" y="6400800"/>
            <a:ext cx="2133596" cy="476246"/>
          </a:xfrm>
          <a:prstGeom prst="rect">
            <a:avLst/>
          </a:prstGeom>
          <a:noFill/>
          <a:ln/>
        </p:spPr>
        <p:txBody>
          <a:bodyPr vert="horz" wrap="square" lIns="91440" tIns="45720" rIns="91440" bIns="45720" anchor="t"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B39804-B612-41CF-8F4D-4FF939A20BED}" type="slidenum">
              <a:rPr kumimoji="0" lang="en-US" sz="1100" b="0" i="0" u="none" strike="noStrike" kern="1200" cap="none" spc="0" normalizeH="0" baseline="0" noProof="0" smtClean="0">
                <a:ln>
                  <a:noFill/>
                </a:ln>
                <a:solidFill>
                  <a:srgbClr val="000000"/>
                </a:solidFill>
                <a:effectLst/>
                <a:uLnTx/>
                <a:uFillTx/>
                <a:latin typeface="Arial" pitchFamily="3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a:ln>
                <a:noFill/>
              </a:ln>
              <a:solidFill>
                <a:srgbClr val="000000"/>
              </a:solidFill>
              <a:effectLst/>
              <a:uLnTx/>
              <a:uFillTx/>
              <a:latin typeface="Arial" pitchFamily="34"/>
              <a:ea typeface="+mn-ea"/>
              <a:cs typeface="+mn-cs"/>
            </a:endParaRPr>
          </a:p>
        </p:txBody>
      </p:sp>
    </p:spTree>
    <p:extLst>
      <p:ext uri="{BB962C8B-B14F-4D97-AF65-F5344CB8AC3E}">
        <p14:creationId xmlns:p14="http://schemas.microsoft.com/office/powerpoint/2010/main" val="252519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22">
            <a:extLst>
              <a:ext uri="{FF2B5EF4-FFF2-40B4-BE49-F238E27FC236}">
                <a16:creationId xmlns:a16="http://schemas.microsoft.com/office/drawing/2014/main" id="{061C46E8-2C8B-057D-28F9-1F20F35D08CB}"/>
              </a:ext>
            </a:extLst>
          </p:cNvPr>
          <p:cNvPicPr>
            <a:picLocks noGrp="1"/>
          </p:cNvPicPr>
          <p:nvPr>
            <p:ph sz="half" idx="2"/>
          </p:nvPr>
        </p:nvPicPr>
        <p:blipFill>
          <a:blip r:embed="rId2" cstate="print"/>
          <a:stretch>
            <a:fillRect/>
          </a:stretch>
        </p:blipFill>
        <p:spPr>
          <a:xfrm>
            <a:off x="458635" y="3429000"/>
            <a:ext cx="3873879" cy="2880000"/>
          </a:xfrm>
          <a:prstGeom prst="rect">
            <a:avLst/>
          </a:prstGeom>
          <a:effectLst>
            <a:glow rad="63500">
              <a:schemeClr val="tx1">
                <a:lumMod val="95000"/>
                <a:lumOff val="5000"/>
              </a:schemeClr>
            </a:glow>
          </a:effectLst>
        </p:spPr>
      </p:pic>
      <p:sp>
        <p:nvSpPr>
          <p:cNvPr id="3" name="object 7">
            <a:extLst>
              <a:ext uri="{FF2B5EF4-FFF2-40B4-BE49-F238E27FC236}">
                <a16:creationId xmlns:a16="http://schemas.microsoft.com/office/drawing/2014/main" id="{81888ED9-293E-6B46-86B7-B2ABD588DD1B}"/>
              </a:ext>
            </a:extLst>
          </p:cNvPr>
          <p:cNvSpPr txBox="1"/>
          <p:nvPr/>
        </p:nvSpPr>
        <p:spPr>
          <a:xfrm>
            <a:off x="3657270" y="1070934"/>
            <a:ext cx="1829459" cy="323165"/>
          </a:xfrm>
          <a:prstGeom prst="rect">
            <a:avLst/>
          </a:prstGeom>
        </p:spPr>
        <p:txBody>
          <a:bodyPr vert="horz" wrap="square" lIns="0" tIns="15240" rIns="0" bIns="0" rtlCol="0">
            <a:spAutoFit/>
          </a:bodyPr>
          <a:lstStyle/>
          <a:p>
            <a:pPr marL="12700">
              <a:lnSpc>
                <a:spcPct val="100000"/>
              </a:lnSpc>
              <a:spcBef>
                <a:spcPts val="120"/>
              </a:spcBef>
            </a:pPr>
            <a:r>
              <a:rPr sz="2000" b="1" u="sng" spc="-100" dirty="0">
                <a:solidFill>
                  <a:srgbClr val="1F2937"/>
                </a:solidFill>
                <a:latin typeface="Roboto"/>
                <a:cs typeface="Roboto"/>
              </a:rPr>
              <a:t>Model</a:t>
            </a:r>
            <a:r>
              <a:rPr sz="2000" b="1" u="sng" spc="-20" dirty="0">
                <a:solidFill>
                  <a:srgbClr val="1F2937"/>
                </a:solidFill>
                <a:latin typeface="Roboto"/>
                <a:cs typeface="Roboto"/>
              </a:rPr>
              <a:t> </a:t>
            </a:r>
            <a:r>
              <a:rPr lang="en-IN" sz="2000" b="1" u="sng" spc="-85" dirty="0">
                <a:solidFill>
                  <a:srgbClr val="1F2937"/>
                </a:solidFill>
                <a:latin typeface="Roboto"/>
                <a:cs typeface="Roboto"/>
              </a:rPr>
              <a:t>Evaluation</a:t>
            </a:r>
            <a:endParaRPr sz="2000" b="1" u="sng" dirty="0">
              <a:latin typeface="Roboto"/>
              <a:cs typeface="Roboto"/>
            </a:endParaRPr>
          </a:p>
        </p:txBody>
      </p:sp>
      <p:sp>
        <p:nvSpPr>
          <p:cNvPr id="6" name="object 36">
            <a:extLst>
              <a:ext uri="{FF2B5EF4-FFF2-40B4-BE49-F238E27FC236}">
                <a16:creationId xmlns:a16="http://schemas.microsoft.com/office/drawing/2014/main" id="{F8B8045E-D73A-BF7E-6531-A19302C06C35}"/>
              </a:ext>
            </a:extLst>
          </p:cNvPr>
          <p:cNvSpPr txBox="1"/>
          <p:nvPr/>
        </p:nvSpPr>
        <p:spPr>
          <a:xfrm>
            <a:off x="458635" y="1854648"/>
            <a:ext cx="8322779" cy="643189"/>
          </a:xfrm>
          <a:prstGeom prst="rect">
            <a:avLst/>
          </a:prstGeom>
        </p:spPr>
        <p:txBody>
          <a:bodyPr vert="horz" wrap="square" lIns="0" tIns="12065" rIns="0" bIns="0" rtlCol="0">
            <a:spAutoFit/>
          </a:bodyPr>
          <a:lstStyle/>
          <a:p>
            <a:pPr marL="12700" marR="5080">
              <a:lnSpc>
                <a:spcPct val="119000"/>
              </a:lnSpc>
              <a:spcBef>
                <a:spcPts val="95"/>
              </a:spcBef>
            </a:pPr>
            <a:r>
              <a:rPr b="1" spc="-50" dirty="0">
                <a:solidFill>
                  <a:srgbClr val="333333"/>
                </a:solidFill>
                <a:latin typeface="Times New Roman" panose="02020603050405020304" pitchFamily="18" charset="0"/>
                <a:cs typeface="Times New Roman" panose="02020603050405020304" pitchFamily="18" charset="0"/>
              </a:rPr>
              <a:t>Logistic</a:t>
            </a:r>
            <a:r>
              <a:rPr b="1" spc="10" dirty="0">
                <a:solidFill>
                  <a:srgbClr val="333333"/>
                </a:solidFill>
                <a:latin typeface="Times New Roman" panose="02020603050405020304" pitchFamily="18" charset="0"/>
                <a:cs typeface="Times New Roman" panose="02020603050405020304" pitchFamily="18" charset="0"/>
              </a:rPr>
              <a:t> </a:t>
            </a:r>
            <a:r>
              <a:rPr b="1" spc="-55" dirty="0">
                <a:solidFill>
                  <a:srgbClr val="333333"/>
                </a:solidFill>
                <a:latin typeface="Times New Roman" panose="02020603050405020304" pitchFamily="18" charset="0"/>
                <a:cs typeface="Times New Roman" panose="02020603050405020304" pitchFamily="18" charset="0"/>
              </a:rPr>
              <a:t>Regression:</a:t>
            </a:r>
            <a:r>
              <a:rPr b="1" spc="10" dirty="0">
                <a:solidFill>
                  <a:srgbClr val="333333"/>
                </a:solidFill>
                <a:latin typeface="Times New Roman" panose="02020603050405020304" pitchFamily="18" charset="0"/>
                <a:cs typeface="Times New Roman" panose="02020603050405020304" pitchFamily="18" charset="0"/>
              </a:rPr>
              <a:t> </a:t>
            </a:r>
            <a:r>
              <a:rPr spc="-70" dirty="0">
                <a:solidFill>
                  <a:srgbClr val="333333"/>
                </a:solidFill>
                <a:latin typeface="Times New Roman" panose="02020603050405020304" pitchFamily="18" charset="0"/>
                <a:cs typeface="Times New Roman" panose="02020603050405020304" pitchFamily="18" charset="0"/>
              </a:rPr>
              <a:t>52.44%</a:t>
            </a:r>
            <a:r>
              <a:rPr spc="10" dirty="0">
                <a:solidFill>
                  <a:srgbClr val="333333"/>
                </a:solidFill>
                <a:latin typeface="Times New Roman" panose="02020603050405020304" pitchFamily="18" charset="0"/>
                <a:cs typeface="Times New Roman" panose="02020603050405020304" pitchFamily="18" charset="0"/>
              </a:rPr>
              <a:t> </a:t>
            </a:r>
            <a:r>
              <a:rPr spc="-65" dirty="0">
                <a:solidFill>
                  <a:srgbClr val="333333"/>
                </a:solidFill>
                <a:latin typeface="Times New Roman" panose="02020603050405020304" pitchFamily="18" charset="0"/>
                <a:cs typeface="Times New Roman" panose="02020603050405020304" pitchFamily="18" charset="0"/>
              </a:rPr>
              <a:t>accuracy</a:t>
            </a:r>
            <a:r>
              <a:rPr spc="15" dirty="0">
                <a:solidFill>
                  <a:srgbClr val="333333"/>
                </a:solidFill>
                <a:latin typeface="Times New Roman" panose="02020603050405020304" pitchFamily="18" charset="0"/>
                <a:cs typeface="Times New Roman" panose="02020603050405020304" pitchFamily="18" charset="0"/>
              </a:rPr>
              <a:t> </a:t>
            </a:r>
            <a:r>
              <a:rPr spc="-55" dirty="0">
                <a:solidFill>
                  <a:srgbClr val="333333"/>
                </a:solidFill>
                <a:latin typeface="Times New Roman" panose="02020603050405020304" pitchFamily="18" charset="0"/>
                <a:cs typeface="Times New Roman" panose="02020603050405020304" pitchFamily="18" charset="0"/>
              </a:rPr>
              <a:t>with</a:t>
            </a:r>
            <a:r>
              <a:rPr spc="10" dirty="0">
                <a:solidFill>
                  <a:srgbClr val="333333"/>
                </a:solidFill>
                <a:latin typeface="Times New Roman" panose="02020603050405020304" pitchFamily="18" charset="0"/>
                <a:cs typeface="Times New Roman" panose="02020603050405020304" pitchFamily="18" charset="0"/>
              </a:rPr>
              <a:t> </a:t>
            </a:r>
            <a:r>
              <a:rPr spc="-65" dirty="0">
                <a:solidFill>
                  <a:srgbClr val="333333"/>
                </a:solidFill>
                <a:latin typeface="Times New Roman" panose="02020603050405020304" pitchFamily="18" charset="0"/>
                <a:cs typeface="Times New Roman" panose="02020603050405020304" pitchFamily="18" charset="0"/>
              </a:rPr>
              <a:t>balanced</a:t>
            </a:r>
            <a:r>
              <a:rPr spc="10" dirty="0">
                <a:solidFill>
                  <a:srgbClr val="333333"/>
                </a:solidFill>
                <a:latin typeface="Times New Roman" panose="02020603050405020304" pitchFamily="18" charset="0"/>
                <a:cs typeface="Times New Roman" panose="02020603050405020304" pitchFamily="18" charset="0"/>
              </a:rPr>
              <a:t> </a:t>
            </a:r>
            <a:r>
              <a:rPr spc="-50" dirty="0">
                <a:solidFill>
                  <a:srgbClr val="333333"/>
                </a:solidFill>
                <a:latin typeface="Times New Roman" panose="02020603050405020304" pitchFamily="18" charset="0"/>
                <a:cs typeface="Times New Roman" panose="02020603050405020304" pitchFamily="18" charset="0"/>
              </a:rPr>
              <a:t>performance </a:t>
            </a:r>
            <a:r>
              <a:rPr spc="-60" dirty="0">
                <a:solidFill>
                  <a:srgbClr val="333333"/>
                </a:solidFill>
                <a:latin typeface="Times New Roman" panose="02020603050405020304" pitchFamily="18" charset="0"/>
                <a:cs typeface="Times New Roman" panose="02020603050405020304" pitchFamily="18" charset="0"/>
              </a:rPr>
              <a:t>across</a:t>
            </a:r>
            <a:r>
              <a:rPr spc="-30" dirty="0">
                <a:solidFill>
                  <a:srgbClr val="333333"/>
                </a:solidFill>
                <a:latin typeface="Times New Roman" panose="02020603050405020304" pitchFamily="18" charset="0"/>
                <a:cs typeface="Times New Roman" panose="02020603050405020304" pitchFamily="18" charset="0"/>
              </a:rPr>
              <a:t> </a:t>
            </a:r>
            <a:r>
              <a:rPr spc="-60" dirty="0">
                <a:solidFill>
                  <a:srgbClr val="333333"/>
                </a:solidFill>
                <a:latin typeface="Times New Roman" panose="02020603050405020304" pitchFamily="18" charset="0"/>
                <a:cs typeface="Times New Roman" panose="02020603050405020304" pitchFamily="18" charset="0"/>
              </a:rPr>
              <a:t>both</a:t>
            </a:r>
            <a:r>
              <a:rPr spc="-25" dirty="0">
                <a:solidFill>
                  <a:srgbClr val="333333"/>
                </a:solidFill>
                <a:latin typeface="Times New Roman" panose="02020603050405020304" pitchFamily="18" charset="0"/>
                <a:cs typeface="Times New Roman" panose="02020603050405020304" pitchFamily="18" charset="0"/>
              </a:rPr>
              <a:t> </a:t>
            </a:r>
            <a:r>
              <a:rPr spc="-40" dirty="0">
                <a:solidFill>
                  <a:srgbClr val="333333"/>
                </a:solidFill>
                <a:latin typeface="Times New Roman" panose="02020603050405020304" pitchFamily="18" charset="0"/>
                <a:cs typeface="Times New Roman" panose="02020603050405020304" pitchFamily="18" charset="0"/>
              </a:rPr>
              <a:t>fatal</a:t>
            </a:r>
            <a:r>
              <a:rPr spc="-30" dirty="0">
                <a:solidFill>
                  <a:srgbClr val="333333"/>
                </a:solidFill>
                <a:latin typeface="Times New Roman" panose="02020603050405020304" pitchFamily="18" charset="0"/>
                <a:cs typeface="Times New Roman" panose="02020603050405020304" pitchFamily="18" charset="0"/>
              </a:rPr>
              <a:t> </a:t>
            </a:r>
            <a:r>
              <a:rPr spc="-65" dirty="0">
                <a:solidFill>
                  <a:srgbClr val="333333"/>
                </a:solidFill>
                <a:latin typeface="Times New Roman" panose="02020603050405020304" pitchFamily="18" charset="0"/>
                <a:cs typeface="Times New Roman" panose="02020603050405020304" pitchFamily="18" charset="0"/>
              </a:rPr>
              <a:t>and</a:t>
            </a:r>
            <a:r>
              <a:rPr spc="-25" dirty="0">
                <a:solidFill>
                  <a:srgbClr val="333333"/>
                </a:solidFill>
                <a:latin typeface="Times New Roman" panose="02020603050405020304" pitchFamily="18" charset="0"/>
                <a:cs typeface="Times New Roman" panose="02020603050405020304" pitchFamily="18" charset="0"/>
              </a:rPr>
              <a:t> </a:t>
            </a:r>
            <a:r>
              <a:rPr spc="-55" dirty="0">
                <a:solidFill>
                  <a:srgbClr val="333333"/>
                </a:solidFill>
                <a:latin typeface="Times New Roman" panose="02020603050405020304" pitchFamily="18" charset="0"/>
                <a:cs typeface="Times New Roman" panose="02020603050405020304" pitchFamily="18" charset="0"/>
              </a:rPr>
              <a:t>non-</a:t>
            </a:r>
            <a:r>
              <a:rPr spc="-40" dirty="0">
                <a:solidFill>
                  <a:srgbClr val="333333"/>
                </a:solidFill>
                <a:latin typeface="Times New Roman" panose="02020603050405020304" pitchFamily="18" charset="0"/>
                <a:cs typeface="Times New Roman" panose="02020603050405020304" pitchFamily="18" charset="0"/>
              </a:rPr>
              <a:t>fatal</a:t>
            </a:r>
            <a:r>
              <a:rPr spc="-25" dirty="0">
                <a:solidFill>
                  <a:srgbClr val="333333"/>
                </a:solidFill>
                <a:latin typeface="Times New Roman" panose="02020603050405020304" pitchFamily="18" charset="0"/>
                <a:cs typeface="Times New Roman" panose="02020603050405020304" pitchFamily="18" charset="0"/>
              </a:rPr>
              <a:t> </a:t>
            </a:r>
            <a:r>
              <a:rPr spc="-10" dirty="0">
                <a:solidFill>
                  <a:srgbClr val="333333"/>
                </a:solidFill>
                <a:latin typeface="Times New Roman" panose="02020603050405020304" pitchFamily="18" charset="0"/>
                <a:cs typeface="Times New Roman" panose="02020603050405020304" pitchFamily="18" charset="0"/>
              </a:rPr>
              <a:t>classes</a:t>
            </a:r>
            <a:endParaRPr dirty="0">
              <a:latin typeface="Times New Roman" panose="02020603050405020304" pitchFamily="18" charset="0"/>
              <a:cs typeface="Times New Roman" panose="02020603050405020304" pitchFamily="18" charset="0"/>
            </a:endParaRPr>
          </a:p>
        </p:txBody>
      </p:sp>
      <p:pic>
        <p:nvPicPr>
          <p:cNvPr id="2" name="Image 21">
            <a:extLst>
              <a:ext uri="{FF2B5EF4-FFF2-40B4-BE49-F238E27FC236}">
                <a16:creationId xmlns:a16="http://schemas.microsoft.com/office/drawing/2014/main" id="{3CF3A60C-AAB1-82F9-7FC5-973FF2A0EA30}"/>
              </a:ext>
            </a:extLst>
          </p:cNvPr>
          <p:cNvPicPr>
            <a:picLocks/>
          </p:cNvPicPr>
          <p:nvPr/>
        </p:nvPicPr>
        <p:blipFill>
          <a:blip r:embed="rId3" cstate="print"/>
          <a:stretch>
            <a:fillRect/>
          </a:stretch>
        </p:blipFill>
        <p:spPr>
          <a:xfrm>
            <a:off x="4571999" y="3428999"/>
            <a:ext cx="4209415" cy="2880000"/>
          </a:xfrm>
          <a:prstGeom prst="rect">
            <a:avLst/>
          </a:prstGeom>
          <a:effectLst>
            <a:glow rad="63500">
              <a:schemeClr val="tx1"/>
            </a:glow>
          </a:effectLst>
        </p:spPr>
      </p:pic>
      <p:sp>
        <p:nvSpPr>
          <p:cNvPr id="15" name="Rectangle 5">
            <a:extLst>
              <a:ext uri="{FF2B5EF4-FFF2-40B4-BE49-F238E27FC236}">
                <a16:creationId xmlns:a16="http://schemas.microsoft.com/office/drawing/2014/main" id="{E8E6403C-7EE8-0028-84F3-28A2BD18386E}"/>
              </a:ext>
            </a:extLst>
          </p:cNvPr>
          <p:cNvSpPr>
            <a:spLocks noChangeArrowheads="1"/>
          </p:cNvSpPr>
          <p:nvPr/>
        </p:nvSpPr>
        <p:spPr bwMode="auto">
          <a:xfrm>
            <a:off x="362585" y="2635220"/>
            <a:ext cx="8418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model shows </a:t>
            </a:r>
            <a:r>
              <a:rPr kumimoji="0" lang="en-US" altLang="en-US" sz="1800" b="1" i="0" u="none" strike="noStrike" cap="none" normalizeH="0" baseline="0" dirty="0">
                <a:ln>
                  <a:noFill/>
                </a:ln>
                <a:solidFill>
                  <a:schemeClr val="tx1"/>
                </a:solidFill>
                <a:effectLst/>
                <a:latin typeface="Arial" panose="020B0604020202020204" pitchFamily="34" charset="0"/>
              </a:rPr>
              <a:t>balanced performance</a:t>
            </a:r>
            <a:r>
              <a:rPr kumimoji="0" lang="en-US" altLang="en-US" sz="1800" b="0" i="0" u="none" strike="noStrike" cap="none" normalizeH="0" baseline="0" dirty="0">
                <a:ln>
                  <a:noFill/>
                </a:ln>
                <a:solidFill>
                  <a:schemeClr val="tx1"/>
                </a:solidFill>
                <a:effectLst/>
                <a:latin typeface="Arial" panose="020B0604020202020204" pitchFamily="34" charset="0"/>
              </a:rPr>
              <a:t> across both classes but lacks strong predictive power.</a:t>
            </a:r>
          </a:p>
        </p:txBody>
      </p:sp>
    </p:spTree>
    <p:extLst>
      <p:ext uri="{BB962C8B-B14F-4D97-AF65-F5344CB8AC3E}">
        <p14:creationId xmlns:p14="http://schemas.microsoft.com/office/powerpoint/2010/main" val="412392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24">
            <a:extLst>
              <a:ext uri="{FF2B5EF4-FFF2-40B4-BE49-F238E27FC236}">
                <a16:creationId xmlns:a16="http://schemas.microsoft.com/office/drawing/2014/main" id="{BE0BB0D3-3E5C-A263-1F27-CBCE2F5279DD}"/>
              </a:ext>
            </a:extLst>
          </p:cNvPr>
          <p:cNvPicPr>
            <a:picLocks/>
          </p:cNvPicPr>
          <p:nvPr/>
        </p:nvPicPr>
        <p:blipFill>
          <a:blip r:embed="rId2" cstate="print"/>
          <a:stretch>
            <a:fillRect/>
          </a:stretch>
        </p:blipFill>
        <p:spPr>
          <a:xfrm>
            <a:off x="4811486" y="3428999"/>
            <a:ext cx="3873879" cy="2880000"/>
          </a:xfrm>
          <a:prstGeom prst="rect">
            <a:avLst/>
          </a:prstGeom>
          <a:effectLst>
            <a:glow rad="38100">
              <a:schemeClr val="tx1"/>
            </a:glow>
            <a:softEdge rad="25400"/>
          </a:effectLst>
        </p:spPr>
      </p:pic>
      <p:sp>
        <p:nvSpPr>
          <p:cNvPr id="8" name="object 42">
            <a:extLst>
              <a:ext uri="{FF2B5EF4-FFF2-40B4-BE49-F238E27FC236}">
                <a16:creationId xmlns:a16="http://schemas.microsoft.com/office/drawing/2014/main" id="{3B782958-40B7-2961-EE0F-8A0036E3834C}"/>
              </a:ext>
            </a:extLst>
          </p:cNvPr>
          <p:cNvSpPr txBox="1"/>
          <p:nvPr/>
        </p:nvSpPr>
        <p:spPr>
          <a:xfrm>
            <a:off x="458635" y="1239099"/>
            <a:ext cx="8519086" cy="646780"/>
          </a:xfrm>
          <a:prstGeom prst="rect">
            <a:avLst/>
          </a:prstGeom>
        </p:spPr>
        <p:txBody>
          <a:bodyPr vert="horz" wrap="square" lIns="0" tIns="12065" rIns="0" bIns="0" rtlCol="0">
            <a:spAutoFit/>
          </a:bodyPr>
          <a:lstStyle/>
          <a:p>
            <a:pPr marL="12700" marR="5080">
              <a:lnSpc>
                <a:spcPct val="119000"/>
              </a:lnSpc>
              <a:spcBef>
                <a:spcPts val="95"/>
              </a:spcBef>
            </a:pPr>
            <a:r>
              <a:rPr b="1" spc="-70" dirty="0">
                <a:solidFill>
                  <a:srgbClr val="333333"/>
                </a:solidFill>
                <a:latin typeface="Roboto"/>
                <a:cs typeface="Roboto"/>
              </a:rPr>
              <a:t>Random</a:t>
            </a:r>
            <a:r>
              <a:rPr b="1" spc="-15" dirty="0">
                <a:solidFill>
                  <a:srgbClr val="333333"/>
                </a:solidFill>
                <a:latin typeface="Roboto"/>
                <a:cs typeface="Roboto"/>
              </a:rPr>
              <a:t> </a:t>
            </a:r>
            <a:r>
              <a:rPr b="1" spc="-55" dirty="0">
                <a:solidFill>
                  <a:srgbClr val="333333"/>
                </a:solidFill>
                <a:latin typeface="Roboto"/>
                <a:cs typeface="Roboto"/>
              </a:rPr>
              <a:t>Forest:</a:t>
            </a:r>
            <a:r>
              <a:rPr b="1" spc="-10" dirty="0">
                <a:solidFill>
                  <a:srgbClr val="333333"/>
                </a:solidFill>
                <a:latin typeface="Roboto"/>
                <a:cs typeface="Roboto"/>
              </a:rPr>
              <a:t> </a:t>
            </a:r>
            <a:r>
              <a:rPr spc="-75" dirty="0">
                <a:solidFill>
                  <a:srgbClr val="333333"/>
                </a:solidFill>
                <a:latin typeface="Roboto"/>
                <a:cs typeface="Roboto"/>
              </a:rPr>
              <a:t>64%</a:t>
            </a:r>
            <a:r>
              <a:rPr spc="-10" dirty="0">
                <a:solidFill>
                  <a:srgbClr val="333333"/>
                </a:solidFill>
                <a:latin typeface="Roboto"/>
                <a:cs typeface="Roboto"/>
              </a:rPr>
              <a:t> </a:t>
            </a:r>
            <a:r>
              <a:rPr spc="-55" dirty="0">
                <a:solidFill>
                  <a:srgbClr val="333333"/>
                </a:solidFill>
                <a:latin typeface="Roboto"/>
                <a:cs typeface="Roboto"/>
              </a:rPr>
              <a:t>overall</a:t>
            </a:r>
            <a:r>
              <a:rPr spc="-10" dirty="0">
                <a:solidFill>
                  <a:srgbClr val="333333"/>
                </a:solidFill>
                <a:latin typeface="Roboto"/>
                <a:cs typeface="Roboto"/>
              </a:rPr>
              <a:t> </a:t>
            </a:r>
            <a:r>
              <a:rPr spc="-65" dirty="0">
                <a:solidFill>
                  <a:srgbClr val="333333"/>
                </a:solidFill>
                <a:latin typeface="Roboto"/>
                <a:cs typeface="Roboto"/>
              </a:rPr>
              <a:t>accuracy</a:t>
            </a:r>
            <a:r>
              <a:rPr spc="-10" dirty="0">
                <a:solidFill>
                  <a:srgbClr val="333333"/>
                </a:solidFill>
                <a:latin typeface="Roboto"/>
                <a:cs typeface="Roboto"/>
              </a:rPr>
              <a:t> </a:t>
            </a:r>
            <a:r>
              <a:rPr spc="-55" dirty="0">
                <a:solidFill>
                  <a:srgbClr val="333333"/>
                </a:solidFill>
                <a:latin typeface="Roboto"/>
                <a:cs typeface="Roboto"/>
              </a:rPr>
              <a:t>with</a:t>
            </a:r>
            <a:r>
              <a:rPr spc="-10" dirty="0">
                <a:solidFill>
                  <a:srgbClr val="333333"/>
                </a:solidFill>
                <a:latin typeface="Roboto"/>
                <a:cs typeface="Roboto"/>
              </a:rPr>
              <a:t> </a:t>
            </a:r>
            <a:r>
              <a:rPr spc="-75" dirty="0">
                <a:solidFill>
                  <a:srgbClr val="333333"/>
                </a:solidFill>
                <a:latin typeface="Roboto"/>
                <a:cs typeface="Roboto"/>
              </a:rPr>
              <a:t>91%</a:t>
            </a:r>
            <a:r>
              <a:rPr spc="-15" dirty="0">
                <a:solidFill>
                  <a:srgbClr val="333333"/>
                </a:solidFill>
                <a:latin typeface="Roboto"/>
                <a:cs typeface="Roboto"/>
              </a:rPr>
              <a:t> </a:t>
            </a:r>
            <a:r>
              <a:rPr spc="-45" dirty="0">
                <a:solidFill>
                  <a:srgbClr val="333333"/>
                </a:solidFill>
                <a:latin typeface="Roboto"/>
                <a:cs typeface="Roboto"/>
              </a:rPr>
              <a:t>recall</a:t>
            </a:r>
            <a:r>
              <a:rPr spc="-10" dirty="0">
                <a:solidFill>
                  <a:srgbClr val="333333"/>
                </a:solidFill>
                <a:latin typeface="Roboto"/>
                <a:cs typeface="Roboto"/>
              </a:rPr>
              <a:t> </a:t>
            </a:r>
            <a:r>
              <a:rPr spc="-45" dirty="0">
                <a:solidFill>
                  <a:srgbClr val="333333"/>
                </a:solidFill>
                <a:latin typeface="Roboto"/>
                <a:cs typeface="Roboto"/>
              </a:rPr>
              <a:t>for</a:t>
            </a:r>
            <a:r>
              <a:rPr spc="-10" dirty="0">
                <a:solidFill>
                  <a:srgbClr val="333333"/>
                </a:solidFill>
                <a:latin typeface="Roboto"/>
                <a:cs typeface="Roboto"/>
              </a:rPr>
              <a:t> </a:t>
            </a:r>
            <a:r>
              <a:rPr spc="-20" dirty="0">
                <a:solidFill>
                  <a:srgbClr val="333333"/>
                </a:solidFill>
                <a:latin typeface="Roboto"/>
                <a:cs typeface="Roboto"/>
              </a:rPr>
              <a:t>fatal </a:t>
            </a:r>
            <a:r>
              <a:rPr spc="-50" dirty="0">
                <a:solidFill>
                  <a:srgbClr val="333333"/>
                </a:solidFill>
                <a:latin typeface="Roboto"/>
                <a:cs typeface="Roboto"/>
              </a:rPr>
              <a:t>accidents,</a:t>
            </a:r>
            <a:r>
              <a:rPr spc="-20" dirty="0">
                <a:solidFill>
                  <a:srgbClr val="333333"/>
                </a:solidFill>
                <a:latin typeface="Roboto"/>
                <a:cs typeface="Roboto"/>
              </a:rPr>
              <a:t> </a:t>
            </a:r>
            <a:r>
              <a:rPr spc="-55" dirty="0">
                <a:solidFill>
                  <a:srgbClr val="333333"/>
                </a:solidFill>
                <a:latin typeface="Roboto"/>
                <a:cs typeface="Roboto"/>
              </a:rPr>
              <a:t>but</a:t>
            </a:r>
            <a:r>
              <a:rPr spc="-15" dirty="0">
                <a:solidFill>
                  <a:srgbClr val="333333"/>
                </a:solidFill>
                <a:latin typeface="Roboto"/>
                <a:cs typeface="Roboto"/>
              </a:rPr>
              <a:t> </a:t>
            </a:r>
            <a:r>
              <a:rPr spc="-60" dirty="0">
                <a:solidFill>
                  <a:srgbClr val="333333"/>
                </a:solidFill>
                <a:latin typeface="Roboto"/>
                <a:cs typeface="Roboto"/>
              </a:rPr>
              <a:t>poor</a:t>
            </a:r>
            <a:r>
              <a:rPr spc="-15" dirty="0">
                <a:solidFill>
                  <a:srgbClr val="333333"/>
                </a:solidFill>
                <a:latin typeface="Roboto"/>
                <a:cs typeface="Roboto"/>
              </a:rPr>
              <a:t> </a:t>
            </a:r>
            <a:r>
              <a:rPr spc="-60" dirty="0">
                <a:solidFill>
                  <a:srgbClr val="333333"/>
                </a:solidFill>
                <a:latin typeface="Roboto"/>
                <a:cs typeface="Roboto"/>
              </a:rPr>
              <a:t>performance</a:t>
            </a:r>
            <a:r>
              <a:rPr spc="-15" dirty="0">
                <a:solidFill>
                  <a:srgbClr val="333333"/>
                </a:solidFill>
                <a:latin typeface="Roboto"/>
                <a:cs typeface="Roboto"/>
              </a:rPr>
              <a:t> </a:t>
            </a:r>
            <a:r>
              <a:rPr spc="-75" dirty="0">
                <a:solidFill>
                  <a:srgbClr val="333333"/>
                </a:solidFill>
                <a:latin typeface="Roboto"/>
                <a:cs typeface="Roboto"/>
              </a:rPr>
              <a:t>on</a:t>
            </a:r>
            <a:r>
              <a:rPr spc="-20" dirty="0">
                <a:solidFill>
                  <a:srgbClr val="333333"/>
                </a:solidFill>
                <a:latin typeface="Roboto"/>
                <a:cs typeface="Roboto"/>
              </a:rPr>
              <a:t> </a:t>
            </a:r>
            <a:r>
              <a:rPr spc="-55" dirty="0">
                <a:solidFill>
                  <a:srgbClr val="333333"/>
                </a:solidFill>
                <a:latin typeface="Roboto"/>
                <a:cs typeface="Roboto"/>
              </a:rPr>
              <a:t>non-</a:t>
            </a:r>
            <a:r>
              <a:rPr spc="-40" dirty="0">
                <a:solidFill>
                  <a:srgbClr val="333333"/>
                </a:solidFill>
                <a:latin typeface="Roboto"/>
                <a:cs typeface="Roboto"/>
              </a:rPr>
              <a:t>fatal</a:t>
            </a:r>
            <a:r>
              <a:rPr spc="-15" dirty="0">
                <a:solidFill>
                  <a:srgbClr val="333333"/>
                </a:solidFill>
                <a:latin typeface="Roboto"/>
                <a:cs typeface="Roboto"/>
              </a:rPr>
              <a:t> </a:t>
            </a:r>
            <a:r>
              <a:rPr spc="-60" dirty="0">
                <a:solidFill>
                  <a:srgbClr val="333333"/>
                </a:solidFill>
                <a:latin typeface="Roboto"/>
                <a:cs typeface="Roboto"/>
              </a:rPr>
              <a:t>class</a:t>
            </a:r>
            <a:r>
              <a:rPr spc="-15" dirty="0">
                <a:solidFill>
                  <a:srgbClr val="333333"/>
                </a:solidFill>
                <a:latin typeface="Roboto"/>
                <a:cs typeface="Roboto"/>
              </a:rPr>
              <a:t> </a:t>
            </a:r>
            <a:r>
              <a:rPr spc="-40" dirty="0">
                <a:solidFill>
                  <a:srgbClr val="333333"/>
                </a:solidFill>
                <a:latin typeface="Roboto"/>
                <a:cs typeface="Roboto"/>
              </a:rPr>
              <a:t>prediction</a:t>
            </a:r>
            <a:endParaRPr dirty="0">
              <a:latin typeface="Roboto"/>
              <a:cs typeface="Roboto"/>
            </a:endParaRPr>
          </a:p>
        </p:txBody>
      </p:sp>
      <p:sp>
        <p:nvSpPr>
          <p:cNvPr id="11" name="Slide Number Placeholder 3">
            <a:extLst>
              <a:ext uri="{FF2B5EF4-FFF2-40B4-BE49-F238E27FC236}">
                <a16:creationId xmlns:a16="http://schemas.microsoft.com/office/drawing/2014/main" id="{BC4B3B05-9486-5B2A-0CD9-23A879BCA2D9}"/>
              </a:ext>
            </a:extLst>
          </p:cNvPr>
          <p:cNvSpPr txBox="1">
            <a:spLocks noGrp="1"/>
          </p:cNvSpPr>
          <p:nvPr/>
        </p:nvSpPr>
        <p:spPr>
          <a:xfrm>
            <a:off x="6799258" y="6400800"/>
            <a:ext cx="2133596" cy="476246"/>
          </a:xfrm>
          <a:prstGeom prst="rect">
            <a:avLst/>
          </a:prstGeom>
          <a:noFill/>
          <a:ln/>
        </p:spPr>
        <p:txBody>
          <a:bodyPr vert="horz" wrap="square" lIns="91440" tIns="45720" rIns="91440" bIns="45720" anchor="t"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B39804-B612-41CF-8F4D-4FF939A20BED}" type="slidenum">
              <a:rPr kumimoji="0" lang="en-US" sz="1100" b="0" i="0" u="none" strike="noStrike" kern="1200" cap="none" spc="0" normalizeH="0" baseline="0" noProof="0" smtClean="0">
                <a:ln>
                  <a:noFill/>
                </a:ln>
                <a:solidFill>
                  <a:srgbClr val="000000"/>
                </a:solidFill>
                <a:effectLst/>
                <a:uLnTx/>
                <a:uFillTx/>
                <a:latin typeface="Arial" pitchFamily="3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a:ln>
                <a:noFill/>
              </a:ln>
              <a:solidFill>
                <a:srgbClr val="000000"/>
              </a:solidFill>
              <a:effectLst/>
              <a:uLnTx/>
              <a:uFillTx/>
              <a:latin typeface="Arial" pitchFamily="34"/>
              <a:ea typeface="+mn-ea"/>
              <a:cs typeface="+mn-cs"/>
            </a:endParaRPr>
          </a:p>
        </p:txBody>
      </p:sp>
      <p:pic>
        <p:nvPicPr>
          <p:cNvPr id="2" name="Image 23">
            <a:extLst>
              <a:ext uri="{FF2B5EF4-FFF2-40B4-BE49-F238E27FC236}">
                <a16:creationId xmlns:a16="http://schemas.microsoft.com/office/drawing/2014/main" id="{3ED6941D-F910-7148-2C0E-49E256AC0EEF}"/>
              </a:ext>
            </a:extLst>
          </p:cNvPr>
          <p:cNvPicPr>
            <a:picLocks/>
          </p:cNvPicPr>
          <p:nvPr/>
        </p:nvPicPr>
        <p:blipFill>
          <a:blip r:embed="rId3" cstate="print"/>
          <a:stretch>
            <a:fillRect/>
          </a:stretch>
        </p:blipFill>
        <p:spPr>
          <a:xfrm>
            <a:off x="458635" y="3429000"/>
            <a:ext cx="3873880" cy="2880000"/>
          </a:xfrm>
          <a:prstGeom prst="rect">
            <a:avLst/>
          </a:prstGeom>
          <a:effectLst>
            <a:glow rad="63500">
              <a:schemeClr val="tx1"/>
            </a:glow>
          </a:effectLst>
        </p:spPr>
      </p:pic>
      <p:sp>
        <p:nvSpPr>
          <p:cNvPr id="6" name="Rectangle 2">
            <a:extLst>
              <a:ext uri="{FF2B5EF4-FFF2-40B4-BE49-F238E27FC236}">
                <a16:creationId xmlns:a16="http://schemas.microsoft.com/office/drawing/2014/main" id="{4FF6F804-6F00-FA71-6943-2884640376C5}"/>
              </a:ext>
            </a:extLst>
          </p:cNvPr>
          <p:cNvSpPr>
            <a:spLocks noChangeArrowheads="1"/>
          </p:cNvSpPr>
          <p:nvPr/>
        </p:nvSpPr>
        <p:spPr bwMode="auto">
          <a:xfrm>
            <a:off x="368680" y="1977680"/>
            <a:ext cx="83587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Confusion Matrix shows </a:t>
            </a:r>
            <a:r>
              <a:rPr kumimoji="0" lang="en-US" altLang="en-US" sz="1800" b="1" i="0" u="none" strike="noStrike" cap="none" normalizeH="0" baseline="0" dirty="0">
                <a:ln>
                  <a:noFill/>
                </a:ln>
                <a:solidFill>
                  <a:schemeClr val="tx1"/>
                </a:solidFill>
                <a:effectLst/>
                <a:latin typeface="Arial" panose="020B0604020202020204" pitchFamily="34" charset="0"/>
              </a:rPr>
              <a:t>537 Fatal cases correctly predicted</a:t>
            </a:r>
            <a:r>
              <a:rPr kumimoji="0" lang="en-US" altLang="en-US" sz="1800" b="0" i="0" u="none" strike="noStrike" cap="none" normalizeH="0" baseline="0" dirty="0">
                <a:ln>
                  <a:noFill/>
                </a:ln>
                <a:solidFill>
                  <a:schemeClr val="tx1"/>
                </a:solidFill>
                <a:effectLst/>
                <a:latin typeface="Arial" panose="020B0604020202020204" pitchFamily="34" charset="0"/>
              </a:rPr>
              <a:t>, but only </a:t>
            </a:r>
            <a:r>
              <a:rPr kumimoji="0" lang="en-US" altLang="en-US" sz="1800" b="1" i="0" u="none" strike="noStrike" cap="none" normalizeH="0" baseline="0" dirty="0">
                <a:ln>
                  <a:noFill/>
                </a:ln>
                <a:solidFill>
                  <a:schemeClr val="tx1"/>
                </a:solidFill>
                <a:effectLst/>
                <a:latin typeface="Arial" panose="020B0604020202020204" pitchFamily="34" charset="0"/>
              </a:rPr>
              <a:t>39 correct Non-Fatal predictions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Model is </a:t>
            </a:r>
            <a:r>
              <a:rPr kumimoji="0" lang="en-US" altLang="en-US" sz="1800" b="1" i="0" u="none" strike="noStrike" cap="none" normalizeH="0" baseline="0" dirty="0">
                <a:ln>
                  <a:noFill/>
                </a:ln>
                <a:solidFill>
                  <a:schemeClr val="tx1"/>
                </a:solidFill>
                <a:effectLst/>
                <a:latin typeface="Arial" panose="020B0604020202020204" pitchFamily="34" charset="0"/>
              </a:rPr>
              <a:t>highly effective for identifying Fatal accidents</a:t>
            </a:r>
            <a:r>
              <a:rPr kumimoji="0" lang="en-US" altLang="en-US" sz="1800" b="0" i="0" u="none" strike="noStrike" cap="none" normalizeH="0" baseline="0" dirty="0">
                <a:ln>
                  <a:noFill/>
                </a:ln>
                <a:solidFill>
                  <a:schemeClr val="tx1"/>
                </a:solidFill>
                <a:effectLst/>
                <a:latin typeface="Arial" panose="020B0604020202020204" pitchFamily="34" charset="0"/>
              </a:rPr>
              <a:t>, but struggles with Non-Fatal due to class imbalance.</a:t>
            </a:r>
          </a:p>
        </p:txBody>
      </p:sp>
    </p:spTree>
    <p:extLst>
      <p:ext uri="{BB962C8B-B14F-4D97-AF65-F5344CB8AC3E}">
        <p14:creationId xmlns:p14="http://schemas.microsoft.com/office/powerpoint/2010/main" val="2361420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2B8D-8D9A-C88D-AEFD-F03583DDD0DD}"/>
              </a:ext>
            </a:extLst>
          </p:cNvPr>
          <p:cNvSpPr txBox="1">
            <a:spLocks noGrp="1"/>
          </p:cNvSpPr>
          <p:nvPr>
            <p:ph type="title"/>
          </p:nvPr>
        </p:nvSpPr>
        <p:spPr>
          <a:xfrm>
            <a:off x="628650" y="1066803"/>
            <a:ext cx="7886700" cy="623885"/>
          </a:xfrm>
          <a:prstGeom prst="rect">
            <a:avLst/>
          </a:prstGeom>
          <a:noFill/>
          <a:ln>
            <a:noFill/>
          </a:ln>
        </p:spPr>
        <p:txBody>
          <a:bodyPr vert="horz" wrap="square" lIns="91440" tIns="45720" rIns="91440" bIns="45720" anchor="t" anchorCtr="1" compatLnSpc="1">
            <a:noAutofit/>
          </a:bodyPr>
          <a:lstStyle/>
          <a:p>
            <a:pPr lvl="0" algn="ctr" hangingPunct="0">
              <a:lnSpc>
                <a:spcPct val="100000"/>
              </a:lnSpc>
              <a:spcBef>
                <a:spcPts val="0"/>
              </a:spcBef>
            </a:pPr>
            <a:r>
              <a:rPr lang="en-IN" sz="2400" b="1" u="sng" dirty="0">
                <a:solidFill>
                  <a:srgbClr val="000000"/>
                </a:solidFill>
                <a:latin typeface="Times New Roman" pitchFamily="18"/>
                <a:cs typeface="Times New Roman" pitchFamily="18"/>
              </a:rPr>
              <a:t>Results and Interpretation</a:t>
            </a:r>
          </a:p>
        </p:txBody>
      </p:sp>
      <p:sp>
        <p:nvSpPr>
          <p:cNvPr id="3" name="Slide Number Placeholder 3">
            <a:extLst>
              <a:ext uri="{FF2B5EF4-FFF2-40B4-BE49-F238E27FC236}">
                <a16:creationId xmlns:a16="http://schemas.microsoft.com/office/drawing/2014/main" id="{7CCE8EEF-EA50-A185-B1B9-9E67097AAFB5}"/>
              </a:ext>
            </a:extLst>
          </p:cNvPr>
          <p:cNvSpPr txBox="1">
            <a:spLocks noGrp="1"/>
          </p:cNvSpPr>
          <p:nvPr/>
        </p:nvSpPr>
        <p:spPr>
          <a:xfrm>
            <a:off x="6799258" y="6400800"/>
            <a:ext cx="2133596" cy="476246"/>
          </a:xfrm>
          <a:prstGeom prst="rect">
            <a:avLst/>
          </a:prstGeom>
          <a:noFill/>
          <a:ln/>
        </p:spPr>
        <p:txBody>
          <a:bodyPr vert="horz" wrap="square" lIns="91440" tIns="45720" rIns="91440" bIns="45720" anchor="t"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1C02A5-3643-4CE3-9F36-5B7E592670BA}" type="slidenum">
              <a:rPr kumimoji="0" lang="en-US" sz="1100" b="0" i="0" u="none" strike="noStrike" kern="1200" cap="none" spc="0" normalizeH="0" baseline="0" noProof="0" smtClean="0">
                <a:ln>
                  <a:noFill/>
                </a:ln>
                <a:solidFill>
                  <a:srgbClr val="000000"/>
                </a:solidFill>
                <a:effectLst/>
                <a:uLnTx/>
                <a:uFillTx/>
                <a:latin typeface="Arial" pitchFamily="3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a:ln>
                <a:noFill/>
              </a:ln>
              <a:solidFill>
                <a:srgbClr val="000000"/>
              </a:solidFill>
              <a:effectLst/>
              <a:uLnTx/>
              <a:uFillTx/>
              <a:latin typeface="Arial" pitchFamily="34"/>
              <a:ea typeface="+mn-ea"/>
              <a:cs typeface="+mn-cs"/>
            </a:endParaRPr>
          </a:p>
        </p:txBody>
      </p:sp>
      <p:sp>
        <p:nvSpPr>
          <p:cNvPr id="4" name="Content Placeholder 5">
            <a:extLst>
              <a:ext uri="{FF2B5EF4-FFF2-40B4-BE49-F238E27FC236}">
                <a16:creationId xmlns:a16="http://schemas.microsoft.com/office/drawing/2014/main" id="{8717E8DB-EB25-9743-E095-372DDC1CFEB0}"/>
              </a:ext>
            </a:extLst>
          </p:cNvPr>
          <p:cNvSpPr txBox="1">
            <a:spLocks noGrp="1"/>
          </p:cNvSpPr>
          <p:nvPr>
            <p:ph idx="1"/>
          </p:nvPr>
        </p:nvSpPr>
        <p:spPr>
          <a:xfrm>
            <a:off x="628650" y="1825627"/>
            <a:ext cx="7886700" cy="4351336"/>
          </a:xfrm>
          <a:prstGeom prst="rect">
            <a:avLst/>
          </a:prstGeom>
          <a:noFill/>
          <a:ln>
            <a:noFill/>
          </a:ln>
        </p:spPr>
        <p:txBody>
          <a:bodyPr vert="horz" wrap="square" lIns="91440" tIns="45720" rIns="91440" bIns="45720" anchor="t" anchorCtr="0" compatLnSpc="1">
            <a:noAutofit/>
          </a:bodyPr>
          <a:lstStyle/>
          <a:p>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Logistic Regression model</a:t>
            </a:r>
            <a:r>
              <a:rPr lang="en-US" sz="2000" dirty="0">
                <a:latin typeface="Times New Roman" panose="02020603050405020304" pitchFamily="18" charset="0"/>
                <a:cs typeface="Times New Roman" panose="02020603050405020304" pitchFamily="18" charset="0"/>
              </a:rPr>
              <a:t> achieved an overall accuracy of </a:t>
            </a:r>
            <a:r>
              <a:rPr lang="en-US" sz="2000" b="1" dirty="0">
                <a:latin typeface="Times New Roman" panose="02020603050405020304" pitchFamily="18" charset="0"/>
                <a:cs typeface="Times New Roman" panose="02020603050405020304" pitchFamily="18" charset="0"/>
              </a:rPr>
              <a:t>52.44%</a:t>
            </a:r>
            <a:r>
              <a:rPr lang="en-US" sz="2000" dirty="0">
                <a:latin typeface="Times New Roman" panose="02020603050405020304" pitchFamily="18" charset="0"/>
                <a:cs typeface="Times New Roman" panose="02020603050405020304" pitchFamily="18" charset="0"/>
              </a:rPr>
              <a:t>, showing balanced but moderate performance in predicting Fatal and Non-Fatal accidents. </a:t>
            </a:r>
          </a:p>
          <a:p>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Random Forest Classifier</a:t>
            </a:r>
            <a:r>
              <a:rPr lang="en-US" sz="2000" dirty="0">
                <a:latin typeface="Times New Roman" panose="02020603050405020304" pitchFamily="18" charset="0"/>
                <a:cs typeface="Times New Roman" panose="02020603050405020304" pitchFamily="18" charset="0"/>
              </a:rPr>
              <a:t> performed better with an accuracy of </a:t>
            </a:r>
            <a:r>
              <a:rPr lang="en-US" sz="2000" b="1" dirty="0">
                <a:latin typeface="Times New Roman" panose="02020603050405020304" pitchFamily="18" charset="0"/>
                <a:cs typeface="Times New Roman" panose="02020603050405020304" pitchFamily="18" charset="0"/>
              </a:rPr>
              <a:t>64%</a:t>
            </a:r>
            <a:r>
              <a:rPr lang="en-US" sz="2000" dirty="0">
                <a:latin typeface="Times New Roman" panose="02020603050405020304" pitchFamily="18" charset="0"/>
                <a:cs typeface="Times New Roman" panose="02020603050405020304" pitchFamily="18" charset="0"/>
              </a:rPr>
              <a:t>. It showed a high </a:t>
            </a:r>
            <a:r>
              <a:rPr lang="en-US" sz="2000" b="1" dirty="0">
                <a:latin typeface="Times New Roman" panose="02020603050405020304" pitchFamily="18" charset="0"/>
                <a:cs typeface="Times New Roman" panose="02020603050405020304" pitchFamily="18" charset="0"/>
              </a:rPr>
              <a:t>Recall of 91%</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F1-Score of 0.77</a:t>
            </a:r>
            <a:r>
              <a:rPr lang="en-US" sz="2000" dirty="0">
                <a:latin typeface="Times New Roman" panose="02020603050405020304" pitchFamily="18" charset="0"/>
                <a:cs typeface="Times New Roman" panose="02020603050405020304" pitchFamily="18" charset="0"/>
              </a:rPr>
              <a:t> for Fatal accidents, indicating its strength in detecting serious cases.</a:t>
            </a:r>
          </a:p>
          <a:p>
            <a:r>
              <a:rPr lang="en-US" sz="2000" dirty="0">
                <a:latin typeface="Times New Roman" panose="02020603050405020304" pitchFamily="18" charset="0"/>
                <a:cs typeface="Times New Roman" panose="02020603050405020304" pitchFamily="18" charset="0"/>
              </a:rPr>
              <a:t>However, Random Forest struggled in predicting Non-Fatal cases due to class imbalance, making its predictions for this category less reliable. Despite this, it is preferred where identifying Fatal accidents is more critical.</a:t>
            </a:r>
          </a:p>
          <a:p>
            <a:r>
              <a:rPr lang="en-US" sz="2000" dirty="0">
                <a:latin typeface="Times New Roman" panose="02020603050405020304" pitchFamily="18" charset="0"/>
                <a:cs typeface="Times New Roman" panose="02020603050405020304" pitchFamily="18" charset="0"/>
              </a:rPr>
              <a:t>Feature Importance analysis revealed </a:t>
            </a:r>
            <a:r>
              <a:rPr lang="en-US" sz="2000" b="1" dirty="0">
                <a:latin typeface="Times New Roman" panose="02020603050405020304" pitchFamily="18" charset="0"/>
                <a:cs typeface="Times New Roman" panose="02020603050405020304" pitchFamily="18" charset="0"/>
              </a:rPr>
              <a:t>Speed Limit</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Driver Age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Road Conditions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Alcohol Involvement</a:t>
            </a:r>
            <a:r>
              <a:rPr lang="en-US" sz="2000" dirty="0">
                <a:latin typeface="Times New Roman" panose="02020603050405020304" pitchFamily="18" charset="0"/>
                <a:cs typeface="Times New Roman" panose="02020603050405020304" pitchFamily="18" charset="0"/>
              </a:rPr>
              <a:t> as major factors influencing accident severity.</a:t>
            </a:r>
          </a:p>
          <a:p>
            <a:pPr marL="0" lvl="0" indent="0" algn="just" hangingPunct="0">
              <a:lnSpc>
                <a:spcPct val="100000"/>
              </a:lnSpc>
              <a:spcBef>
                <a:spcPts val="600"/>
              </a:spcBef>
              <a:buSzPct val="100000"/>
              <a:buNone/>
            </a:pPr>
            <a:endParaRPr lang="en-IN" sz="2400" dirty="0">
              <a:solidFill>
                <a:srgbClr val="000000"/>
              </a:solidFill>
              <a:latin typeface="Times New Roman" pitchFamily="18"/>
              <a:cs typeface="Times New Roman" pitchFamily="1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EB500-4340-8670-A3F3-5011638B4E32}"/>
              </a:ext>
            </a:extLst>
          </p:cNvPr>
          <p:cNvSpPr txBox="1">
            <a:spLocks noGrp="1"/>
          </p:cNvSpPr>
          <p:nvPr>
            <p:ph type="title"/>
          </p:nvPr>
        </p:nvSpPr>
        <p:spPr>
          <a:xfrm>
            <a:off x="628650" y="990596"/>
            <a:ext cx="7886700" cy="700092"/>
          </a:xfrm>
          <a:prstGeom prst="rect">
            <a:avLst/>
          </a:prstGeom>
          <a:noFill/>
          <a:ln>
            <a:noFill/>
          </a:ln>
        </p:spPr>
        <p:txBody>
          <a:bodyPr vert="horz" wrap="square" lIns="91440" tIns="45720" rIns="91440" bIns="45720" anchor="t" anchorCtr="1" compatLnSpc="1">
            <a:noAutofit/>
          </a:bodyPr>
          <a:lstStyle/>
          <a:p>
            <a:pPr lvl="0" algn="ctr" hangingPunct="0">
              <a:lnSpc>
                <a:spcPct val="100000"/>
              </a:lnSpc>
              <a:spcBef>
                <a:spcPts val="0"/>
              </a:spcBef>
            </a:pPr>
            <a:r>
              <a:rPr lang="en-IN" sz="2400" b="1" u="sng" dirty="0">
                <a:solidFill>
                  <a:srgbClr val="000000"/>
                </a:solidFill>
                <a:latin typeface="Times New Roman" pitchFamily="18"/>
                <a:cs typeface="Times New Roman" pitchFamily="18"/>
              </a:rPr>
              <a:t>Conclusion</a:t>
            </a:r>
            <a:br>
              <a:rPr lang="en-IN" sz="3200" b="1" u="sng" dirty="0">
                <a:solidFill>
                  <a:srgbClr val="000000"/>
                </a:solidFill>
                <a:latin typeface="Times New Roman" pitchFamily="18"/>
                <a:cs typeface="Times New Roman" pitchFamily="18"/>
              </a:rPr>
            </a:br>
            <a:endParaRPr lang="en-IN" sz="3200" b="1" u="sng" dirty="0">
              <a:solidFill>
                <a:srgbClr val="000000"/>
              </a:solidFill>
              <a:latin typeface="Times New Roman" pitchFamily="18"/>
              <a:cs typeface="Times New Roman" pitchFamily="18"/>
            </a:endParaRPr>
          </a:p>
        </p:txBody>
      </p:sp>
      <p:sp>
        <p:nvSpPr>
          <p:cNvPr id="3" name="Slide Number Placeholder 3">
            <a:extLst>
              <a:ext uri="{FF2B5EF4-FFF2-40B4-BE49-F238E27FC236}">
                <a16:creationId xmlns:a16="http://schemas.microsoft.com/office/drawing/2014/main" id="{B96EF8BF-CB5F-835F-CCAF-7450702472E8}"/>
              </a:ext>
            </a:extLst>
          </p:cNvPr>
          <p:cNvSpPr txBox="1">
            <a:spLocks noGrp="1"/>
          </p:cNvSpPr>
          <p:nvPr/>
        </p:nvSpPr>
        <p:spPr>
          <a:xfrm>
            <a:off x="6799258" y="6400800"/>
            <a:ext cx="2133596" cy="476246"/>
          </a:xfrm>
          <a:prstGeom prst="rect">
            <a:avLst/>
          </a:prstGeom>
          <a:noFill/>
          <a:ln/>
        </p:spPr>
        <p:txBody>
          <a:bodyPr vert="horz" wrap="square" lIns="91440" tIns="45720" rIns="91440" bIns="45720" anchor="t"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616D91-46B2-4F0F-9E90-AFCFBF395B5A}" type="slidenum">
              <a:rPr kumimoji="0" lang="en-US" sz="1100" b="0" i="0" u="none" strike="noStrike" kern="1200" cap="none" spc="0" normalizeH="0" baseline="0" noProof="0" smtClean="0">
                <a:ln>
                  <a:noFill/>
                </a:ln>
                <a:solidFill>
                  <a:srgbClr val="000000"/>
                </a:solidFill>
                <a:effectLst/>
                <a:uLnTx/>
                <a:uFillTx/>
                <a:latin typeface="Arial" pitchFamily="3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a:ln>
                <a:noFill/>
              </a:ln>
              <a:solidFill>
                <a:srgbClr val="000000"/>
              </a:solidFill>
              <a:effectLst/>
              <a:uLnTx/>
              <a:uFillTx/>
              <a:latin typeface="Arial" pitchFamily="34"/>
              <a:ea typeface="+mn-ea"/>
              <a:cs typeface="+mn-cs"/>
            </a:endParaRPr>
          </a:p>
        </p:txBody>
      </p:sp>
      <p:sp>
        <p:nvSpPr>
          <p:cNvPr id="4" name="Content Placeholder 5">
            <a:extLst>
              <a:ext uri="{FF2B5EF4-FFF2-40B4-BE49-F238E27FC236}">
                <a16:creationId xmlns:a16="http://schemas.microsoft.com/office/drawing/2014/main" id="{CE21CF76-E10D-0C21-0066-EA39A43666CF}"/>
              </a:ext>
            </a:extLst>
          </p:cNvPr>
          <p:cNvSpPr txBox="1">
            <a:spLocks noGrp="1"/>
          </p:cNvSpPr>
          <p:nvPr>
            <p:ph idx="1"/>
          </p:nvPr>
        </p:nvSpPr>
        <p:spPr>
          <a:xfrm>
            <a:off x="628650" y="1825627"/>
            <a:ext cx="7886700" cy="4351336"/>
          </a:xfrm>
          <a:prstGeom prst="rect">
            <a:avLst/>
          </a:prstGeom>
          <a:noFill/>
          <a:ln>
            <a:noFill/>
          </a:ln>
        </p:spPr>
        <p:txBody>
          <a:bodyPr vert="horz" wrap="square" lIns="91440" tIns="45720" rIns="91440" bIns="45720" anchor="t" anchorCtr="0" compatLnSpc="1">
            <a:noAutofit/>
          </a:bodyPr>
          <a:lstStyle/>
          <a:p>
            <a:r>
              <a:rPr lang="en-US" sz="2000" dirty="0">
                <a:latin typeface="Times New Roman" panose="02020603050405020304" pitchFamily="18" charset="0"/>
                <a:cs typeface="Times New Roman" panose="02020603050405020304" pitchFamily="18" charset="0"/>
              </a:rPr>
              <a:t>This project analyzed Indian road accident data to identify key factors affecting accident severity using statistical analysis and machine learning.</a:t>
            </a:r>
          </a:p>
          <a:p>
            <a:r>
              <a:rPr lang="en-US" sz="2000" dirty="0">
                <a:latin typeface="Times New Roman" panose="02020603050405020304" pitchFamily="18" charset="0"/>
                <a:cs typeface="Times New Roman" panose="02020603050405020304" pitchFamily="18" charset="0"/>
              </a:rPr>
              <a:t>Random Forest Classifier outperformed Logistic Regression with better accuracy and higher recall for Fatal accidents.</a:t>
            </a:r>
          </a:p>
          <a:p>
            <a:r>
              <a:rPr lang="en-US" sz="2000" dirty="0">
                <a:latin typeface="Times New Roman" panose="02020603050405020304" pitchFamily="18" charset="0"/>
                <a:cs typeface="Times New Roman" panose="02020603050405020304" pitchFamily="18" charset="0"/>
              </a:rPr>
              <a:t>Factors like Speed Limit, Driver Age, Vehicle Involvement, and Road Conditions were found to be major contributors to accident outcomes.</a:t>
            </a:r>
          </a:p>
          <a:p>
            <a:r>
              <a:rPr lang="en-US" sz="2000" dirty="0">
                <a:latin typeface="Times New Roman" panose="02020603050405020304" pitchFamily="18" charset="0"/>
                <a:cs typeface="Times New Roman" panose="02020603050405020304" pitchFamily="18" charset="0"/>
              </a:rPr>
              <a:t>The findings can help traffic authorities focus on high-risk areas and implement targeted safety measures to reduce accident severity.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9643DA-D854-3B2D-7526-C61A1815F212}"/>
              </a:ext>
            </a:extLst>
          </p:cNvPr>
          <p:cNvSpPr>
            <a:spLocks noGrp="1"/>
          </p:cNvSpPr>
          <p:nvPr>
            <p:ph type="body" idx="1"/>
          </p:nvPr>
        </p:nvSpPr>
        <p:spPr>
          <a:xfrm>
            <a:off x="707011" y="1253765"/>
            <a:ext cx="7809930" cy="485583"/>
          </a:xfrm>
        </p:spPr>
        <p:txBody>
          <a:bodyPr/>
          <a:lstStyle/>
          <a:p>
            <a:pPr algn="ctr"/>
            <a:r>
              <a:rPr lang="en-IN" sz="2800"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DA5BBF3-D287-7A20-4C3D-996B91793B81}"/>
              </a:ext>
            </a:extLst>
          </p:cNvPr>
          <p:cNvSpPr>
            <a:spLocks noGrp="1"/>
          </p:cNvSpPr>
          <p:nvPr>
            <p:ph sz="half" idx="2"/>
          </p:nvPr>
        </p:nvSpPr>
        <p:spPr>
          <a:xfrm>
            <a:off x="707011" y="1739348"/>
            <a:ext cx="7809930" cy="4450307"/>
          </a:xfrm>
        </p:spPr>
        <p:txBody>
          <a:bodyPr/>
          <a:lstStyle/>
          <a:p>
            <a:pPr algn="l"/>
            <a:endParaRPr lang="en-IN" sz="1800" b="0" i="0" u="none" strike="noStrike" baseline="0" dirty="0">
              <a:solidFill>
                <a:srgbClr val="000000"/>
              </a:solidFill>
              <a:latin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Kaggle Dataset: Source of raw data used for analysis and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https://www.kaggle.com </a:t>
            </a:r>
          </a:p>
          <a:p>
            <a:r>
              <a:rPr lang="en-IN" sz="2000" dirty="0">
                <a:latin typeface="Times New Roman" panose="02020603050405020304" pitchFamily="18" charset="0"/>
                <a:cs typeface="Times New Roman" panose="02020603050405020304" pitchFamily="18" charset="0"/>
              </a:rPr>
              <a:t>Scikit-learn: Machine Learning in Python, Pedregosa et al., Journal of Machine Learning Research, 2011. https://scikit-learn.org/stable/  </a:t>
            </a:r>
          </a:p>
          <a:p>
            <a:r>
              <a:rPr lang="en-IN" sz="2000" dirty="0">
                <a:latin typeface="Times New Roman" panose="02020603050405020304" pitchFamily="18" charset="0"/>
                <a:cs typeface="Times New Roman" panose="02020603050405020304" pitchFamily="18" charset="0"/>
              </a:rPr>
              <a:t>Pandas: Powerful Python data analysis toolkit, The Pandas Development Team. https://pandas.pydata.org/ </a:t>
            </a:r>
          </a:p>
          <a:p>
            <a:r>
              <a:rPr lang="en-IN" sz="2000" dirty="0">
                <a:latin typeface="Times New Roman" panose="02020603050405020304" pitchFamily="18" charset="0"/>
                <a:cs typeface="Times New Roman" panose="02020603050405020304" pitchFamily="18" charset="0"/>
              </a:rPr>
              <a:t>Matplotlib: Visualization with Python, Hunter, J. D., Computing in Science &amp; Engineering, 2007. https://matplotlib.org/ </a:t>
            </a:r>
          </a:p>
          <a:p>
            <a:r>
              <a:rPr lang="en-IN" sz="2000" dirty="0">
                <a:latin typeface="Times New Roman" panose="02020603050405020304" pitchFamily="18" charset="0"/>
                <a:cs typeface="Times New Roman" panose="02020603050405020304" pitchFamily="18" charset="0"/>
              </a:rPr>
              <a:t>Seaborn: Statistical Data Visualization, Waskom, M., Journal of Open Source Software, 2021. https://seaborn.pydata.org/</a:t>
            </a:r>
          </a:p>
        </p:txBody>
      </p:sp>
      <p:sp>
        <p:nvSpPr>
          <p:cNvPr id="4" name="Slide Number Placeholder 3">
            <a:extLst>
              <a:ext uri="{FF2B5EF4-FFF2-40B4-BE49-F238E27FC236}">
                <a16:creationId xmlns:a16="http://schemas.microsoft.com/office/drawing/2014/main" id="{CC2C40B4-0424-EB69-CCD9-63B0D0137CE2}"/>
              </a:ext>
            </a:extLst>
          </p:cNvPr>
          <p:cNvSpPr txBox="1">
            <a:spLocks noGrp="1"/>
          </p:cNvSpPr>
          <p:nvPr/>
        </p:nvSpPr>
        <p:spPr>
          <a:xfrm>
            <a:off x="6799258" y="6400800"/>
            <a:ext cx="2133596" cy="476246"/>
          </a:xfrm>
          <a:prstGeom prst="rect">
            <a:avLst/>
          </a:prstGeom>
          <a:noFill/>
          <a:ln/>
        </p:spPr>
        <p:txBody>
          <a:bodyPr vert="horz" wrap="square" lIns="91440" tIns="45720" rIns="91440" bIns="45720" anchor="t"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B39804-B612-41CF-8F4D-4FF939A20BED}" type="slidenum">
              <a:rPr kumimoji="0" lang="en-US" sz="1100" b="0" i="0" u="none" strike="noStrike" kern="1200" cap="none" spc="0" normalizeH="0" baseline="0" noProof="0" smtClean="0">
                <a:ln>
                  <a:noFill/>
                </a:ln>
                <a:solidFill>
                  <a:srgbClr val="000000"/>
                </a:solidFill>
                <a:effectLst/>
                <a:uLnTx/>
                <a:uFillTx/>
                <a:latin typeface="Arial" pitchFamily="3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a:ln>
                <a:noFill/>
              </a:ln>
              <a:solidFill>
                <a:srgbClr val="000000"/>
              </a:solidFill>
              <a:effectLst/>
              <a:uLnTx/>
              <a:uFillTx/>
              <a:latin typeface="Arial" pitchFamily="34"/>
              <a:ea typeface="+mn-ea"/>
              <a:cs typeface="+mn-cs"/>
            </a:endParaRPr>
          </a:p>
        </p:txBody>
      </p:sp>
    </p:spTree>
    <p:extLst>
      <p:ext uri="{BB962C8B-B14F-4D97-AF65-F5344CB8AC3E}">
        <p14:creationId xmlns:p14="http://schemas.microsoft.com/office/powerpoint/2010/main" val="1261446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442AA-11CE-6C1F-2729-05E21CADCDA9}"/>
              </a:ext>
            </a:extLst>
          </p:cNvPr>
          <p:cNvSpPr txBox="1">
            <a:spLocks noGrp="1"/>
          </p:cNvSpPr>
          <p:nvPr/>
        </p:nvSpPr>
        <p:spPr>
          <a:xfrm>
            <a:off x="6799258" y="6400800"/>
            <a:ext cx="2133596" cy="476246"/>
          </a:xfrm>
          <a:prstGeom prst="rect">
            <a:avLst/>
          </a:prstGeom>
          <a:noFill/>
          <a:ln/>
        </p:spPr>
        <p:txBody>
          <a:bodyPr vert="horz" wrap="square" lIns="91440" tIns="45720" rIns="91440" bIns="45720" anchor="t"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40183-1139-4AF9-8E93-69A187236C31}" type="slidenum">
              <a:rPr kumimoji="0" lang="en-US" sz="1100" b="0" i="0" u="none" strike="noStrike" kern="1200" cap="none" spc="0" normalizeH="0" baseline="0" noProof="0" smtClean="0">
                <a:ln>
                  <a:noFill/>
                </a:ln>
                <a:solidFill>
                  <a:srgbClr val="000000"/>
                </a:solidFill>
                <a:effectLst/>
                <a:uLnTx/>
                <a:uFillTx/>
                <a:latin typeface="Arial" pitchFamily="3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a:ln>
                <a:noFill/>
              </a:ln>
              <a:solidFill>
                <a:srgbClr val="000000"/>
              </a:solidFill>
              <a:effectLst/>
              <a:uLnTx/>
              <a:uFillTx/>
              <a:latin typeface="Arial" pitchFamily="34"/>
              <a:ea typeface="+mn-ea"/>
              <a:cs typeface="+mn-cs"/>
            </a:endParaRPr>
          </a:p>
        </p:txBody>
      </p:sp>
      <p:sp>
        <p:nvSpPr>
          <p:cNvPr id="3" name="TextBox 2">
            <a:extLst>
              <a:ext uri="{FF2B5EF4-FFF2-40B4-BE49-F238E27FC236}">
                <a16:creationId xmlns:a16="http://schemas.microsoft.com/office/drawing/2014/main" id="{84F62B5F-2AD6-264D-2566-C85170077CD4}"/>
              </a:ext>
            </a:extLst>
          </p:cNvPr>
          <p:cNvSpPr txBox="1"/>
          <p:nvPr/>
        </p:nvSpPr>
        <p:spPr>
          <a:xfrm>
            <a:off x="2590796" y="3113319"/>
            <a:ext cx="4208461" cy="769440"/>
          </a:xfrm>
          <a:prstGeom prst="rect">
            <a:avLst/>
          </a:prstGeom>
          <a:noFill/>
          <a:ln cap="flat">
            <a:noFill/>
          </a:ln>
        </p:spPr>
        <p:txBody>
          <a:bodyPr vert="horz" wrap="square" lIns="91440" tIns="45720" rIns="91440" bIns="45720" anchor="ctr" anchorCtr="1" compatLnSpc="1">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4400" b="1" i="0" u="none" strike="noStrike" kern="1200" cap="none" spc="0" baseline="0" dirty="0">
                <a:solidFill>
                  <a:srgbClr val="000000"/>
                </a:solidFill>
                <a:uFillTx/>
                <a:latin typeface="Times New Roman" pitchFamily="18"/>
                <a:cs typeface="Times New Roman" pitchFamily="18"/>
              </a:rPr>
              <a:t>THANK YOU</a:t>
            </a:r>
            <a:endParaRPr lang="en-IN" sz="4400" b="1" i="0" u="none" strike="noStrike" kern="1200" cap="none" spc="0" baseline="0" dirty="0">
              <a:solidFill>
                <a:srgbClr val="000000"/>
              </a:solidFill>
              <a:uFillTx/>
              <a:latin typeface="Times New Roman" pitchFamily="18"/>
              <a:cs typeface="Times New Roman" pitchFamily="1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7093-6CDD-DFDC-2592-9DF4FEAC3DF0}"/>
              </a:ext>
            </a:extLst>
          </p:cNvPr>
          <p:cNvSpPr txBox="1">
            <a:spLocks noGrp="1"/>
          </p:cNvSpPr>
          <p:nvPr>
            <p:ph type="title"/>
          </p:nvPr>
        </p:nvSpPr>
        <p:spPr>
          <a:xfrm>
            <a:off x="628650" y="1066803"/>
            <a:ext cx="7886700" cy="623885"/>
          </a:xfrm>
          <a:prstGeom prst="rect">
            <a:avLst/>
          </a:prstGeom>
          <a:noFill/>
          <a:ln>
            <a:noFill/>
          </a:ln>
        </p:spPr>
        <p:txBody>
          <a:bodyPr vert="horz" wrap="square" lIns="91440" tIns="45720" rIns="91440" bIns="45720" anchor="t" anchorCtr="1" compatLnSpc="1">
            <a:noAutofit/>
          </a:bodyPr>
          <a:lstStyle/>
          <a:p>
            <a:pPr lvl="0" algn="ctr" hangingPunct="0">
              <a:lnSpc>
                <a:spcPct val="100000"/>
              </a:lnSpc>
              <a:spcBef>
                <a:spcPts val="0"/>
              </a:spcBef>
            </a:pPr>
            <a:r>
              <a:rPr lang="en-US" sz="3200" b="1" u="sng" dirty="0">
                <a:solidFill>
                  <a:srgbClr val="000000"/>
                </a:solidFill>
                <a:latin typeface="Times New Roman" pitchFamily="18"/>
                <a:cs typeface="Times New Roman" pitchFamily="18"/>
              </a:rPr>
              <a:t>CONTENTS</a:t>
            </a:r>
            <a:endParaRPr lang="en-IN" sz="3200" b="1" u="sng" dirty="0">
              <a:solidFill>
                <a:srgbClr val="000000"/>
              </a:solidFill>
              <a:latin typeface="Times New Roman" pitchFamily="18"/>
              <a:cs typeface="Times New Roman" pitchFamily="18"/>
            </a:endParaRPr>
          </a:p>
        </p:txBody>
      </p:sp>
      <p:sp>
        <p:nvSpPr>
          <p:cNvPr id="3" name="Content Placeholder 2">
            <a:extLst>
              <a:ext uri="{FF2B5EF4-FFF2-40B4-BE49-F238E27FC236}">
                <a16:creationId xmlns:a16="http://schemas.microsoft.com/office/drawing/2014/main" id="{C49C37F0-253E-8AD4-6032-FDDA5BFEFF9D}"/>
              </a:ext>
            </a:extLst>
          </p:cNvPr>
          <p:cNvSpPr txBox="1">
            <a:spLocks noGrp="1"/>
          </p:cNvSpPr>
          <p:nvPr>
            <p:ph idx="1"/>
          </p:nvPr>
        </p:nvSpPr>
        <p:spPr>
          <a:xfrm>
            <a:off x="628650" y="1825627"/>
            <a:ext cx="7886700" cy="4351336"/>
          </a:xfrm>
          <a:prstGeom prst="rect">
            <a:avLst/>
          </a:prstGeom>
          <a:noFill/>
          <a:ln>
            <a:noFill/>
          </a:ln>
        </p:spPr>
        <p:txBody>
          <a:bodyPr vert="horz" wrap="square" lIns="91440" tIns="45720" rIns="91440" bIns="45720" anchor="t" anchorCtr="0" compatLnSpc="1">
            <a:noAutofit/>
          </a:bodyPr>
          <a:lstStyle/>
          <a:p>
            <a:pPr marL="342900" indent="-342900" hangingPunct="0">
              <a:lnSpc>
                <a:spcPct val="100000"/>
              </a:lnSpc>
              <a:spcBef>
                <a:spcPts val="600"/>
              </a:spcBef>
              <a:buSzPct val="100000"/>
            </a:pPr>
            <a:r>
              <a:rPr lang="en-US" sz="2400" dirty="0">
                <a:solidFill>
                  <a:srgbClr val="000000"/>
                </a:solidFill>
                <a:latin typeface="Times New Roman" pitchFamily="18"/>
                <a:cs typeface="Times New Roman" pitchFamily="18"/>
              </a:rPr>
              <a:t>Introduction</a:t>
            </a:r>
          </a:p>
          <a:p>
            <a:pPr marL="342900" lvl="0" indent="-342900" hangingPunct="0">
              <a:lnSpc>
                <a:spcPct val="100000"/>
              </a:lnSpc>
              <a:spcBef>
                <a:spcPts val="600"/>
              </a:spcBef>
              <a:buSzPct val="100000"/>
            </a:pPr>
            <a:r>
              <a:rPr lang="en-US" sz="2400" dirty="0">
                <a:solidFill>
                  <a:srgbClr val="000000"/>
                </a:solidFill>
                <a:latin typeface="Times New Roman" pitchFamily="18"/>
                <a:cs typeface="Times New Roman" pitchFamily="18"/>
              </a:rPr>
              <a:t>Objective</a:t>
            </a:r>
          </a:p>
          <a:p>
            <a:pPr marL="342900" lvl="0" indent="-342900" hangingPunct="0">
              <a:lnSpc>
                <a:spcPct val="100000"/>
              </a:lnSpc>
              <a:spcBef>
                <a:spcPts val="600"/>
              </a:spcBef>
              <a:buSzPct val="100000"/>
            </a:pPr>
            <a:r>
              <a:rPr lang="en-US" sz="2400">
                <a:solidFill>
                  <a:srgbClr val="000000"/>
                </a:solidFill>
                <a:latin typeface="Times New Roman" pitchFamily="18"/>
                <a:cs typeface="Times New Roman" pitchFamily="18"/>
              </a:rPr>
              <a:t>Methodology </a:t>
            </a:r>
            <a:endParaRPr lang="en-US" sz="2400" dirty="0">
              <a:solidFill>
                <a:srgbClr val="000000"/>
              </a:solidFill>
              <a:latin typeface="Times New Roman" pitchFamily="18"/>
              <a:cs typeface="Times New Roman" pitchFamily="18"/>
            </a:endParaRPr>
          </a:p>
          <a:p>
            <a:pPr marL="342900" lvl="0" indent="-342900" hangingPunct="0">
              <a:lnSpc>
                <a:spcPct val="100000"/>
              </a:lnSpc>
              <a:spcBef>
                <a:spcPts val="600"/>
              </a:spcBef>
              <a:buSzPct val="100000"/>
            </a:pPr>
            <a:r>
              <a:rPr lang="en-US" sz="2400" dirty="0">
                <a:solidFill>
                  <a:srgbClr val="000000"/>
                </a:solidFill>
                <a:latin typeface="Times New Roman" pitchFamily="18"/>
                <a:cs typeface="Times New Roman" pitchFamily="18"/>
              </a:rPr>
              <a:t>Exploratory Data Analysis</a:t>
            </a:r>
          </a:p>
          <a:p>
            <a:pPr marL="342900" lvl="0" indent="-342900" hangingPunct="0">
              <a:lnSpc>
                <a:spcPct val="100000"/>
              </a:lnSpc>
              <a:spcBef>
                <a:spcPts val="600"/>
              </a:spcBef>
              <a:buSzPct val="100000"/>
            </a:pPr>
            <a:r>
              <a:rPr lang="en-US" sz="2400" dirty="0">
                <a:solidFill>
                  <a:srgbClr val="000000"/>
                </a:solidFill>
                <a:latin typeface="Times New Roman" pitchFamily="18"/>
                <a:cs typeface="Times New Roman" pitchFamily="18"/>
              </a:rPr>
              <a:t>Predictive Modelling</a:t>
            </a:r>
          </a:p>
          <a:p>
            <a:pPr marL="342900" lvl="0" indent="-342900" hangingPunct="0">
              <a:lnSpc>
                <a:spcPct val="100000"/>
              </a:lnSpc>
              <a:spcBef>
                <a:spcPts val="600"/>
              </a:spcBef>
              <a:buSzPct val="100000"/>
            </a:pPr>
            <a:r>
              <a:rPr lang="en-US" sz="2400" dirty="0">
                <a:solidFill>
                  <a:srgbClr val="000000"/>
                </a:solidFill>
                <a:latin typeface="Times New Roman" pitchFamily="18"/>
                <a:cs typeface="Times New Roman" pitchFamily="18"/>
              </a:rPr>
              <a:t>Results and Interpretation</a:t>
            </a:r>
          </a:p>
          <a:p>
            <a:pPr marL="342900" lvl="0" indent="-342900" hangingPunct="0">
              <a:lnSpc>
                <a:spcPct val="100000"/>
              </a:lnSpc>
              <a:spcBef>
                <a:spcPts val="600"/>
              </a:spcBef>
              <a:buSzPct val="100000"/>
            </a:pPr>
            <a:r>
              <a:rPr lang="en-US" sz="2400" dirty="0">
                <a:solidFill>
                  <a:srgbClr val="000000"/>
                </a:solidFill>
                <a:latin typeface="Times New Roman" pitchFamily="18"/>
                <a:cs typeface="Times New Roman" pitchFamily="18"/>
              </a:rPr>
              <a:t>Conclusion</a:t>
            </a:r>
          </a:p>
          <a:p>
            <a:pPr marL="342900" lvl="0" indent="-342900" hangingPunct="0">
              <a:lnSpc>
                <a:spcPct val="100000"/>
              </a:lnSpc>
              <a:spcBef>
                <a:spcPts val="600"/>
              </a:spcBef>
              <a:buSzPct val="100000"/>
            </a:pPr>
            <a:r>
              <a:rPr lang="en-US" sz="2400" dirty="0">
                <a:solidFill>
                  <a:srgbClr val="000000"/>
                </a:solidFill>
                <a:latin typeface="Times New Roman" pitchFamily="18"/>
                <a:cs typeface="Times New Roman" pitchFamily="18"/>
              </a:rPr>
              <a:t>References</a:t>
            </a:r>
          </a:p>
          <a:p>
            <a:pPr marL="0" lvl="0" indent="0" hangingPunct="0">
              <a:lnSpc>
                <a:spcPct val="100000"/>
              </a:lnSpc>
              <a:spcBef>
                <a:spcPts val="600"/>
              </a:spcBef>
              <a:buSzPct val="100000"/>
              <a:buNone/>
            </a:pPr>
            <a:r>
              <a:rPr lang="en-US" sz="2400" dirty="0">
                <a:solidFill>
                  <a:srgbClr val="000000"/>
                </a:solidFill>
                <a:latin typeface="Times New Roman" pitchFamily="18"/>
                <a:cs typeface="Times New Roman" pitchFamily="18"/>
              </a:rPr>
              <a:t> </a:t>
            </a:r>
          </a:p>
          <a:p>
            <a:pPr marL="342900" lvl="0" indent="-342900" hangingPunct="0">
              <a:lnSpc>
                <a:spcPct val="100000"/>
              </a:lnSpc>
              <a:spcBef>
                <a:spcPts val="800"/>
              </a:spcBef>
              <a:buSzPct val="100000"/>
            </a:pPr>
            <a:endParaRPr lang="en-IN" sz="3200" dirty="0">
              <a:solidFill>
                <a:srgbClr val="000000"/>
              </a:solidFill>
              <a:latin typeface="Arial"/>
            </a:endParaRPr>
          </a:p>
        </p:txBody>
      </p:sp>
      <p:sp>
        <p:nvSpPr>
          <p:cNvPr id="4" name="Slide Number Placeholder 3">
            <a:extLst>
              <a:ext uri="{FF2B5EF4-FFF2-40B4-BE49-F238E27FC236}">
                <a16:creationId xmlns:a16="http://schemas.microsoft.com/office/drawing/2014/main" id="{4FB10AAB-9241-F7DF-325F-0EF768AD8D8A}"/>
              </a:ext>
            </a:extLst>
          </p:cNvPr>
          <p:cNvSpPr txBox="1">
            <a:spLocks noGrp="1"/>
          </p:cNvSpPr>
          <p:nvPr/>
        </p:nvSpPr>
        <p:spPr>
          <a:xfrm>
            <a:off x="6799258" y="6400800"/>
            <a:ext cx="2133596" cy="476246"/>
          </a:xfrm>
          <a:prstGeom prst="rect">
            <a:avLst/>
          </a:prstGeom>
          <a:noFill/>
          <a:ln/>
        </p:spPr>
        <p:txBody>
          <a:bodyPr vert="horz" wrap="square" lIns="91440" tIns="45720" rIns="91440" bIns="45720" anchor="t"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F9BFC0-6179-4AA3-A0D3-EF840D13E8A0}" type="slidenum">
              <a:rPr kumimoji="0" lang="en-US" sz="1100" b="0" i="0" u="none" strike="noStrike" kern="1200" cap="none" spc="0" normalizeH="0" baseline="0" noProof="0" smtClean="0">
                <a:ln>
                  <a:noFill/>
                </a:ln>
                <a:solidFill>
                  <a:srgbClr val="000000"/>
                </a:solidFill>
                <a:effectLst/>
                <a:uLnTx/>
                <a:uFillTx/>
                <a:latin typeface="Arial" pitchFamily="3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srgbClr val="000000"/>
              </a:solidFill>
              <a:effectLst/>
              <a:uLnTx/>
              <a:uFillTx/>
              <a:latin typeface="Arial" pitchFamily="34"/>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5D738C-F24B-C12D-9DDB-36119D8C0AC4}"/>
              </a:ext>
            </a:extLst>
          </p:cNvPr>
          <p:cNvSpPr>
            <a:spLocks noGrp="1"/>
          </p:cNvSpPr>
          <p:nvPr>
            <p:ph type="body" idx="1"/>
          </p:nvPr>
        </p:nvSpPr>
        <p:spPr>
          <a:xfrm>
            <a:off x="782425" y="1197204"/>
            <a:ext cx="7734515" cy="772998"/>
          </a:xfrm>
        </p:spPr>
        <p:txBody>
          <a:bodyPr/>
          <a:lstStyle/>
          <a:p>
            <a:pPr algn="ctr"/>
            <a:r>
              <a:rPr lang="en-IN" sz="2800"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7D5554E-0B6A-29FC-20B9-CDC162894FEA}"/>
              </a:ext>
            </a:extLst>
          </p:cNvPr>
          <p:cNvSpPr>
            <a:spLocks noGrp="1"/>
          </p:cNvSpPr>
          <p:nvPr>
            <p:ph sz="half" idx="2"/>
          </p:nvPr>
        </p:nvSpPr>
        <p:spPr>
          <a:xfrm>
            <a:off x="782425" y="2243579"/>
            <a:ext cx="7734515" cy="3946075"/>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Road accidents are a serious public safety and infrastructure challenge in India, causing over 150,000 deaths annually. Key causes include human errors like over speeding and drunk driving, vehicle faults, and poor road conditions. Environmental factors such as weather and visibility further increase risks. This project aims to analyze accident data using statistical and machine learning techniques to identify patterns, predict accident severity, and provide insights for improving road safety measures.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F355C8C-2661-1070-9886-0CAB9C0712B5}"/>
              </a:ext>
            </a:extLst>
          </p:cNvPr>
          <p:cNvSpPr txBox="1">
            <a:spLocks noGrp="1"/>
          </p:cNvSpPr>
          <p:nvPr/>
        </p:nvSpPr>
        <p:spPr>
          <a:xfrm>
            <a:off x="6821030" y="6400800"/>
            <a:ext cx="2133596" cy="476246"/>
          </a:xfrm>
          <a:prstGeom prst="rect">
            <a:avLst/>
          </a:prstGeom>
          <a:noFill/>
          <a:ln/>
        </p:spPr>
        <p:txBody>
          <a:bodyPr vert="horz" wrap="square" lIns="91440" tIns="45720" rIns="91440" bIns="45720" anchor="t"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CF371F-44E2-4072-AE93-77427EC1343F}" type="slidenum">
              <a:rPr kumimoji="0" lang="en-US" sz="1100" b="0" i="0" u="none" strike="noStrike" kern="1200" cap="none" spc="0" normalizeH="0" baseline="0" noProof="0" smtClean="0">
                <a:ln>
                  <a:noFill/>
                </a:ln>
                <a:solidFill>
                  <a:srgbClr val="000000"/>
                </a:solidFill>
                <a:effectLst/>
                <a:uLnTx/>
                <a:uFillTx/>
                <a:latin typeface="Arial" pitchFamily="3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a:ln>
                <a:noFill/>
              </a:ln>
              <a:solidFill>
                <a:srgbClr val="000000"/>
              </a:solidFill>
              <a:effectLst/>
              <a:uLnTx/>
              <a:uFillTx/>
              <a:latin typeface="Arial" pitchFamily="34"/>
              <a:ea typeface="+mn-ea"/>
              <a:cs typeface="+mn-cs"/>
            </a:endParaRPr>
          </a:p>
        </p:txBody>
      </p:sp>
    </p:spTree>
    <p:extLst>
      <p:ext uri="{BB962C8B-B14F-4D97-AF65-F5344CB8AC3E}">
        <p14:creationId xmlns:p14="http://schemas.microsoft.com/office/powerpoint/2010/main" val="240223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D491CA-5BC6-D9C5-7E22-D127C3411028}"/>
              </a:ext>
            </a:extLst>
          </p:cNvPr>
          <p:cNvSpPr>
            <a:spLocks noGrp="1"/>
          </p:cNvSpPr>
          <p:nvPr>
            <p:ph type="body" idx="1"/>
          </p:nvPr>
        </p:nvSpPr>
        <p:spPr>
          <a:xfrm>
            <a:off x="681175" y="1285860"/>
            <a:ext cx="7781649" cy="763572"/>
          </a:xfrm>
        </p:spPr>
        <p:txBody>
          <a:bodyPr/>
          <a:lstStyle/>
          <a:p>
            <a:pPr algn="ctr"/>
            <a:r>
              <a:rPr lang="en-IN" sz="3200" u="sng" dirty="0">
                <a:latin typeface="Times New Roman" panose="02020603050405020304" pitchFamily="18" charset="0"/>
                <a:cs typeface="Times New Roman" panose="02020603050405020304" pitchFamily="18" charset="0"/>
              </a:rPr>
              <a:t>OBJECTIVE</a:t>
            </a:r>
          </a:p>
        </p:txBody>
      </p:sp>
      <p:sp>
        <p:nvSpPr>
          <p:cNvPr id="6" name="Rectangle 3">
            <a:extLst>
              <a:ext uri="{FF2B5EF4-FFF2-40B4-BE49-F238E27FC236}">
                <a16:creationId xmlns:a16="http://schemas.microsoft.com/office/drawing/2014/main" id="{3DBB3580-5108-F0A0-B052-2FF80318D0A5}"/>
              </a:ext>
            </a:extLst>
          </p:cNvPr>
          <p:cNvSpPr>
            <a:spLocks noGrp="1" noChangeArrowheads="1"/>
          </p:cNvSpPr>
          <p:nvPr>
            <p:ph sz="half" idx="2"/>
          </p:nvPr>
        </p:nvSpPr>
        <p:spPr bwMode="auto">
          <a:xfrm>
            <a:off x="174171" y="2512453"/>
            <a:ext cx="871945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a:spcBef>
                <a:spcPct val="0"/>
              </a:spcBef>
              <a:spcAft>
                <a:spcPct val="0"/>
              </a:spcAft>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perform 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Statistical Study of Road Accidents in Various States of India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analyzing patterns and contributing factors.</a:t>
            </a:r>
          </a:p>
          <a:p>
            <a:pPr eaLnBrk="0" fontAlgn="base">
              <a:spcBef>
                <a:spcPct val="0"/>
              </a:spcBef>
              <a:spcAft>
                <a:spcPct val="0"/>
              </a:spcAft>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Descriptive Statistics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explore differences in accident characteristics (mean, percentage, ratios) across states.</a:t>
            </a:r>
          </a:p>
          <a:p>
            <a:pPr eaLnBrk="0" fontAlgn="base">
              <a:spcBef>
                <a:spcPct val="0"/>
              </a:spcBef>
              <a:spcAft>
                <a:spcPct val="0"/>
              </a:spcAft>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Models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(Logistic Regression &amp; Random Forest) to predict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Accident Severity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(Fatal vs Non-Fatal).</a:t>
            </a:r>
          </a:p>
          <a:p>
            <a:pPr eaLnBrk="0" fontAlgn="base">
              <a:spcBef>
                <a:spcPct val="0"/>
              </a:spcBef>
              <a:spcAft>
                <a:spcPct val="0"/>
              </a:spcAft>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actionable insights to help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traffic authorities identify high-risk zones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suggest data-driven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safety interventions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9" name="Slide Number Placeholder 3">
            <a:extLst>
              <a:ext uri="{FF2B5EF4-FFF2-40B4-BE49-F238E27FC236}">
                <a16:creationId xmlns:a16="http://schemas.microsoft.com/office/drawing/2014/main" id="{BB82AF01-CCC0-661F-7142-5BB93484124F}"/>
              </a:ext>
            </a:extLst>
          </p:cNvPr>
          <p:cNvSpPr txBox="1">
            <a:spLocks noGrp="1"/>
          </p:cNvSpPr>
          <p:nvPr/>
        </p:nvSpPr>
        <p:spPr>
          <a:xfrm>
            <a:off x="6799258" y="6400800"/>
            <a:ext cx="2133596" cy="476246"/>
          </a:xfrm>
          <a:prstGeom prst="rect">
            <a:avLst/>
          </a:prstGeom>
          <a:noFill/>
          <a:ln/>
        </p:spPr>
        <p:txBody>
          <a:bodyPr vert="horz" wrap="square" lIns="91440" tIns="45720" rIns="91440" bIns="45720" anchor="t"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CF371F-44E2-4072-AE93-77427EC1343F}" type="slidenum">
              <a:rPr kumimoji="0" lang="en-US" sz="1100" b="0" i="0" u="none" strike="noStrike" kern="1200" cap="none" spc="0" normalizeH="0" baseline="0" noProof="0" smtClean="0">
                <a:ln>
                  <a:noFill/>
                </a:ln>
                <a:solidFill>
                  <a:srgbClr val="000000"/>
                </a:solidFill>
                <a:effectLst/>
                <a:uLnTx/>
                <a:uFillTx/>
                <a:latin typeface="Arial" pitchFamily="3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a:ln>
                <a:noFill/>
              </a:ln>
              <a:solidFill>
                <a:srgbClr val="000000"/>
              </a:solidFill>
              <a:effectLst/>
              <a:uLnTx/>
              <a:uFillTx/>
              <a:latin typeface="Arial" pitchFamily="34"/>
              <a:ea typeface="+mn-ea"/>
              <a:cs typeface="+mn-cs"/>
            </a:endParaRPr>
          </a:p>
        </p:txBody>
      </p:sp>
    </p:spTree>
    <p:extLst>
      <p:ext uri="{BB962C8B-B14F-4D97-AF65-F5344CB8AC3E}">
        <p14:creationId xmlns:p14="http://schemas.microsoft.com/office/powerpoint/2010/main" val="1116651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C552-2BA9-0AB0-6A5B-4C3B0D76B6C9}"/>
              </a:ext>
            </a:extLst>
          </p:cNvPr>
          <p:cNvSpPr txBox="1">
            <a:spLocks noGrp="1"/>
          </p:cNvSpPr>
          <p:nvPr>
            <p:ph type="title" idx="4294967295"/>
          </p:nvPr>
        </p:nvSpPr>
        <p:spPr>
          <a:xfrm>
            <a:off x="999240" y="1193800"/>
            <a:ext cx="6887459" cy="631825"/>
          </a:xfrm>
          <a:prstGeom prst="rect">
            <a:avLst/>
          </a:prstGeom>
          <a:noFill/>
          <a:ln>
            <a:noFill/>
          </a:ln>
        </p:spPr>
        <p:txBody>
          <a:bodyPr vert="horz" wrap="square" lIns="91440" tIns="45720" rIns="91440" bIns="45720" anchor="t" anchorCtr="1" compatLnSpc="1">
            <a:noAutofit/>
          </a:bodyPr>
          <a:lstStyle/>
          <a:p>
            <a:pPr lvl="0" algn="ctr" hangingPunct="0">
              <a:lnSpc>
                <a:spcPct val="100000"/>
              </a:lnSpc>
              <a:spcBef>
                <a:spcPts val="0"/>
              </a:spcBef>
            </a:pPr>
            <a:r>
              <a:rPr lang="en-IN" sz="2400" b="1" u="sng" dirty="0">
                <a:solidFill>
                  <a:srgbClr val="000000"/>
                </a:solidFill>
                <a:latin typeface="Times New Roman" pitchFamily="18"/>
                <a:cs typeface="Times New Roman" pitchFamily="18"/>
              </a:rPr>
              <a:t>Methodology</a:t>
            </a:r>
          </a:p>
        </p:txBody>
      </p:sp>
      <p:sp>
        <p:nvSpPr>
          <p:cNvPr id="4" name="Slide Number Placeholder 3">
            <a:extLst>
              <a:ext uri="{FF2B5EF4-FFF2-40B4-BE49-F238E27FC236}">
                <a16:creationId xmlns:a16="http://schemas.microsoft.com/office/drawing/2014/main" id="{5EE44907-8327-DA51-F047-5CD092833B17}"/>
              </a:ext>
            </a:extLst>
          </p:cNvPr>
          <p:cNvSpPr txBox="1">
            <a:spLocks noGrp="1"/>
          </p:cNvSpPr>
          <p:nvPr/>
        </p:nvSpPr>
        <p:spPr>
          <a:xfrm>
            <a:off x="6810144" y="6400800"/>
            <a:ext cx="2133596" cy="476246"/>
          </a:xfrm>
          <a:prstGeom prst="rect">
            <a:avLst/>
          </a:prstGeom>
          <a:noFill/>
          <a:ln/>
        </p:spPr>
        <p:txBody>
          <a:bodyPr vert="horz" wrap="square" lIns="91440" tIns="45720" rIns="91440" bIns="45720" anchor="t"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B39804-B612-41CF-8F4D-4FF939A20BED}" type="slidenum">
              <a:rPr kumimoji="0" lang="en-US" sz="1100" b="0" i="0" u="none" strike="noStrike" kern="1200" cap="none" spc="0" normalizeH="0" baseline="0" noProof="0" smtClean="0">
                <a:ln>
                  <a:noFill/>
                </a:ln>
                <a:solidFill>
                  <a:srgbClr val="000000"/>
                </a:solidFill>
                <a:effectLst/>
                <a:uLnTx/>
                <a:uFillTx/>
                <a:latin typeface="Arial" pitchFamily="3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a:ln>
                <a:noFill/>
              </a:ln>
              <a:solidFill>
                <a:srgbClr val="000000"/>
              </a:solidFill>
              <a:effectLst/>
              <a:uLnTx/>
              <a:uFillTx/>
              <a:latin typeface="Arial" pitchFamily="34"/>
              <a:ea typeface="+mn-ea"/>
              <a:cs typeface="+mn-cs"/>
            </a:endParaRPr>
          </a:p>
        </p:txBody>
      </p:sp>
      <p:sp>
        <p:nvSpPr>
          <p:cNvPr id="6" name="Rectangle 2">
            <a:extLst>
              <a:ext uri="{FF2B5EF4-FFF2-40B4-BE49-F238E27FC236}">
                <a16:creationId xmlns:a16="http://schemas.microsoft.com/office/drawing/2014/main" id="{646D4A12-354F-BCFA-A357-3A947F50CADE}"/>
              </a:ext>
            </a:extLst>
          </p:cNvPr>
          <p:cNvSpPr>
            <a:spLocks noGrp="1" noChangeArrowheads="1"/>
          </p:cNvSpPr>
          <p:nvPr>
            <p:ph idx="4294967295"/>
          </p:nvPr>
        </p:nvSpPr>
        <p:spPr bwMode="auto">
          <a:xfrm>
            <a:off x="446314" y="2025124"/>
            <a:ext cx="819588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Road accident dataset sourced from </a:t>
            </a:r>
            <a:r>
              <a:rPr kumimoji="0" lang="en-US" altLang="en-US" sz="20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Kaggle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covering various states of India.</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Handling missing values, outlier detection, and data cleaning to ensure quality.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Exploratory Data Analysis (EDA):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Statistical summaries and visualizations to identify patterns in accidents based on factors like state, vehicle type, road condition etc.</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Selection: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Identifying key variables influencing accident severity.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Building: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Applying Logistic Regression and Random Forest Classifier to predict accident severity (Fatal/Non-Fatal).</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Evaluation: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Comparing models using accuracy, precision, recall, F1-score, and confusion matrix to select the best-performing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489DB-4C00-6E80-25BA-9FBCBD390C42}"/>
              </a:ext>
            </a:extLst>
          </p:cNvPr>
          <p:cNvSpPr txBox="1"/>
          <p:nvPr/>
        </p:nvSpPr>
        <p:spPr>
          <a:xfrm>
            <a:off x="2286000" y="2767280"/>
            <a:ext cx="4572000" cy="1323439"/>
          </a:xfrm>
          <a:prstGeom prst="rect">
            <a:avLst/>
          </a:prstGeom>
          <a:noFill/>
        </p:spPr>
        <p:txBody>
          <a:bodyPr wrap="square">
            <a:spAutoFit/>
          </a:bodyPr>
          <a:lstStyle/>
          <a:p>
            <a:pPr marL="0" indent="0" algn="ctr">
              <a:buNone/>
            </a:pPr>
            <a:r>
              <a:rPr lang="en-IN" sz="4000" b="1" u="sng" dirty="0">
                <a:latin typeface="Times New Roman" panose="02020603050405020304" pitchFamily="18" charset="0"/>
                <a:cs typeface="Times New Roman" panose="02020603050405020304" pitchFamily="18" charset="0"/>
              </a:rPr>
              <a:t>Exploratory Data Analysis</a:t>
            </a:r>
          </a:p>
        </p:txBody>
      </p:sp>
      <p:sp>
        <p:nvSpPr>
          <p:cNvPr id="4" name="Slide Number Placeholder 3">
            <a:extLst>
              <a:ext uri="{FF2B5EF4-FFF2-40B4-BE49-F238E27FC236}">
                <a16:creationId xmlns:a16="http://schemas.microsoft.com/office/drawing/2014/main" id="{FE195A1E-F542-510E-58CA-51176DA58F22}"/>
              </a:ext>
            </a:extLst>
          </p:cNvPr>
          <p:cNvSpPr txBox="1">
            <a:spLocks noGrp="1"/>
          </p:cNvSpPr>
          <p:nvPr/>
        </p:nvSpPr>
        <p:spPr>
          <a:xfrm>
            <a:off x="6810144" y="6400800"/>
            <a:ext cx="2133596" cy="476246"/>
          </a:xfrm>
          <a:prstGeom prst="rect">
            <a:avLst/>
          </a:prstGeom>
          <a:noFill/>
          <a:ln/>
        </p:spPr>
        <p:txBody>
          <a:bodyPr vert="horz" wrap="square" lIns="91440" tIns="45720" rIns="91440" bIns="45720" anchor="t"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B39804-B612-41CF-8F4D-4FF939A20BED}" type="slidenum">
              <a:rPr kumimoji="0" lang="en-US" sz="1100" b="0" i="0" u="none" strike="noStrike" kern="1200" cap="none" spc="0" normalizeH="0" baseline="0" noProof="0" smtClean="0">
                <a:ln>
                  <a:noFill/>
                </a:ln>
                <a:solidFill>
                  <a:srgbClr val="000000"/>
                </a:solidFill>
                <a:effectLst/>
                <a:uLnTx/>
                <a:uFillTx/>
                <a:latin typeface="Arial" pitchFamily="3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a:ln>
                <a:noFill/>
              </a:ln>
              <a:solidFill>
                <a:srgbClr val="000000"/>
              </a:solidFill>
              <a:effectLst/>
              <a:uLnTx/>
              <a:uFillTx/>
              <a:latin typeface="Arial" pitchFamily="34"/>
              <a:ea typeface="+mn-ea"/>
              <a:cs typeface="+mn-cs"/>
            </a:endParaRPr>
          </a:p>
        </p:txBody>
      </p:sp>
    </p:spTree>
    <p:extLst>
      <p:ext uri="{BB962C8B-B14F-4D97-AF65-F5344CB8AC3E}">
        <p14:creationId xmlns:p14="http://schemas.microsoft.com/office/powerpoint/2010/main" val="102372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3C2BAFE-0958-58DD-52AB-3E00C30B31A6}"/>
              </a:ext>
            </a:extLst>
          </p:cNvPr>
          <p:cNvSpPr/>
          <p:nvPr/>
        </p:nvSpPr>
        <p:spPr>
          <a:xfrm>
            <a:off x="234831" y="2780069"/>
            <a:ext cx="4021838" cy="3799114"/>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9" name="object 13">
            <a:extLst>
              <a:ext uri="{FF2B5EF4-FFF2-40B4-BE49-F238E27FC236}">
                <a16:creationId xmlns:a16="http://schemas.microsoft.com/office/drawing/2014/main" id="{610FD5CB-5E9F-B6C7-7D23-5103AF36C33C}"/>
              </a:ext>
            </a:extLst>
          </p:cNvPr>
          <p:cNvGrpSpPr/>
          <p:nvPr/>
        </p:nvGrpSpPr>
        <p:grpSpPr>
          <a:xfrm>
            <a:off x="4376057" y="2780068"/>
            <a:ext cx="4377460" cy="3739345"/>
            <a:chOff x="6248398" y="952499"/>
            <a:chExt cx="5657850" cy="5010150"/>
          </a:xfrm>
          <a:effectLst>
            <a:glow rad="63500">
              <a:schemeClr val="tx1">
                <a:lumMod val="95000"/>
                <a:lumOff val="5000"/>
              </a:schemeClr>
            </a:glow>
          </a:effectLst>
        </p:grpSpPr>
        <p:sp>
          <p:nvSpPr>
            <p:cNvPr id="10" name="object 14">
              <a:extLst>
                <a:ext uri="{FF2B5EF4-FFF2-40B4-BE49-F238E27FC236}">
                  <a16:creationId xmlns:a16="http://schemas.microsoft.com/office/drawing/2014/main" id="{0CE7422E-FB2A-4565-47D3-505B333242FE}"/>
                </a:ext>
              </a:extLst>
            </p:cNvPr>
            <p:cNvSpPr/>
            <p:nvPr/>
          </p:nvSpPr>
          <p:spPr>
            <a:xfrm>
              <a:off x="6253161" y="957262"/>
              <a:ext cx="5648325" cy="5000625"/>
            </a:xfrm>
            <a:custGeom>
              <a:avLst/>
              <a:gdLst/>
              <a:ahLst/>
              <a:cxnLst/>
              <a:rect l="l" t="t" r="r" b="b"/>
              <a:pathLst>
                <a:path w="5648325" h="5000625">
                  <a:moveTo>
                    <a:pt x="5581578" y="5000624"/>
                  </a:moveTo>
                  <a:lnTo>
                    <a:pt x="66747" y="5000624"/>
                  </a:lnTo>
                  <a:lnTo>
                    <a:pt x="62102" y="5000167"/>
                  </a:lnTo>
                  <a:lnTo>
                    <a:pt x="24240" y="4983017"/>
                  </a:lnTo>
                  <a:lnTo>
                    <a:pt x="2287" y="4947723"/>
                  </a:lnTo>
                  <a:lnTo>
                    <a:pt x="0" y="4933877"/>
                  </a:lnTo>
                  <a:lnTo>
                    <a:pt x="0" y="4929187"/>
                  </a:lnTo>
                  <a:lnTo>
                    <a:pt x="0" y="66746"/>
                  </a:lnTo>
                  <a:lnTo>
                    <a:pt x="14645" y="27848"/>
                  </a:lnTo>
                  <a:lnTo>
                    <a:pt x="48433" y="3642"/>
                  </a:lnTo>
                  <a:lnTo>
                    <a:pt x="66747" y="0"/>
                  </a:lnTo>
                  <a:lnTo>
                    <a:pt x="5581578" y="0"/>
                  </a:lnTo>
                  <a:lnTo>
                    <a:pt x="5620473" y="14645"/>
                  </a:lnTo>
                  <a:lnTo>
                    <a:pt x="5644680" y="48433"/>
                  </a:lnTo>
                  <a:lnTo>
                    <a:pt x="5648325" y="66746"/>
                  </a:lnTo>
                  <a:lnTo>
                    <a:pt x="5648325" y="4933877"/>
                  </a:lnTo>
                  <a:lnTo>
                    <a:pt x="5633677" y="4972775"/>
                  </a:lnTo>
                  <a:lnTo>
                    <a:pt x="5599889" y="4996980"/>
                  </a:lnTo>
                  <a:lnTo>
                    <a:pt x="5586223" y="5000167"/>
                  </a:lnTo>
                  <a:lnTo>
                    <a:pt x="5581578" y="5000624"/>
                  </a:lnTo>
                  <a:close/>
                </a:path>
              </a:pathLst>
            </a:custGeom>
            <a:solidFill>
              <a:srgbClr val="FFFFFF"/>
            </a:solidFill>
          </p:spPr>
          <p:txBody>
            <a:bodyPr wrap="square" lIns="0" tIns="0" rIns="0" bIns="0" rtlCol="0"/>
            <a:lstStyle/>
            <a:p>
              <a:endParaRPr/>
            </a:p>
          </p:txBody>
        </p:sp>
        <p:sp>
          <p:nvSpPr>
            <p:cNvPr id="11" name="object 15">
              <a:extLst>
                <a:ext uri="{FF2B5EF4-FFF2-40B4-BE49-F238E27FC236}">
                  <a16:creationId xmlns:a16="http://schemas.microsoft.com/office/drawing/2014/main" id="{A7AA0860-C9FC-2EAC-B489-375D5680A964}"/>
                </a:ext>
              </a:extLst>
            </p:cNvPr>
            <p:cNvSpPr/>
            <p:nvPr/>
          </p:nvSpPr>
          <p:spPr>
            <a:xfrm>
              <a:off x="6253161" y="957262"/>
              <a:ext cx="5648325" cy="5000625"/>
            </a:xfrm>
            <a:custGeom>
              <a:avLst/>
              <a:gdLst/>
              <a:ahLst/>
              <a:cxnLst/>
              <a:rect l="l" t="t" r="r" b="b"/>
              <a:pathLst>
                <a:path w="5648325" h="5000625">
                  <a:moveTo>
                    <a:pt x="0" y="4929187"/>
                  </a:moveTo>
                  <a:lnTo>
                    <a:pt x="0" y="71437"/>
                  </a:lnTo>
                  <a:lnTo>
                    <a:pt x="0" y="66746"/>
                  </a:lnTo>
                  <a:lnTo>
                    <a:pt x="457" y="62101"/>
                  </a:lnTo>
                  <a:lnTo>
                    <a:pt x="1372" y="57500"/>
                  </a:lnTo>
                  <a:lnTo>
                    <a:pt x="2287" y="52900"/>
                  </a:lnTo>
                  <a:lnTo>
                    <a:pt x="3642" y="48433"/>
                  </a:lnTo>
                  <a:lnTo>
                    <a:pt x="5438" y="44099"/>
                  </a:lnTo>
                  <a:lnTo>
                    <a:pt x="7232" y="39765"/>
                  </a:lnTo>
                  <a:lnTo>
                    <a:pt x="9433" y="35649"/>
                  </a:lnTo>
                  <a:lnTo>
                    <a:pt x="12039" y="31748"/>
                  </a:lnTo>
                  <a:lnTo>
                    <a:pt x="14645" y="27848"/>
                  </a:lnTo>
                  <a:lnTo>
                    <a:pt x="17607" y="24240"/>
                  </a:lnTo>
                  <a:lnTo>
                    <a:pt x="20923" y="20923"/>
                  </a:lnTo>
                  <a:lnTo>
                    <a:pt x="24240" y="17606"/>
                  </a:lnTo>
                  <a:lnTo>
                    <a:pt x="27848" y="14645"/>
                  </a:lnTo>
                  <a:lnTo>
                    <a:pt x="31748" y="12039"/>
                  </a:lnTo>
                  <a:lnTo>
                    <a:pt x="35648" y="9433"/>
                  </a:lnTo>
                  <a:lnTo>
                    <a:pt x="66747" y="0"/>
                  </a:lnTo>
                  <a:lnTo>
                    <a:pt x="71438" y="0"/>
                  </a:lnTo>
                  <a:lnTo>
                    <a:pt x="5576887" y="0"/>
                  </a:lnTo>
                  <a:lnTo>
                    <a:pt x="5581578" y="0"/>
                  </a:lnTo>
                  <a:lnTo>
                    <a:pt x="5586223" y="457"/>
                  </a:lnTo>
                  <a:lnTo>
                    <a:pt x="5590822" y="1372"/>
                  </a:lnTo>
                  <a:lnTo>
                    <a:pt x="5595423" y="2287"/>
                  </a:lnTo>
                  <a:lnTo>
                    <a:pt x="5599889" y="3642"/>
                  </a:lnTo>
                  <a:lnTo>
                    <a:pt x="5604223" y="5437"/>
                  </a:lnTo>
                  <a:lnTo>
                    <a:pt x="5608556" y="7232"/>
                  </a:lnTo>
                  <a:lnTo>
                    <a:pt x="5612672" y="9433"/>
                  </a:lnTo>
                  <a:lnTo>
                    <a:pt x="5616572" y="12039"/>
                  </a:lnTo>
                  <a:lnTo>
                    <a:pt x="5620473" y="14645"/>
                  </a:lnTo>
                  <a:lnTo>
                    <a:pt x="5624082" y="17606"/>
                  </a:lnTo>
                  <a:lnTo>
                    <a:pt x="5627399" y="20923"/>
                  </a:lnTo>
                  <a:lnTo>
                    <a:pt x="5630716" y="24240"/>
                  </a:lnTo>
                  <a:lnTo>
                    <a:pt x="5633678" y="27848"/>
                  </a:lnTo>
                  <a:lnTo>
                    <a:pt x="5636283" y="31748"/>
                  </a:lnTo>
                  <a:lnTo>
                    <a:pt x="5638889" y="35649"/>
                  </a:lnTo>
                  <a:lnTo>
                    <a:pt x="5646950" y="57500"/>
                  </a:lnTo>
                  <a:lnTo>
                    <a:pt x="5647866" y="62101"/>
                  </a:lnTo>
                  <a:lnTo>
                    <a:pt x="5648325" y="66746"/>
                  </a:lnTo>
                  <a:lnTo>
                    <a:pt x="5648325" y="71437"/>
                  </a:lnTo>
                  <a:lnTo>
                    <a:pt x="5648325" y="4929187"/>
                  </a:lnTo>
                  <a:lnTo>
                    <a:pt x="5648325" y="4933877"/>
                  </a:lnTo>
                  <a:lnTo>
                    <a:pt x="5647866" y="4938523"/>
                  </a:lnTo>
                  <a:lnTo>
                    <a:pt x="5646950" y="4943123"/>
                  </a:lnTo>
                  <a:lnTo>
                    <a:pt x="5646035" y="4947723"/>
                  </a:lnTo>
                  <a:lnTo>
                    <a:pt x="5636282" y="4968874"/>
                  </a:lnTo>
                  <a:lnTo>
                    <a:pt x="5633677" y="4972775"/>
                  </a:lnTo>
                  <a:lnTo>
                    <a:pt x="5616572" y="4988584"/>
                  </a:lnTo>
                  <a:lnTo>
                    <a:pt x="5612672" y="4991190"/>
                  </a:lnTo>
                  <a:lnTo>
                    <a:pt x="5590822" y="4999251"/>
                  </a:lnTo>
                  <a:lnTo>
                    <a:pt x="5586223" y="5000167"/>
                  </a:lnTo>
                  <a:lnTo>
                    <a:pt x="5581578" y="5000624"/>
                  </a:lnTo>
                  <a:lnTo>
                    <a:pt x="5576887" y="5000624"/>
                  </a:lnTo>
                  <a:lnTo>
                    <a:pt x="71438" y="5000624"/>
                  </a:lnTo>
                  <a:lnTo>
                    <a:pt x="66747" y="5000624"/>
                  </a:lnTo>
                  <a:lnTo>
                    <a:pt x="62102" y="5000167"/>
                  </a:lnTo>
                  <a:lnTo>
                    <a:pt x="24240" y="4983017"/>
                  </a:lnTo>
                  <a:lnTo>
                    <a:pt x="12039" y="4968874"/>
                  </a:lnTo>
                  <a:lnTo>
                    <a:pt x="9433" y="4964975"/>
                  </a:lnTo>
                  <a:lnTo>
                    <a:pt x="7232" y="4960858"/>
                  </a:lnTo>
                  <a:lnTo>
                    <a:pt x="5438" y="4956524"/>
                  </a:lnTo>
                  <a:lnTo>
                    <a:pt x="3642" y="4952190"/>
                  </a:lnTo>
                  <a:lnTo>
                    <a:pt x="2287" y="4947723"/>
                  </a:lnTo>
                  <a:lnTo>
                    <a:pt x="1372" y="4943123"/>
                  </a:lnTo>
                  <a:lnTo>
                    <a:pt x="457" y="4938523"/>
                  </a:lnTo>
                  <a:lnTo>
                    <a:pt x="0" y="4933877"/>
                  </a:lnTo>
                  <a:lnTo>
                    <a:pt x="0" y="4929187"/>
                  </a:lnTo>
                  <a:close/>
                </a:path>
              </a:pathLst>
            </a:custGeom>
            <a:ln w="9524">
              <a:solidFill>
                <a:srgbClr val="DEE2E6"/>
              </a:solidFill>
            </a:ln>
          </p:spPr>
          <p:txBody>
            <a:bodyPr wrap="square" lIns="0" tIns="0" rIns="0" bIns="0" rtlCol="0"/>
            <a:lstStyle/>
            <a:p>
              <a:endParaRPr/>
            </a:p>
          </p:txBody>
        </p:sp>
        <p:pic>
          <p:nvPicPr>
            <p:cNvPr id="12" name="object 16">
              <a:extLst>
                <a:ext uri="{FF2B5EF4-FFF2-40B4-BE49-F238E27FC236}">
                  <a16:creationId xmlns:a16="http://schemas.microsoft.com/office/drawing/2014/main" id="{5353B5F6-C772-6793-C412-E2F22267E8E8}"/>
                </a:ext>
              </a:extLst>
            </p:cNvPr>
            <p:cNvPicPr/>
            <p:nvPr/>
          </p:nvPicPr>
          <p:blipFill>
            <a:blip r:embed="rId2" cstate="print"/>
            <a:stretch>
              <a:fillRect/>
            </a:stretch>
          </p:blipFill>
          <p:spPr>
            <a:xfrm>
              <a:off x="6448424" y="1152524"/>
              <a:ext cx="5257799" cy="4610099"/>
            </a:xfrm>
            <a:prstGeom prst="rect">
              <a:avLst/>
            </a:prstGeom>
          </p:spPr>
        </p:pic>
      </p:grpSp>
      <p:sp>
        <p:nvSpPr>
          <p:cNvPr id="14" name="TextBox 13">
            <a:extLst>
              <a:ext uri="{FF2B5EF4-FFF2-40B4-BE49-F238E27FC236}">
                <a16:creationId xmlns:a16="http://schemas.microsoft.com/office/drawing/2014/main" id="{8B554538-557B-202F-8E99-ED08F7056907}"/>
              </a:ext>
            </a:extLst>
          </p:cNvPr>
          <p:cNvSpPr txBox="1"/>
          <p:nvPr/>
        </p:nvSpPr>
        <p:spPr>
          <a:xfrm>
            <a:off x="234832" y="1081328"/>
            <a:ext cx="8515002" cy="1543243"/>
          </a:xfrm>
          <a:prstGeom prst="rect">
            <a:avLst/>
          </a:prstGeom>
          <a:noFill/>
        </p:spPr>
        <p:txBody>
          <a:bodyPr wrap="square">
            <a:spAutoFit/>
          </a:bodyPr>
          <a:lstStyle/>
          <a:p>
            <a:pPr algn="ctr"/>
            <a:r>
              <a:rPr lang="en-IN" sz="2000" b="1" u="sng" dirty="0">
                <a:solidFill>
                  <a:schemeClr val="accent1">
                    <a:lumMod val="50000"/>
                  </a:schemeClr>
                </a:solidFill>
                <a:latin typeface="Times New Roman" panose="02020603050405020304" pitchFamily="18" charset="0"/>
                <a:cs typeface="Times New Roman" panose="02020603050405020304" pitchFamily="18" charset="0"/>
              </a:rPr>
              <a:t>Accident Trend (2018-2023):</a:t>
            </a:r>
          </a:p>
          <a:p>
            <a:pPr marL="345440" marR="11430">
              <a:lnSpc>
                <a:spcPct val="116700"/>
              </a:lnSpc>
              <a:spcBef>
                <a:spcPts val="1700"/>
              </a:spcBef>
            </a:pPr>
            <a:r>
              <a:rPr lang="en-US" spc="-85" dirty="0">
                <a:solidFill>
                  <a:srgbClr val="333333"/>
                </a:solidFill>
                <a:latin typeface="Roboto"/>
                <a:cs typeface="Roboto"/>
              </a:rPr>
              <a:t>Time-</a:t>
            </a:r>
            <a:r>
              <a:rPr lang="en-US" spc="-80" dirty="0">
                <a:solidFill>
                  <a:srgbClr val="333333"/>
                </a:solidFill>
                <a:latin typeface="Roboto"/>
                <a:cs typeface="Roboto"/>
              </a:rPr>
              <a:t>series</a:t>
            </a:r>
            <a:r>
              <a:rPr lang="en-US" dirty="0">
                <a:solidFill>
                  <a:srgbClr val="333333"/>
                </a:solidFill>
                <a:latin typeface="Roboto"/>
                <a:cs typeface="Roboto"/>
              </a:rPr>
              <a:t> </a:t>
            </a:r>
            <a:r>
              <a:rPr lang="en-US" spc="-75" dirty="0">
                <a:solidFill>
                  <a:srgbClr val="333333"/>
                </a:solidFill>
                <a:latin typeface="Roboto"/>
                <a:cs typeface="Roboto"/>
              </a:rPr>
              <a:t>analysis</a:t>
            </a:r>
            <a:r>
              <a:rPr lang="en-US" dirty="0">
                <a:solidFill>
                  <a:srgbClr val="333333"/>
                </a:solidFill>
                <a:latin typeface="Roboto"/>
                <a:cs typeface="Roboto"/>
              </a:rPr>
              <a:t> </a:t>
            </a:r>
            <a:r>
              <a:rPr lang="en-US" spc="-100" dirty="0">
                <a:solidFill>
                  <a:srgbClr val="333333"/>
                </a:solidFill>
                <a:latin typeface="Roboto"/>
                <a:cs typeface="Roboto"/>
              </a:rPr>
              <a:t>shows</a:t>
            </a:r>
            <a:r>
              <a:rPr lang="en-US" spc="5" dirty="0">
                <a:solidFill>
                  <a:srgbClr val="333333"/>
                </a:solidFill>
                <a:latin typeface="Roboto"/>
                <a:cs typeface="Roboto"/>
              </a:rPr>
              <a:t> </a:t>
            </a:r>
            <a:r>
              <a:rPr lang="en-US" spc="-75" dirty="0">
                <a:solidFill>
                  <a:srgbClr val="333333"/>
                </a:solidFill>
                <a:latin typeface="Roboto"/>
                <a:cs typeface="Roboto"/>
              </a:rPr>
              <a:t>significant</a:t>
            </a:r>
            <a:r>
              <a:rPr lang="en-US" dirty="0">
                <a:solidFill>
                  <a:srgbClr val="333333"/>
                </a:solidFill>
                <a:latin typeface="Roboto"/>
                <a:cs typeface="Roboto"/>
              </a:rPr>
              <a:t> </a:t>
            </a:r>
            <a:r>
              <a:rPr lang="en-US" spc="-75" dirty="0">
                <a:solidFill>
                  <a:srgbClr val="333333"/>
                </a:solidFill>
                <a:latin typeface="Roboto"/>
                <a:cs typeface="Roboto"/>
              </a:rPr>
              <a:t>fluctuation</a:t>
            </a:r>
            <a:r>
              <a:rPr lang="en-US" spc="5" dirty="0">
                <a:solidFill>
                  <a:srgbClr val="333333"/>
                </a:solidFill>
                <a:latin typeface="Roboto"/>
                <a:cs typeface="Roboto"/>
              </a:rPr>
              <a:t> </a:t>
            </a:r>
            <a:r>
              <a:rPr lang="en-US" spc="-70" dirty="0">
                <a:solidFill>
                  <a:srgbClr val="333333"/>
                </a:solidFill>
                <a:latin typeface="Roboto"/>
                <a:cs typeface="Roboto"/>
              </a:rPr>
              <a:t>in</a:t>
            </a:r>
            <a:r>
              <a:rPr lang="en-US" dirty="0">
                <a:solidFill>
                  <a:srgbClr val="333333"/>
                </a:solidFill>
                <a:latin typeface="Roboto"/>
                <a:cs typeface="Roboto"/>
              </a:rPr>
              <a:t> </a:t>
            </a:r>
            <a:r>
              <a:rPr lang="en-US" spc="-85" dirty="0">
                <a:solidFill>
                  <a:srgbClr val="333333"/>
                </a:solidFill>
                <a:latin typeface="Roboto"/>
                <a:cs typeface="Roboto"/>
              </a:rPr>
              <a:t>accident</a:t>
            </a:r>
            <a:r>
              <a:rPr lang="en-US" dirty="0">
                <a:solidFill>
                  <a:srgbClr val="333333"/>
                </a:solidFill>
                <a:latin typeface="Roboto"/>
                <a:cs typeface="Roboto"/>
              </a:rPr>
              <a:t> </a:t>
            </a:r>
            <a:r>
              <a:rPr lang="en-US" spc="-30" dirty="0">
                <a:solidFill>
                  <a:srgbClr val="333333"/>
                </a:solidFill>
                <a:latin typeface="Roboto"/>
                <a:cs typeface="Roboto"/>
              </a:rPr>
              <a:t>rates </a:t>
            </a:r>
            <a:r>
              <a:rPr lang="en-US" spc="-100" dirty="0">
                <a:solidFill>
                  <a:srgbClr val="333333"/>
                </a:solidFill>
                <a:latin typeface="Roboto"/>
                <a:cs typeface="Roboto"/>
              </a:rPr>
              <a:t>and</a:t>
            </a:r>
            <a:r>
              <a:rPr lang="en-US" spc="-15" dirty="0">
                <a:solidFill>
                  <a:srgbClr val="333333"/>
                </a:solidFill>
                <a:latin typeface="Roboto"/>
                <a:cs typeface="Roboto"/>
              </a:rPr>
              <a:t> </a:t>
            </a:r>
            <a:r>
              <a:rPr lang="en-US" spc="-75" dirty="0">
                <a:solidFill>
                  <a:srgbClr val="333333"/>
                </a:solidFill>
                <a:latin typeface="Roboto"/>
                <a:cs typeface="Roboto"/>
              </a:rPr>
              <a:t>casualties</a:t>
            </a:r>
            <a:r>
              <a:rPr lang="en-US" spc="-10" dirty="0">
                <a:solidFill>
                  <a:srgbClr val="333333"/>
                </a:solidFill>
                <a:latin typeface="Roboto"/>
                <a:cs typeface="Roboto"/>
              </a:rPr>
              <a:t> </a:t>
            </a:r>
            <a:r>
              <a:rPr lang="en-US" spc="-90" dirty="0">
                <a:solidFill>
                  <a:srgbClr val="333333"/>
                </a:solidFill>
                <a:latin typeface="Roboto"/>
                <a:cs typeface="Roboto"/>
              </a:rPr>
              <a:t>over</a:t>
            </a:r>
            <a:r>
              <a:rPr lang="en-US" spc="-10" dirty="0">
                <a:solidFill>
                  <a:srgbClr val="333333"/>
                </a:solidFill>
                <a:latin typeface="Roboto"/>
                <a:cs typeface="Roboto"/>
              </a:rPr>
              <a:t> </a:t>
            </a:r>
            <a:r>
              <a:rPr lang="en-US" spc="-75" dirty="0">
                <a:solidFill>
                  <a:srgbClr val="333333"/>
                </a:solidFill>
                <a:latin typeface="Roboto"/>
                <a:cs typeface="Roboto"/>
              </a:rPr>
              <a:t>the</a:t>
            </a:r>
            <a:r>
              <a:rPr lang="en-US" spc="-10" dirty="0">
                <a:solidFill>
                  <a:srgbClr val="333333"/>
                </a:solidFill>
                <a:latin typeface="Roboto"/>
                <a:cs typeface="Roboto"/>
              </a:rPr>
              <a:t> </a:t>
            </a:r>
            <a:r>
              <a:rPr lang="en-US" spc="-75" dirty="0">
                <a:solidFill>
                  <a:srgbClr val="333333"/>
                </a:solidFill>
                <a:latin typeface="Roboto"/>
                <a:cs typeface="Roboto"/>
              </a:rPr>
              <a:t>6-</a:t>
            </a:r>
            <a:r>
              <a:rPr lang="en-US" spc="-85" dirty="0">
                <a:solidFill>
                  <a:srgbClr val="333333"/>
                </a:solidFill>
                <a:latin typeface="Roboto"/>
                <a:cs typeface="Roboto"/>
              </a:rPr>
              <a:t>year</a:t>
            </a:r>
            <a:r>
              <a:rPr lang="en-US" spc="-10" dirty="0">
                <a:solidFill>
                  <a:srgbClr val="333333"/>
                </a:solidFill>
                <a:latin typeface="Roboto"/>
                <a:cs typeface="Roboto"/>
              </a:rPr>
              <a:t> period.</a:t>
            </a:r>
            <a:endParaRPr lang="en-US" dirty="0">
              <a:latin typeface="Roboto"/>
              <a:cs typeface="Roboto"/>
            </a:endParaRPr>
          </a:p>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D0B8CEA-7738-61CB-4CE0-DEEFB3C7DD39}"/>
              </a:ext>
            </a:extLst>
          </p:cNvPr>
          <p:cNvSpPr txBox="1"/>
          <p:nvPr/>
        </p:nvSpPr>
        <p:spPr>
          <a:xfrm>
            <a:off x="234831" y="2899643"/>
            <a:ext cx="4116909" cy="3128870"/>
          </a:xfrm>
          <a:prstGeom prst="rect">
            <a:avLst/>
          </a:prstGeom>
          <a:noFill/>
        </p:spPr>
        <p:txBody>
          <a:bodyPr wrap="square" rtlCol="0">
            <a:spAutoFit/>
          </a:bodyPr>
          <a:lstStyle/>
          <a:p>
            <a:pPr marL="631190" marR="370205" indent="-285750">
              <a:lnSpc>
                <a:spcPct val="116700"/>
              </a:lnSpc>
              <a:spcBef>
                <a:spcPts val="1350"/>
              </a:spcBef>
              <a:buFont typeface="Arial" panose="020B0604020202020204" pitchFamily="34" charset="0"/>
              <a:buChar char="•"/>
            </a:pPr>
            <a:r>
              <a:rPr lang="en-US" sz="1600" spc="-85" dirty="0">
                <a:solidFill>
                  <a:srgbClr val="333333"/>
                </a:solidFill>
                <a:latin typeface="Roboto"/>
                <a:cs typeface="Roboto"/>
              </a:rPr>
              <a:t>Steady</a:t>
            </a:r>
            <a:r>
              <a:rPr lang="en-US" sz="1600" spc="-10" dirty="0">
                <a:solidFill>
                  <a:srgbClr val="333333"/>
                </a:solidFill>
                <a:latin typeface="Roboto"/>
                <a:cs typeface="Roboto"/>
              </a:rPr>
              <a:t> </a:t>
            </a:r>
            <a:r>
              <a:rPr lang="en-US" sz="1600" spc="-80" dirty="0">
                <a:solidFill>
                  <a:srgbClr val="333333"/>
                </a:solidFill>
                <a:latin typeface="Roboto"/>
                <a:cs typeface="Roboto"/>
              </a:rPr>
              <a:t>increase</a:t>
            </a:r>
            <a:r>
              <a:rPr lang="en-US" sz="1600" spc="-5" dirty="0">
                <a:solidFill>
                  <a:srgbClr val="333333"/>
                </a:solidFill>
                <a:latin typeface="Roboto"/>
                <a:cs typeface="Roboto"/>
              </a:rPr>
              <a:t> </a:t>
            </a:r>
            <a:r>
              <a:rPr lang="en-US" sz="1600" spc="-90" dirty="0">
                <a:solidFill>
                  <a:srgbClr val="333333"/>
                </a:solidFill>
                <a:latin typeface="Roboto"/>
                <a:cs typeface="Roboto"/>
              </a:rPr>
              <a:t>observed</a:t>
            </a:r>
            <a:r>
              <a:rPr lang="en-US" sz="1600" spc="-5" dirty="0">
                <a:solidFill>
                  <a:srgbClr val="333333"/>
                </a:solidFill>
                <a:latin typeface="Roboto"/>
                <a:cs typeface="Roboto"/>
              </a:rPr>
              <a:t> </a:t>
            </a:r>
            <a:r>
              <a:rPr lang="en-US" sz="1600" spc="-95" dirty="0">
                <a:solidFill>
                  <a:srgbClr val="333333"/>
                </a:solidFill>
                <a:latin typeface="Roboto"/>
                <a:cs typeface="Roboto"/>
              </a:rPr>
              <a:t>from</a:t>
            </a:r>
            <a:r>
              <a:rPr lang="en-US" sz="1600" spc="-5" dirty="0">
                <a:solidFill>
                  <a:srgbClr val="333333"/>
                </a:solidFill>
                <a:latin typeface="Roboto"/>
                <a:cs typeface="Roboto"/>
              </a:rPr>
              <a:t> </a:t>
            </a:r>
            <a:r>
              <a:rPr lang="en-US" sz="1600" spc="-100" dirty="0">
                <a:solidFill>
                  <a:srgbClr val="333333"/>
                </a:solidFill>
                <a:latin typeface="Roboto"/>
                <a:cs typeface="Roboto"/>
              </a:rPr>
              <a:t>2018</a:t>
            </a:r>
            <a:r>
              <a:rPr lang="en-US" sz="1600" spc="-5" dirty="0">
                <a:solidFill>
                  <a:srgbClr val="333333"/>
                </a:solidFill>
                <a:latin typeface="Roboto"/>
                <a:cs typeface="Roboto"/>
              </a:rPr>
              <a:t> </a:t>
            </a:r>
            <a:r>
              <a:rPr lang="en-US" sz="1600" spc="-90" dirty="0">
                <a:solidFill>
                  <a:srgbClr val="333333"/>
                </a:solidFill>
                <a:latin typeface="Roboto"/>
                <a:cs typeface="Roboto"/>
              </a:rPr>
              <a:t>through</a:t>
            </a:r>
            <a:r>
              <a:rPr lang="en-US" sz="1600" spc="-5" dirty="0">
                <a:solidFill>
                  <a:srgbClr val="333333"/>
                </a:solidFill>
                <a:latin typeface="Roboto"/>
                <a:cs typeface="Roboto"/>
              </a:rPr>
              <a:t> </a:t>
            </a:r>
            <a:r>
              <a:rPr lang="en-US" sz="1600" spc="-85" dirty="0">
                <a:solidFill>
                  <a:srgbClr val="333333"/>
                </a:solidFill>
                <a:latin typeface="Roboto"/>
                <a:cs typeface="Roboto"/>
              </a:rPr>
              <a:t>2021,</a:t>
            </a:r>
            <a:r>
              <a:rPr lang="en-US" sz="1600" spc="-5" dirty="0">
                <a:solidFill>
                  <a:srgbClr val="333333"/>
                </a:solidFill>
                <a:latin typeface="Roboto"/>
                <a:cs typeface="Roboto"/>
              </a:rPr>
              <a:t> </a:t>
            </a:r>
            <a:r>
              <a:rPr lang="en-US" sz="1600" spc="-70" dirty="0">
                <a:solidFill>
                  <a:srgbClr val="333333"/>
                </a:solidFill>
                <a:latin typeface="Roboto"/>
                <a:cs typeface="Roboto"/>
              </a:rPr>
              <a:t>with</a:t>
            </a:r>
            <a:r>
              <a:rPr lang="en-US" sz="1600" spc="-5" dirty="0">
                <a:solidFill>
                  <a:srgbClr val="333333"/>
                </a:solidFill>
                <a:latin typeface="Roboto"/>
                <a:cs typeface="Roboto"/>
              </a:rPr>
              <a:t> </a:t>
            </a:r>
            <a:r>
              <a:rPr lang="en-US" sz="1600" spc="-40" dirty="0">
                <a:solidFill>
                  <a:srgbClr val="333333"/>
                </a:solidFill>
                <a:latin typeface="Roboto"/>
                <a:cs typeface="Roboto"/>
              </a:rPr>
              <a:t>minor </a:t>
            </a:r>
            <a:r>
              <a:rPr lang="en-US" sz="1600" spc="-10" dirty="0">
                <a:solidFill>
                  <a:srgbClr val="333333"/>
                </a:solidFill>
                <a:latin typeface="Roboto"/>
                <a:cs typeface="Roboto"/>
              </a:rPr>
              <a:t>variations</a:t>
            </a:r>
            <a:endParaRPr lang="en-US" sz="1600" dirty="0">
              <a:latin typeface="Roboto"/>
              <a:cs typeface="Roboto"/>
            </a:endParaRPr>
          </a:p>
          <a:p>
            <a:pPr marL="631190" marR="197485" indent="-285750">
              <a:lnSpc>
                <a:spcPct val="116700"/>
              </a:lnSpc>
              <a:spcBef>
                <a:spcPts val="1350"/>
              </a:spcBef>
              <a:buFont typeface="Arial" panose="020B0604020202020204" pitchFamily="34" charset="0"/>
              <a:buChar char="•"/>
            </a:pPr>
            <a:r>
              <a:rPr lang="en-US" sz="1600" b="1" spc="-50" dirty="0">
                <a:solidFill>
                  <a:srgbClr val="1A56DA"/>
                </a:solidFill>
                <a:latin typeface="Arial Nova"/>
                <a:cs typeface="Arial Nova"/>
              </a:rPr>
              <a:t>2022</a:t>
            </a:r>
            <a:r>
              <a:rPr lang="en-US" sz="1600" b="1" spc="-10" dirty="0">
                <a:solidFill>
                  <a:srgbClr val="1A56DA"/>
                </a:solidFill>
                <a:latin typeface="Arial Nova"/>
                <a:cs typeface="Arial Nova"/>
              </a:rPr>
              <a:t> </a:t>
            </a:r>
            <a:r>
              <a:rPr lang="en-US" sz="1600" spc="-100" dirty="0">
                <a:solidFill>
                  <a:srgbClr val="333333"/>
                </a:solidFill>
                <a:latin typeface="Roboto"/>
                <a:cs typeface="Roboto"/>
              </a:rPr>
              <a:t>marked</a:t>
            </a:r>
            <a:r>
              <a:rPr lang="en-US" sz="1600" spc="-15" dirty="0">
                <a:solidFill>
                  <a:srgbClr val="333333"/>
                </a:solidFill>
                <a:latin typeface="Roboto"/>
                <a:cs typeface="Roboto"/>
              </a:rPr>
              <a:t> </a:t>
            </a:r>
            <a:r>
              <a:rPr lang="en-US" sz="1600" spc="-75" dirty="0">
                <a:solidFill>
                  <a:srgbClr val="333333"/>
                </a:solidFill>
                <a:latin typeface="Roboto"/>
                <a:cs typeface="Roboto"/>
              </a:rPr>
              <a:t>the</a:t>
            </a:r>
            <a:r>
              <a:rPr lang="en-US" sz="1600" spc="-20" dirty="0">
                <a:solidFill>
                  <a:srgbClr val="333333"/>
                </a:solidFill>
                <a:latin typeface="Roboto"/>
                <a:cs typeface="Roboto"/>
              </a:rPr>
              <a:t> </a:t>
            </a:r>
            <a:r>
              <a:rPr lang="en-US" sz="1600" spc="-95" dirty="0">
                <a:solidFill>
                  <a:srgbClr val="333333"/>
                </a:solidFill>
                <a:latin typeface="Roboto"/>
                <a:cs typeface="Roboto"/>
              </a:rPr>
              <a:t>peak</a:t>
            </a:r>
            <a:r>
              <a:rPr lang="en-US" sz="1600" spc="-15" dirty="0">
                <a:solidFill>
                  <a:srgbClr val="333333"/>
                </a:solidFill>
                <a:latin typeface="Roboto"/>
                <a:cs typeface="Roboto"/>
              </a:rPr>
              <a:t> </a:t>
            </a:r>
            <a:r>
              <a:rPr lang="en-US" sz="1600" spc="-85" dirty="0">
                <a:solidFill>
                  <a:srgbClr val="333333"/>
                </a:solidFill>
                <a:latin typeface="Roboto"/>
                <a:cs typeface="Roboto"/>
              </a:rPr>
              <a:t>year</a:t>
            </a:r>
            <a:r>
              <a:rPr lang="en-US" sz="1600" spc="-20" dirty="0">
                <a:solidFill>
                  <a:srgbClr val="333333"/>
                </a:solidFill>
                <a:latin typeface="Roboto"/>
                <a:cs typeface="Roboto"/>
              </a:rPr>
              <a:t> </a:t>
            </a:r>
            <a:r>
              <a:rPr lang="en-US" sz="1600" spc="-70" dirty="0">
                <a:solidFill>
                  <a:srgbClr val="333333"/>
                </a:solidFill>
                <a:latin typeface="Roboto"/>
                <a:cs typeface="Roboto"/>
              </a:rPr>
              <a:t>with</a:t>
            </a:r>
            <a:r>
              <a:rPr lang="en-US" sz="1600" spc="-15" dirty="0">
                <a:solidFill>
                  <a:srgbClr val="333333"/>
                </a:solidFill>
                <a:latin typeface="Roboto"/>
                <a:cs typeface="Roboto"/>
              </a:rPr>
              <a:t> </a:t>
            </a:r>
            <a:r>
              <a:rPr lang="en-US" sz="1600" spc="-80" dirty="0">
                <a:solidFill>
                  <a:srgbClr val="333333"/>
                </a:solidFill>
                <a:latin typeface="Roboto"/>
                <a:cs typeface="Roboto"/>
              </a:rPr>
              <a:t>highest</a:t>
            </a:r>
            <a:r>
              <a:rPr lang="en-US" sz="1600" spc="-15" dirty="0">
                <a:solidFill>
                  <a:srgbClr val="333333"/>
                </a:solidFill>
                <a:latin typeface="Roboto"/>
                <a:cs typeface="Roboto"/>
              </a:rPr>
              <a:t> </a:t>
            </a:r>
            <a:r>
              <a:rPr lang="en-US" sz="1600" spc="-85" dirty="0">
                <a:solidFill>
                  <a:srgbClr val="333333"/>
                </a:solidFill>
                <a:latin typeface="Roboto"/>
                <a:cs typeface="Roboto"/>
              </a:rPr>
              <a:t>recorded</a:t>
            </a:r>
            <a:r>
              <a:rPr lang="en-US" sz="1600" spc="-20" dirty="0">
                <a:solidFill>
                  <a:srgbClr val="333333"/>
                </a:solidFill>
                <a:latin typeface="Roboto"/>
                <a:cs typeface="Roboto"/>
              </a:rPr>
              <a:t> </a:t>
            </a:r>
            <a:r>
              <a:rPr lang="en-US" sz="1600" spc="-75" dirty="0">
                <a:solidFill>
                  <a:srgbClr val="333333"/>
                </a:solidFill>
                <a:latin typeface="Roboto"/>
                <a:cs typeface="Roboto"/>
              </a:rPr>
              <a:t>casualties</a:t>
            </a:r>
            <a:r>
              <a:rPr lang="en-US" sz="1600" spc="-15" dirty="0">
                <a:solidFill>
                  <a:srgbClr val="333333"/>
                </a:solidFill>
                <a:latin typeface="Roboto"/>
                <a:cs typeface="Roboto"/>
              </a:rPr>
              <a:t> </a:t>
            </a:r>
            <a:r>
              <a:rPr lang="en-US" sz="1600" spc="-40" dirty="0">
                <a:solidFill>
                  <a:srgbClr val="333333"/>
                </a:solidFill>
                <a:latin typeface="Roboto"/>
                <a:cs typeface="Roboto"/>
              </a:rPr>
              <a:t>and </a:t>
            </a:r>
            <a:r>
              <a:rPr lang="en-US" sz="1600" spc="-10" dirty="0">
                <a:solidFill>
                  <a:srgbClr val="333333"/>
                </a:solidFill>
                <a:latin typeface="Roboto"/>
                <a:cs typeface="Roboto"/>
              </a:rPr>
              <a:t>accidents</a:t>
            </a:r>
            <a:endParaRPr lang="en-US" sz="1600" dirty="0">
              <a:latin typeface="Roboto"/>
              <a:cs typeface="Roboto"/>
            </a:endParaRPr>
          </a:p>
          <a:p>
            <a:pPr marL="631190" marR="5080" indent="-285750">
              <a:lnSpc>
                <a:spcPct val="116700"/>
              </a:lnSpc>
              <a:spcBef>
                <a:spcPts val="1350"/>
              </a:spcBef>
              <a:buFont typeface="Arial" panose="020B0604020202020204" pitchFamily="34" charset="0"/>
              <a:buChar char="•"/>
            </a:pPr>
            <a:r>
              <a:rPr lang="en-US" sz="1600" spc="-80" dirty="0">
                <a:solidFill>
                  <a:srgbClr val="333333"/>
                </a:solidFill>
                <a:latin typeface="Roboto"/>
                <a:cs typeface="Roboto"/>
              </a:rPr>
              <a:t>Notable</a:t>
            </a:r>
            <a:r>
              <a:rPr lang="en-US" sz="1600" spc="-15" dirty="0">
                <a:solidFill>
                  <a:srgbClr val="333333"/>
                </a:solidFill>
                <a:latin typeface="Roboto"/>
                <a:cs typeface="Roboto"/>
              </a:rPr>
              <a:t> </a:t>
            </a:r>
            <a:r>
              <a:rPr lang="en-US" sz="1600" spc="-90" dirty="0">
                <a:solidFill>
                  <a:srgbClr val="333333"/>
                </a:solidFill>
                <a:latin typeface="Roboto"/>
                <a:cs typeface="Roboto"/>
              </a:rPr>
              <a:t>improvement</a:t>
            </a:r>
            <a:r>
              <a:rPr lang="en-US" sz="1600" spc="-10" dirty="0">
                <a:solidFill>
                  <a:srgbClr val="333333"/>
                </a:solidFill>
                <a:latin typeface="Roboto"/>
                <a:cs typeface="Roboto"/>
              </a:rPr>
              <a:t> </a:t>
            </a:r>
            <a:r>
              <a:rPr lang="en-US" sz="1600" spc="-70" dirty="0">
                <a:solidFill>
                  <a:srgbClr val="333333"/>
                </a:solidFill>
                <a:latin typeface="Roboto"/>
                <a:cs typeface="Roboto"/>
              </a:rPr>
              <a:t>in</a:t>
            </a:r>
            <a:r>
              <a:rPr lang="en-US" sz="1600" spc="-10" dirty="0">
                <a:solidFill>
                  <a:srgbClr val="333333"/>
                </a:solidFill>
                <a:latin typeface="Roboto"/>
                <a:cs typeface="Roboto"/>
              </a:rPr>
              <a:t> </a:t>
            </a:r>
            <a:r>
              <a:rPr lang="en-US" sz="1600" spc="-100" dirty="0">
                <a:solidFill>
                  <a:srgbClr val="333333"/>
                </a:solidFill>
                <a:latin typeface="Roboto"/>
                <a:cs typeface="Roboto"/>
              </a:rPr>
              <a:t>2023</a:t>
            </a:r>
            <a:r>
              <a:rPr lang="en-US" sz="1600" spc="-15" dirty="0">
                <a:solidFill>
                  <a:srgbClr val="333333"/>
                </a:solidFill>
                <a:latin typeface="Roboto"/>
                <a:cs typeface="Roboto"/>
              </a:rPr>
              <a:t> </a:t>
            </a:r>
            <a:r>
              <a:rPr lang="en-US" sz="1600" spc="-70" dirty="0">
                <a:solidFill>
                  <a:srgbClr val="333333"/>
                </a:solidFill>
                <a:latin typeface="Roboto"/>
                <a:cs typeface="Roboto"/>
              </a:rPr>
              <a:t>with</a:t>
            </a:r>
            <a:r>
              <a:rPr lang="en-US" sz="1600" spc="-10" dirty="0">
                <a:solidFill>
                  <a:srgbClr val="333333"/>
                </a:solidFill>
                <a:latin typeface="Roboto"/>
                <a:cs typeface="Roboto"/>
              </a:rPr>
              <a:t> </a:t>
            </a:r>
            <a:r>
              <a:rPr lang="en-US" sz="1600" spc="-95" dirty="0">
                <a:solidFill>
                  <a:srgbClr val="333333"/>
                </a:solidFill>
                <a:latin typeface="Roboto"/>
                <a:cs typeface="Roboto"/>
              </a:rPr>
              <a:t>reduced</a:t>
            </a:r>
            <a:r>
              <a:rPr lang="en-US" sz="1600" spc="-10" dirty="0">
                <a:solidFill>
                  <a:srgbClr val="333333"/>
                </a:solidFill>
                <a:latin typeface="Roboto"/>
                <a:cs typeface="Roboto"/>
              </a:rPr>
              <a:t> </a:t>
            </a:r>
            <a:r>
              <a:rPr lang="en-US" sz="1600" spc="-85" dirty="0">
                <a:solidFill>
                  <a:srgbClr val="333333"/>
                </a:solidFill>
                <a:latin typeface="Roboto"/>
                <a:cs typeface="Roboto"/>
              </a:rPr>
              <a:t>accident</a:t>
            </a:r>
            <a:r>
              <a:rPr lang="en-US" sz="1600" spc="-15" dirty="0">
                <a:solidFill>
                  <a:srgbClr val="333333"/>
                </a:solidFill>
                <a:latin typeface="Roboto"/>
                <a:cs typeface="Roboto"/>
              </a:rPr>
              <a:t> </a:t>
            </a:r>
            <a:r>
              <a:rPr lang="en-US" sz="1600" spc="-80" dirty="0">
                <a:solidFill>
                  <a:srgbClr val="333333"/>
                </a:solidFill>
                <a:latin typeface="Roboto"/>
                <a:cs typeface="Roboto"/>
              </a:rPr>
              <a:t>frequency</a:t>
            </a:r>
            <a:r>
              <a:rPr lang="en-US" sz="1600" spc="-10" dirty="0">
                <a:solidFill>
                  <a:srgbClr val="333333"/>
                </a:solidFill>
                <a:latin typeface="Roboto"/>
                <a:cs typeface="Roboto"/>
              </a:rPr>
              <a:t> </a:t>
            </a:r>
            <a:r>
              <a:rPr lang="en-US" sz="1600" spc="-25" dirty="0">
                <a:solidFill>
                  <a:srgbClr val="333333"/>
                </a:solidFill>
                <a:latin typeface="Roboto"/>
                <a:cs typeface="Roboto"/>
              </a:rPr>
              <a:t>and </a:t>
            </a:r>
            <a:r>
              <a:rPr lang="en-US" sz="1600" spc="-10" dirty="0">
                <a:solidFill>
                  <a:srgbClr val="333333"/>
                </a:solidFill>
                <a:latin typeface="Roboto"/>
                <a:cs typeface="Roboto"/>
              </a:rPr>
              <a:t>severity</a:t>
            </a:r>
            <a:endParaRPr lang="en-US" sz="1600" dirty="0">
              <a:latin typeface="Roboto"/>
              <a:cs typeface="Roboto"/>
            </a:endParaRPr>
          </a:p>
        </p:txBody>
      </p:sp>
      <p:sp>
        <p:nvSpPr>
          <p:cNvPr id="7" name="Slide Number Placeholder 3">
            <a:extLst>
              <a:ext uri="{FF2B5EF4-FFF2-40B4-BE49-F238E27FC236}">
                <a16:creationId xmlns:a16="http://schemas.microsoft.com/office/drawing/2014/main" id="{E5766350-23F3-0D1B-CD00-160C99ADD16A}"/>
              </a:ext>
            </a:extLst>
          </p:cNvPr>
          <p:cNvSpPr txBox="1">
            <a:spLocks noGrp="1"/>
          </p:cNvSpPr>
          <p:nvPr/>
        </p:nvSpPr>
        <p:spPr>
          <a:xfrm>
            <a:off x="6919004" y="6400800"/>
            <a:ext cx="2133596" cy="476246"/>
          </a:xfrm>
          <a:prstGeom prst="rect">
            <a:avLst/>
          </a:prstGeom>
          <a:noFill/>
          <a:ln/>
        </p:spPr>
        <p:txBody>
          <a:bodyPr vert="horz" wrap="square" lIns="91440" tIns="45720" rIns="91440" bIns="45720" anchor="t"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B39804-B612-41CF-8F4D-4FF939A20BED}" type="slidenum">
              <a:rPr kumimoji="0" lang="en-US" sz="1100" b="0" i="0" u="none" strike="noStrike" kern="1200" cap="none" spc="0" normalizeH="0" baseline="0" noProof="0" smtClean="0">
                <a:ln>
                  <a:noFill/>
                </a:ln>
                <a:solidFill>
                  <a:srgbClr val="000000"/>
                </a:solidFill>
                <a:effectLst/>
                <a:uLnTx/>
                <a:uFillTx/>
                <a:latin typeface="Arial" pitchFamily="3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srgbClr val="000000"/>
              </a:solidFill>
              <a:effectLst/>
              <a:uLnTx/>
              <a:uFillTx/>
              <a:latin typeface="Arial" pitchFamily="34"/>
              <a:ea typeface="+mn-ea"/>
              <a:cs typeface="+mn-cs"/>
            </a:endParaRPr>
          </a:p>
        </p:txBody>
      </p:sp>
    </p:spTree>
    <p:extLst>
      <p:ext uri="{BB962C8B-B14F-4D97-AF65-F5344CB8AC3E}">
        <p14:creationId xmlns:p14="http://schemas.microsoft.com/office/powerpoint/2010/main" val="81881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B431238-FF69-307B-9EAE-3E704E0E306C}"/>
              </a:ext>
            </a:extLst>
          </p:cNvPr>
          <p:cNvSpPr/>
          <p:nvPr/>
        </p:nvSpPr>
        <p:spPr>
          <a:xfrm>
            <a:off x="108857" y="3915878"/>
            <a:ext cx="8868219" cy="2541572"/>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08712113-0E59-15B0-6D50-43885CC952A0}"/>
              </a:ext>
            </a:extLst>
          </p:cNvPr>
          <p:cNvSpPr/>
          <p:nvPr/>
        </p:nvSpPr>
        <p:spPr>
          <a:xfrm>
            <a:off x="108857" y="1037555"/>
            <a:ext cx="8868219" cy="2656494"/>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0366711-534B-6E79-AEF4-880D02B4E624}"/>
              </a:ext>
            </a:extLst>
          </p:cNvPr>
          <p:cNvSpPr txBox="1">
            <a:spLocks noGrp="1"/>
          </p:cNvSpPr>
          <p:nvPr>
            <p:ph type="title"/>
          </p:nvPr>
        </p:nvSpPr>
        <p:spPr>
          <a:xfrm>
            <a:off x="316219" y="1037555"/>
            <a:ext cx="8384719" cy="5285528"/>
          </a:xfrm>
          <a:prstGeom prst="rect">
            <a:avLst/>
          </a:prstGeom>
          <a:noFill/>
          <a:ln>
            <a:noFill/>
          </a:ln>
        </p:spPr>
        <p:txBody>
          <a:bodyPr vert="horz" wrap="square" lIns="91440" tIns="45720" rIns="91440" bIns="45720" anchor="t" anchorCtr="1" compatLnSpc="1">
            <a:noAutofit/>
          </a:bodyPr>
          <a:lstStyle/>
          <a:p>
            <a:pPr lvl="0" hangingPunct="0">
              <a:lnSpc>
                <a:spcPct val="100000"/>
              </a:lnSpc>
              <a:spcBef>
                <a:spcPts val="0"/>
              </a:spcBef>
            </a:pPr>
            <a:br>
              <a:rPr lang="en-IN" sz="2000" dirty="0">
                <a:solidFill>
                  <a:srgbClr val="000000"/>
                </a:solidFill>
                <a:latin typeface="Times New Roman" pitchFamily="18"/>
                <a:cs typeface="Times New Roman" pitchFamily="18"/>
              </a:rPr>
            </a:br>
            <a:br>
              <a:rPr lang="en-IN" sz="2000" dirty="0">
                <a:solidFill>
                  <a:srgbClr val="000000"/>
                </a:solidFill>
                <a:latin typeface="Times New Roman" pitchFamily="18"/>
                <a:cs typeface="Times New Roman" pitchFamily="18"/>
              </a:rPr>
            </a:br>
            <a:br>
              <a:rPr lang="en-IN" sz="2000" dirty="0">
                <a:solidFill>
                  <a:srgbClr val="000000"/>
                </a:solidFill>
                <a:latin typeface="Times New Roman" pitchFamily="18"/>
                <a:cs typeface="Times New Roman" pitchFamily="18"/>
              </a:rPr>
            </a:br>
            <a:br>
              <a:rPr lang="en-IN" sz="2000" dirty="0">
                <a:solidFill>
                  <a:srgbClr val="000000"/>
                </a:solidFill>
                <a:latin typeface="Times New Roman" pitchFamily="18"/>
                <a:cs typeface="Times New Roman" pitchFamily="18"/>
              </a:rPr>
            </a:br>
            <a:br>
              <a:rPr lang="en-IN" sz="2000" dirty="0">
                <a:solidFill>
                  <a:srgbClr val="000000"/>
                </a:solidFill>
                <a:latin typeface="Times New Roman" pitchFamily="18"/>
                <a:cs typeface="Times New Roman" pitchFamily="18"/>
              </a:rPr>
            </a:br>
            <a:br>
              <a:rPr lang="en-IN" sz="2000" dirty="0">
                <a:solidFill>
                  <a:srgbClr val="000000"/>
                </a:solidFill>
                <a:latin typeface="Times New Roman" pitchFamily="18"/>
                <a:cs typeface="Times New Roman" pitchFamily="18"/>
              </a:rPr>
            </a:br>
            <a:br>
              <a:rPr lang="en-IN" sz="2000" dirty="0">
                <a:solidFill>
                  <a:srgbClr val="000000"/>
                </a:solidFill>
                <a:latin typeface="Times New Roman" pitchFamily="18"/>
                <a:cs typeface="Times New Roman" pitchFamily="18"/>
              </a:rPr>
            </a:br>
            <a:br>
              <a:rPr lang="en-IN" sz="2000" dirty="0">
                <a:solidFill>
                  <a:srgbClr val="000000"/>
                </a:solidFill>
                <a:latin typeface="Times New Roman" pitchFamily="18"/>
                <a:cs typeface="Times New Roman" pitchFamily="18"/>
              </a:rPr>
            </a:br>
            <a:br>
              <a:rPr lang="en-IN" sz="2000" dirty="0">
                <a:solidFill>
                  <a:srgbClr val="000000"/>
                </a:solidFill>
                <a:latin typeface="Times New Roman" pitchFamily="18"/>
                <a:cs typeface="Times New Roman" pitchFamily="18"/>
              </a:rPr>
            </a:br>
            <a:br>
              <a:rPr lang="en-IN" sz="2000" dirty="0">
                <a:solidFill>
                  <a:srgbClr val="000000"/>
                </a:solidFill>
                <a:latin typeface="Times New Roman" pitchFamily="18"/>
                <a:cs typeface="Times New Roman" pitchFamily="18"/>
              </a:rPr>
            </a:br>
            <a:br>
              <a:rPr lang="en-IN" sz="2000" dirty="0">
                <a:solidFill>
                  <a:srgbClr val="000000"/>
                </a:solidFill>
                <a:latin typeface="Times New Roman" pitchFamily="18"/>
                <a:cs typeface="Times New Roman" pitchFamily="18"/>
              </a:rPr>
            </a:br>
            <a:br>
              <a:rPr lang="en-IN" sz="2000" dirty="0">
                <a:solidFill>
                  <a:srgbClr val="000000"/>
                </a:solidFill>
                <a:latin typeface="Times New Roman" pitchFamily="18"/>
                <a:cs typeface="Times New Roman" pitchFamily="18"/>
              </a:rPr>
            </a:br>
            <a:br>
              <a:rPr lang="en-IN" sz="2000" dirty="0">
                <a:solidFill>
                  <a:srgbClr val="000000"/>
                </a:solidFill>
                <a:latin typeface="Times New Roman" pitchFamily="18"/>
                <a:cs typeface="Times New Roman" pitchFamily="18"/>
              </a:rPr>
            </a:br>
            <a:br>
              <a:rPr lang="en-IN" sz="2000" dirty="0">
                <a:solidFill>
                  <a:srgbClr val="000000"/>
                </a:solidFill>
                <a:latin typeface="Times New Roman" pitchFamily="18"/>
                <a:cs typeface="Times New Roman" pitchFamily="18"/>
              </a:rPr>
            </a:br>
            <a:r>
              <a:rPr lang="en-IN" sz="2000" dirty="0">
                <a:solidFill>
                  <a:srgbClr val="000000"/>
                </a:solidFill>
                <a:latin typeface="Times New Roman" pitchFamily="18"/>
                <a:cs typeface="Times New Roman" pitchFamily="18"/>
              </a:rPr>
              <a:t>                                                                                                         </a:t>
            </a:r>
          </a:p>
        </p:txBody>
      </p:sp>
      <p:sp>
        <p:nvSpPr>
          <p:cNvPr id="4" name="Slide Number Placeholder 3">
            <a:extLst>
              <a:ext uri="{FF2B5EF4-FFF2-40B4-BE49-F238E27FC236}">
                <a16:creationId xmlns:a16="http://schemas.microsoft.com/office/drawing/2014/main" id="{E0D6AAC5-15E2-7E05-C63D-C41E0DD7C11C}"/>
              </a:ext>
            </a:extLst>
          </p:cNvPr>
          <p:cNvSpPr txBox="1">
            <a:spLocks noGrp="1"/>
          </p:cNvSpPr>
          <p:nvPr/>
        </p:nvSpPr>
        <p:spPr>
          <a:xfrm>
            <a:off x="6843481" y="6468710"/>
            <a:ext cx="2133596" cy="476246"/>
          </a:xfrm>
          <a:prstGeom prst="rect">
            <a:avLst/>
          </a:prstGeom>
          <a:noFill/>
          <a:ln/>
        </p:spPr>
        <p:txBody>
          <a:bodyPr vert="horz" wrap="square" lIns="91440" tIns="45720" rIns="91440" bIns="45720" anchor="t"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4CC36A-0E91-4CA4-9DC0-3A946963A82C}" type="slidenum">
              <a:rPr kumimoji="0" lang="en-US" sz="1100" b="0" i="0" u="none" strike="noStrike" kern="1200" cap="none" spc="0" normalizeH="0" baseline="0" noProof="0" smtClean="0">
                <a:ln>
                  <a:noFill/>
                </a:ln>
                <a:solidFill>
                  <a:srgbClr val="000000"/>
                </a:solidFill>
                <a:effectLst/>
                <a:uLnTx/>
                <a:uFillTx/>
                <a:latin typeface="Arial" pitchFamily="3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srgbClr val="000000"/>
              </a:solidFill>
              <a:effectLst/>
              <a:uLnTx/>
              <a:uFillTx/>
              <a:latin typeface="Arial" pitchFamily="34"/>
              <a:ea typeface="+mn-ea"/>
              <a:cs typeface="+mn-cs"/>
            </a:endParaRPr>
          </a:p>
        </p:txBody>
      </p:sp>
      <p:pic>
        <p:nvPicPr>
          <p:cNvPr id="5" name="Picture 4">
            <a:extLst>
              <a:ext uri="{FF2B5EF4-FFF2-40B4-BE49-F238E27FC236}">
                <a16:creationId xmlns:a16="http://schemas.microsoft.com/office/drawing/2014/main" id="{767BE0CE-DAA1-75EF-9580-D4778999A734}"/>
              </a:ext>
            </a:extLst>
          </p:cNvPr>
          <p:cNvPicPr>
            <a:picLocks noChangeAspect="1"/>
          </p:cNvPicPr>
          <p:nvPr/>
        </p:nvPicPr>
        <p:blipFill>
          <a:blip r:embed="rId2"/>
          <a:stretch>
            <a:fillRect/>
          </a:stretch>
        </p:blipFill>
        <p:spPr>
          <a:xfrm>
            <a:off x="5073275" y="1469369"/>
            <a:ext cx="3627664" cy="2160000"/>
          </a:xfrm>
          <a:prstGeom prst="rect">
            <a:avLst/>
          </a:prstGeom>
          <a:effectLst>
            <a:glow rad="63500">
              <a:schemeClr val="tx1"/>
            </a:glow>
          </a:effectLst>
        </p:spPr>
      </p:pic>
      <p:pic>
        <p:nvPicPr>
          <p:cNvPr id="7" name="Picture 6">
            <a:extLst>
              <a:ext uri="{FF2B5EF4-FFF2-40B4-BE49-F238E27FC236}">
                <a16:creationId xmlns:a16="http://schemas.microsoft.com/office/drawing/2014/main" id="{387A9C28-8B0E-5B16-5759-8FAB38EEE1B9}"/>
              </a:ext>
            </a:extLst>
          </p:cNvPr>
          <p:cNvPicPr>
            <a:picLocks noChangeAspect="1"/>
          </p:cNvPicPr>
          <p:nvPr/>
        </p:nvPicPr>
        <p:blipFill>
          <a:blip r:embed="rId3"/>
          <a:stretch>
            <a:fillRect/>
          </a:stretch>
        </p:blipFill>
        <p:spPr>
          <a:xfrm>
            <a:off x="443063" y="4066005"/>
            <a:ext cx="3543986" cy="2160000"/>
          </a:xfrm>
          <a:prstGeom prst="rect">
            <a:avLst/>
          </a:prstGeom>
          <a:effectLst>
            <a:glow rad="63500">
              <a:schemeClr val="tx1"/>
            </a:glow>
          </a:effectLst>
        </p:spPr>
      </p:pic>
      <p:sp>
        <p:nvSpPr>
          <p:cNvPr id="6" name="TextBox 5">
            <a:extLst>
              <a:ext uri="{FF2B5EF4-FFF2-40B4-BE49-F238E27FC236}">
                <a16:creationId xmlns:a16="http://schemas.microsoft.com/office/drawing/2014/main" id="{538684D8-F408-FCC6-0BBF-159F6739C38B}"/>
              </a:ext>
            </a:extLst>
          </p:cNvPr>
          <p:cNvSpPr txBox="1"/>
          <p:nvPr/>
        </p:nvSpPr>
        <p:spPr>
          <a:xfrm>
            <a:off x="628650" y="1437665"/>
            <a:ext cx="3627664" cy="2585323"/>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Goa, Delhi, and Sikkim</a:t>
            </a:r>
            <a:r>
              <a:rPr lang="en-US" sz="1600" dirty="0">
                <a:latin typeface="Times New Roman" panose="02020603050405020304" pitchFamily="18" charset="0"/>
                <a:cs typeface="Times New Roman" panose="02020603050405020304" pitchFamily="18" charset="0"/>
              </a:rPr>
              <a:t> reported the highest number of accidents.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Smaller states like </a:t>
            </a:r>
            <a:r>
              <a:rPr lang="en-US" sz="1600" b="1" dirty="0">
                <a:latin typeface="Times New Roman" panose="02020603050405020304" pitchFamily="18" charset="0"/>
                <a:cs typeface="Times New Roman" panose="02020603050405020304" pitchFamily="18" charset="0"/>
              </a:rPr>
              <a:t>Uttarakhand and Nagaland</a:t>
            </a:r>
            <a:r>
              <a:rPr lang="en-US" sz="1600" dirty="0">
                <a:latin typeface="Times New Roman" panose="02020603050405020304" pitchFamily="18" charset="0"/>
                <a:cs typeface="Times New Roman" panose="02020603050405020304" pitchFamily="18" charset="0"/>
              </a:rPr>
              <a:t> are also highly affected.</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Key factors: </a:t>
            </a:r>
            <a:r>
              <a:rPr lang="en-US" sz="1600" b="1" dirty="0">
                <a:latin typeface="Times New Roman" panose="02020603050405020304" pitchFamily="18" charset="0"/>
                <a:cs typeface="Times New Roman" panose="02020603050405020304" pitchFamily="18" charset="0"/>
              </a:rPr>
              <a:t>Tourist traffic, hilly terrains, and poor road infrastructure</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Accidents are widespread, impacting both </a:t>
            </a:r>
            <a:r>
              <a:rPr lang="en-US" sz="1600" b="1" dirty="0">
                <a:latin typeface="Times New Roman" panose="02020603050405020304" pitchFamily="18" charset="0"/>
                <a:cs typeface="Times New Roman" panose="02020603050405020304" pitchFamily="18" charset="0"/>
              </a:rPr>
              <a:t>urban and remote regions</a:t>
            </a:r>
            <a:r>
              <a:rPr lang="en-US" sz="1600" dirty="0">
                <a:latin typeface="Times New Roman" panose="02020603050405020304" pitchFamily="18" charset="0"/>
                <a:cs typeface="Times New Roman" panose="02020603050405020304" pitchFamily="18" charset="0"/>
              </a:rPr>
              <a:t>.</a:t>
            </a:r>
          </a:p>
          <a:p>
            <a:endParaRPr lang="en-IN" dirty="0"/>
          </a:p>
        </p:txBody>
      </p:sp>
      <p:sp>
        <p:nvSpPr>
          <p:cNvPr id="9" name="Arrow: Right 8">
            <a:extLst>
              <a:ext uri="{FF2B5EF4-FFF2-40B4-BE49-F238E27FC236}">
                <a16:creationId xmlns:a16="http://schemas.microsoft.com/office/drawing/2014/main" id="{83F6A2F1-33AA-C6D4-D9D7-894F36864B7B}"/>
              </a:ext>
            </a:extLst>
          </p:cNvPr>
          <p:cNvSpPr/>
          <p:nvPr/>
        </p:nvSpPr>
        <p:spPr>
          <a:xfrm>
            <a:off x="4201884" y="2237102"/>
            <a:ext cx="664029" cy="370114"/>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7AED542F-7551-54DD-1CA4-09026483B7DF}"/>
              </a:ext>
            </a:extLst>
          </p:cNvPr>
          <p:cNvSpPr txBox="1"/>
          <p:nvPr/>
        </p:nvSpPr>
        <p:spPr>
          <a:xfrm>
            <a:off x="271314" y="1037555"/>
            <a:ext cx="5619750" cy="400110"/>
          </a:xfrm>
          <a:prstGeom prst="rect">
            <a:avLst/>
          </a:prstGeom>
          <a:noFill/>
        </p:spPr>
        <p:txBody>
          <a:bodyPr wrap="square" rtlCol="0">
            <a:spAutoFit/>
          </a:bodyPr>
          <a:lstStyle/>
          <a:p>
            <a:r>
              <a:rPr lang="en-US" sz="2000" b="1" u="sng" dirty="0">
                <a:solidFill>
                  <a:schemeClr val="accent1">
                    <a:lumMod val="50000"/>
                  </a:schemeClr>
                </a:solidFill>
                <a:highlight>
                  <a:srgbClr val="FFFF00"/>
                </a:highlight>
                <a:latin typeface="Times New Roman" panose="02020603050405020304" pitchFamily="18" charset="0"/>
                <a:cs typeface="Times New Roman" panose="02020603050405020304" pitchFamily="18" charset="0"/>
              </a:rPr>
              <a:t>States/UTs with the Highest Number of Accidents</a:t>
            </a:r>
            <a:endParaRPr lang="en-IN" sz="2000" b="1" u="sng" dirty="0">
              <a:solidFill>
                <a:schemeClr val="accent1">
                  <a:lumMod val="50000"/>
                </a:schemeClr>
              </a:solidFill>
              <a:highlight>
                <a:srgbClr val="FFFF00"/>
              </a:highlight>
              <a:latin typeface="Times New Roman" panose="02020603050405020304" pitchFamily="18" charset="0"/>
              <a:cs typeface="Times New Roman" panose="02020603050405020304" pitchFamily="18" charset="0"/>
            </a:endParaRPr>
          </a:p>
        </p:txBody>
      </p:sp>
      <p:sp>
        <p:nvSpPr>
          <p:cNvPr id="12" name="Arrow: Left 11">
            <a:extLst>
              <a:ext uri="{FF2B5EF4-FFF2-40B4-BE49-F238E27FC236}">
                <a16:creationId xmlns:a16="http://schemas.microsoft.com/office/drawing/2014/main" id="{53B95808-7248-D7EA-FC47-7FC9054F0D2D}"/>
              </a:ext>
            </a:extLst>
          </p:cNvPr>
          <p:cNvSpPr/>
          <p:nvPr/>
        </p:nvSpPr>
        <p:spPr>
          <a:xfrm>
            <a:off x="4171121" y="4847234"/>
            <a:ext cx="674914" cy="456449"/>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ectangle 2">
            <a:extLst>
              <a:ext uri="{FF2B5EF4-FFF2-40B4-BE49-F238E27FC236}">
                <a16:creationId xmlns:a16="http://schemas.microsoft.com/office/drawing/2014/main" id="{F13ED096-1FD6-4A6D-0779-1320263362C1}"/>
              </a:ext>
            </a:extLst>
          </p:cNvPr>
          <p:cNvSpPr>
            <a:spLocks noChangeArrowheads="1"/>
          </p:cNvSpPr>
          <p:nvPr/>
        </p:nvSpPr>
        <p:spPr bwMode="auto">
          <a:xfrm rot="10800000" flipV="1">
            <a:off x="4920343" y="4325553"/>
            <a:ext cx="387266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 Construction roads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account for the highest accidents due to poor traffic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Dry and Wet roads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 high accident counts, linked to slippery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Damaged roads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(potholes, cracks) significantly contribute to accident risks.</a:t>
            </a:r>
          </a:p>
        </p:txBody>
      </p:sp>
      <p:sp>
        <p:nvSpPr>
          <p:cNvPr id="17" name="TextBox 16">
            <a:extLst>
              <a:ext uri="{FF2B5EF4-FFF2-40B4-BE49-F238E27FC236}">
                <a16:creationId xmlns:a16="http://schemas.microsoft.com/office/drawing/2014/main" id="{CCCFCBA9-1C05-9379-0A83-F179996D20EA}"/>
              </a:ext>
            </a:extLst>
          </p:cNvPr>
          <p:cNvSpPr txBox="1"/>
          <p:nvPr/>
        </p:nvSpPr>
        <p:spPr>
          <a:xfrm>
            <a:off x="4426545" y="3884174"/>
            <a:ext cx="4206800" cy="400110"/>
          </a:xfrm>
          <a:prstGeom prst="rect">
            <a:avLst/>
          </a:prstGeom>
          <a:noFill/>
        </p:spPr>
        <p:txBody>
          <a:bodyPr wrap="square" rtlCol="0">
            <a:spAutoFit/>
          </a:bodyPr>
          <a:lstStyle/>
          <a:p>
            <a:r>
              <a:rPr lang="en-IN" sz="2000" b="1" dirty="0">
                <a:solidFill>
                  <a:schemeClr val="accent1">
                    <a:lumMod val="50000"/>
                  </a:schemeClr>
                </a:solidFill>
                <a:latin typeface="Times New Roman" panose="02020603050405020304" pitchFamily="18" charset="0"/>
                <a:cs typeface="Times New Roman" panose="02020603050405020304" pitchFamily="18" charset="0"/>
              </a:rPr>
              <a:t>       </a:t>
            </a:r>
            <a:r>
              <a:rPr lang="en-IN" sz="2000" b="1" u="sng" dirty="0">
                <a:solidFill>
                  <a:schemeClr val="accent1">
                    <a:lumMod val="50000"/>
                  </a:schemeClr>
                </a:solidFill>
                <a:latin typeface="Times New Roman" panose="02020603050405020304" pitchFamily="18" charset="0"/>
                <a:cs typeface="Times New Roman" panose="02020603050405020304" pitchFamily="18" charset="0"/>
              </a:rPr>
              <a:t> </a:t>
            </a:r>
            <a:r>
              <a:rPr lang="en-IN" sz="2000" b="1" u="sng" dirty="0">
                <a:solidFill>
                  <a:schemeClr val="accent1">
                    <a:lumMod val="50000"/>
                  </a:schemeClr>
                </a:solidFill>
                <a:highlight>
                  <a:srgbClr val="FFFF00"/>
                </a:highlight>
                <a:latin typeface="Times New Roman" panose="02020603050405020304" pitchFamily="18" charset="0"/>
                <a:cs typeface="Times New Roman" panose="02020603050405020304" pitchFamily="18" charset="0"/>
              </a:rPr>
              <a:t>Accidents by Road Condition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33475FFF-35A2-4CA5-F3CC-F31F1F20D039}"/>
              </a:ext>
            </a:extLst>
          </p:cNvPr>
          <p:cNvSpPr/>
          <p:nvPr/>
        </p:nvSpPr>
        <p:spPr>
          <a:xfrm>
            <a:off x="120205" y="3854571"/>
            <a:ext cx="8868219" cy="2625937"/>
          </a:xfrm>
          <a:prstGeom prst="roundRect">
            <a:avLst/>
          </a:prstGeom>
          <a:solidFill>
            <a:schemeClr val="accent4">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B2C61394-CD4D-6EAE-CE3A-9118087AE218}"/>
              </a:ext>
            </a:extLst>
          </p:cNvPr>
          <p:cNvSpPr/>
          <p:nvPr/>
        </p:nvSpPr>
        <p:spPr>
          <a:xfrm>
            <a:off x="108857" y="1037555"/>
            <a:ext cx="8868219" cy="2625937"/>
          </a:xfrm>
          <a:prstGeom prst="round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3EAA87FB-F050-3423-8762-B759582FA67D}"/>
              </a:ext>
            </a:extLst>
          </p:cNvPr>
          <p:cNvPicPr>
            <a:picLocks noChangeAspect="1"/>
          </p:cNvPicPr>
          <p:nvPr/>
        </p:nvPicPr>
        <p:blipFill>
          <a:blip r:embed="rId2"/>
          <a:stretch>
            <a:fillRect/>
          </a:stretch>
        </p:blipFill>
        <p:spPr>
          <a:xfrm>
            <a:off x="4572000" y="3954864"/>
            <a:ext cx="4078117" cy="2445935"/>
          </a:xfrm>
          <a:prstGeom prst="rect">
            <a:avLst/>
          </a:prstGeom>
          <a:effectLst>
            <a:glow rad="63500">
              <a:schemeClr val="tx1"/>
            </a:glow>
            <a:outerShdw blurRad="50800" dist="50800" dir="5400000" algn="ctr" rotWithShape="0">
              <a:srgbClr val="000000">
                <a:alpha val="0"/>
              </a:srgbClr>
            </a:outerShdw>
          </a:effectLst>
        </p:spPr>
      </p:pic>
      <p:pic>
        <p:nvPicPr>
          <p:cNvPr id="10" name="Image 18">
            <a:extLst>
              <a:ext uri="{FF2B5EF4-FFF2-40B4-BE49-F238E27FC236}">
                <a16:creationId xmlns:a16="http://schemas.microsoft.com/office/drawing/2014/main" id="{8517A5F1-15B7-68A8-C2F3-A3405DA0D36B}"/>
              </a:ext>
            </a:extLst>
          </p:cNvPr>
          <p:cNvPicPr>
            <a:picLocks/>
          </p:cNvPicPr>
          <p:nvPr/>
        </p:nvPicPr>
        <p:blipFill>
          <a:blip r:embed="rId3" cstate="print"/>
          <a:stretch>
            <a:fillRect/>
          </a:stretch>
        </p:blipFill>
        <p:spPr>
          <a:xfrm>
            <a:off x="511545" y="1143000"/>
            <a:ext cx="3668652" cy="2398416"/>
          </a:xfrm>
          <a:prstGeom prst="rect">
            <a:avLst/>
          </a:prstGeom>
          <a:effectLst>
            <a:glow rad="63500">
              <a:schemeClr val="tx1">
                <a:lumMod val="95000"/>
                <a:lumOff val="5000"/>
              </a:schemeClr>
            </a:glow>
          </a:effectLst>
        </p:spPr>
      </p:pic>
      <p:sp>
        <p:nvSpPr>
          <p:cNvPr id="2" name="Arrow: Right 1">
            <a:extLst>
              <a:ext uri="{FF2B5EF4-FFF2-40B4-BE49-F238E27FC236}">
                <a16:creationId xmlns:a16="http://schemas.microsoft.com/office/drawing/2014/main" id="{6EB540A1-C177-6E1B-2554-8F56186F5869}"/>
              </a:ext>
            </a:extLst>
          </p:cNvPr>
          <p:cNvSpPr/>
          <p:nvPr/>
        </p:nvSpPr>
        <p:spPr>
          <a:xfrm>
            <a:off x="3799113" y="4898572"/>
            <a:ext cx="664029" cy="370114"/>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 name="Arrow: Left 2">
            <a:extLst>
              <a:ext uri="{FF2B5EF4-FFF2-40B4-BE49-F238E27FC236}">
                <a16:creationId xmlns:a16="http://schemas.microsoft.com/office/drawing/2014/main" id="{AEFDF38D-EF66-F25D-C45E-86EFB967ED4E}"/>
              </a:ext>
            </a:extLst>
          </p:cNvPr>
          <p:cNvSpPr/>
          <p:nvPr/>
        </p:nvSpPr>
        <p:spPr>
          <a:xfrm>
            <a:off x="4299857" y="2273175"/>
            <a:ext cx="674914" cy="456449"/>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AC23256-A19C-13D6-5C00-A38A10A3FA1E}"/>
              </a:ext>
            </a:extLst>
          </p:cNvPr>
          <p:cNvSpPr txBox="1"/>
          <p:nvPr/>
        </p:nvSpPr>
        <p:spPr>
          <a:xfrm>
            <a:off x="5170714" y="1328927"/>
            <a:ext cx="3461741" cy="258532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Accidents are classified as </a:t>
            </a:r>
            <a:r>
              <a:rPr lang="en-US" sz="1600" b="1" dirty="0">
                <a:latin typeface="Times New Roman" panose="02020603050405020304" pitchFamily="18" charset="0"/>
                <a:cs typeface="Times New Roman" panose="02020603050405020304" pitchFamily="18" charset="0"/>
              </a:rPr>
              <a:t>Non-Fatal (1524 cases)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Fatal (1476 cases)</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Factors like </a:t>
            </a:r>
            <a:r>
              <a:rPr lang="en-US" sz="1600" b="1" dirty="0">
                <a:latin typeface="Times New Roman" panose="02020603050405020304" pitchFamily="18" charset="0"/>
                <a:cs typeface="Times New Roman" panose="02020603050405020304" pitchFamily="18" charset="0"/>
              </a:rPr>
              <a:t>Driver Age, Vehicle Type, Road &amp; Weather Conditions</a:t>
            </a:r>
            <a:r>
              <a:rPr lang="en-US" sz="1600" dirty="0">
                <a:latin typeface="Times New Roman" panose="02020603050405020304" pitchFamily="18" charset="0"/>
                <a:cs typeface="Times New Roman" panose="02020603050405020304" pitchFamily="18" charset="0"/>
              </a:rPr>
              <a:t> impact severity levels.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Understanding severity aids in </a:t>
            </a:r>
            <a:r>
              <a:rPr lang="en-US" sz="1600" b="1" dirty="0">
                <a:latin typeface="Times New Roman" panose="02020603050405020304" pitchFamily="18" charset="0"/>
                <a:cs typeface="Times New Roman" panose="02020603050405020304" pitchFamily="18" charset="0"/>
              </a:rPr>
              <a:t>better accident prediction and prevention</a:t>
            </a:r>
            <a:r>
              <a:rPr lang="en-US" sz="1600" dirty="0"/>
              <a:t>.</a:t>
            </a:r>
          </a:p>
          <a:p>
            <a:endParaRPr lang="en-IN" dirty="0"/>
          </a:p>
        </p:txBody>
      </p:sp>
      <p:sp>
        <p:nvSpPr>
          <p:cNvPr id="5" name="TextBox 4">
            <a:extLst>
              <a:ext uri="{FF2B5EF4-FFF2-40B4-BE49-F238E27FC236}">
                <a16:creationId xmlns:a16="http://schemas.microsoft.com/office/drawing/2014/main" id="{E960296F-FA63-3042-A0BF-A1A6FA780C2A}"/>
              </a:ext>
            </a:extLst>
          </p:cNvPr>
          <p:cNvSpPr txBox="1"/>
          <p:nvPr/>
        </p:nvSpPr>
        <p:spPr>
          <a:xfrm>
            <a:off x="5170715" y="1037555"/>
            <a:ext cx="3581400" cy="646331"/>
          </a:xfrm>
          <a:prstGeom prst="rect">
            <a:avLst/>
          </a:prstGeom>
          <a:noFill/>
        </p:spPr>
        <p:txBody>
          <a:bodyPr wrap="square" rtlCol="0">
            <a:spAutoFit/>
          </a:bodyPr>
          <a:lstStyle/>
          <a:p>
            <a:r>
              <a:rPr lang="en-US" b="1" u="sng" dirty="0">
                <a:solidFill>
                  <a:schemeClr val="accent1">
                    <a:lumMod val="50000"/>
                  </a:schemeClr>
                </a:solidFill>
                <a:highlight>
                  <a:srgbClr val="FFFF00"/>
                </a:highlight>
              </a:rPr>
              <a:t>Distribution of Accident Severity</a:t>
            </a:r>
          </a:p>
          <a:p>
            <a:endParaRPr lang="en-IN" dirty="0"/>
          </a:p>
        </p:txBody>
      </p:sp>
      <p:sp>
        <p:nvSpPr>
          <p:cNvPr id="6" name="TextBox 5">
            <a:extLst>
              <a:ext uri="{FF2B5EF4-FFF2-40B4-BE49-F238E27FC236}">
                <a16:creationId xmlns:a16="http://schemas.microsoft.com/office/drawing/2014/main" id="{E7F8F359-1FCA-4B4B-9CCD-85A51EE1CB8B}"/>
              </a:ext>
            </a:extLst>
          </p:cNvPr>
          <p:cNvSpPr txBox="1"/>
          <p:nvPr/>
        </p:nvSpPr>
        <p:spPr>
          <a:xfrm>
            <a:off x="366004" y="4530022"/>
            <a:ext cx="3182739" cy="1569660"/>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Trucks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Auto-Rickshaws</a:t>
            </a:r>
            <a:r>
              <a:rPr lang="en-US" sz="1600" dirty="0">
                <a:latin typeface="Times New Roman" panose="02020603050405020304" pitchFamily="18" charset="0"/>
                <a:cs typeface="Times New Roman" panose="02020603050405020304" pitchFamily="18" charset="0"/>
              </a:rPr>
              <a:t> are most frequently involved in accidents.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Buses</a:t>
            </a:r>
            <a:r>
              <a:rPr lang="en-US" sz="1600" dirty="0">
                <a:latin typeface="Times New Roman" panose="02020603050405020304" pitchFamily="18" charset="0"/>
                <a:cs typeface="Times New Roman" panose="02020603050405020304" pitchFamily="18" charset="0"/>
              </a:rPr>
              <a:t> contribute significantly, highlighting risks with heavy and public transport.</a:t>
            </a:r>
          </a:p>
        </p:txBody>
      </p:sp>
      <p:sp>
        <p:nvSpPr>
          <p:cNvPr id="7" name="TextBox 6">
            <a:extLst>
              <a:ext uri="{FF2B5EF4-FFF2-40B4-BE49-F238E27FC236}">
                <a16:creationId xmlns:a16="http://schemas.microsoft.com/office/drawing/2014/main" id="{31AB18F8-BB35-DDA8-238A-0AA825758845}"/>
              </a:ext>
            </a:extLst>
          </p:cNvPr>
          <p:cNvSpPr txBox="1"/>
          <p:nvPr/>
        </p:nvSpPr>
        <p:spPr>
          <a:xfrm>
            <a:off x="155576" y="4008001"/>
            <a:ext cx="3661710" cy="646331"/>
          </a:xfrm>
          <a:prstGeom prst="rect">
            <a:avLst/>
          </a:prstGeom>
          <a:noFill/>
        </p:spPr>
        <p:txBody>
          <a:bodyPr wrap="square" rtlCol="0">
            <a:spAutoFit/>
          </a:bodyPr>
          <a:lstStyle/>
          <a:p>
            <a:r>
              <a:rPr lang="en-US" b="1" u="sng" dirty="0">
                <a:solidFill>
                  <a:schemeClr val="accent1">
                    <a:lumMod val="50000"/>
                  </a:schemeClr>
                </a:solidFill>
                <a:highlight>
                  <a:srgbClr val="FFFF00"/>
                </a:highlight>
                <a:latin typeface="Times New Roman" panose="02020603050405020304" pitchFamily="18" charset="0"/>
                <a:cs typeface="Times New Roman" panose="02020603050405020304" pitchFamily="18" charset="0"/>
              </a:rPr>
              <a:t>Vehicle Types Involved in Accidents</a:t>
            </a:r>
          </a:p>
          <a:p>
            <a:endParaRPr lang="en-IN" dirty="0"/>
          </a:p>
        </p:txBody>
      </p:sp>
      <p:sp>
        <p:nvSpPr>
          <p:cNvPr id="8" name="Slide Number Placeholder 3">
            <a:extLst>
              <a:ext uri="{FF2B5EF4-FFF2-40B4-BE49-F238E27FC236}">
                <a16:creationId xmlns:a16="http://schemas.microsoft.com/office/drawing/2014/main" id="{E776CEA7-4368-4DFF-CDF0-00F44FF35A4B}"/>
              </a:ext>
            </a:extLst>
          </p:cNvPr>
          <p:cNvSpPr txBox="1">
            <a:spLocks noGrp="1"/>
          </p:cNvSpPr>
          <p:nvPr/>
        </p:nvSpPr>
        <p:spPr>
          <a:xfrm>
            <a:off x="6821030" y="6400800"/>
            <a:ext cx="2133596" cy="476246"/>
          </a:xfrm>
          <a:prstGeom prst="rect">
            <a:avLst/>
          </a:prstGeom>
          <a:noFill/>
          <a:ln/>
        </p:spPr>
        <p:txBody>
          <a:bodyPr vert="horz" wrap="square" lIns="91440" tIns="45720" rIns="91440" bIns="45720" anchor="t"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B39804-B612-41CF-8F4D-4FF939A20BED}" type="slidenum">
              <a:rPr kumimoji="0" lang="en-US" sz="1100" b="0" i="0" u="none" strike="noStrike" kern="1200" cap="none" spc="0" normalizeH="0" baseline="0" noProof="0" smtClean="0">
                <a:ln>
                  <a:noFill/>
                </a:ln>
                <a:solidFill>
                  <a:srgbClr val="000000"/>
                </a:solidFill>
                <a:effectLst/>
                <a:uLnTx/>
                <a:uFillTx/>
                <a:latin typeface="Arial" pitchFamily="3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a:ln>
                <a:noFill/>
              </a:ln>
              <a:solidFill>
                <a:srgbClr val="000000"/>
              </a:solidFill>
              <a:effectLst/>
              <a:uLnTx/>
              <a:uFillTx/>
              <a:latin typeface="Arial" pitchFamily="34"/>
              <a:ea typeface="+mn-ea"/>
              <a:cs typeface="+mn-cs"/>
            </a:endParaRPr>
          </a:p>
        </p:txBody>
      </p:sp>
    </p:spTree>
    <p:extLst>
      <p:ext uri="{BB962C8B-B14F-4D97-AF65-F5344CB8AC3E}">
        <p14:creationId xmlns:p14="http://schemas.microsoft.com/office/powerpoint/2010/main" val="3266765891"/>
      </p:ext>
    </p:extLst>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TotalTime>
  <Words>995</Words>
  <Application>Microsoft Office PowerPoint</Application>
  <PresentationFormat>On-screen Show (4:3)</PresentationFormat>
  <Paragraphs>92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Nova</vt:lpstr>
      <vt:lpstr>Calibri</vt:lpstr>
      <vt:lpstr>Roboto</vt:lpstr>
      <vt:lpstr>Times New Roman</vt:lpstr>
      <vt:lpstr>Default Design</vt:lpstr>
      <vt:lpstr>Summer Internship on A Statistical Study of Road Accidents in Various States in India</vt:lpstr>
      <vt:lpstr>CONTENTS</vt:lpstr>
      <vt:lpstr>PowerPoint Presentation</vt:lpstr>
      <vt:lpstr>PowerPoint Presentation</vt:lpstr>
      <vt:lpstr>Methodology</vt:lpstr>
      <vt:lpstr>PowerPoint Presentation</vt:lpstr>
      <vt:lpstr>PowerPoint Presentation</vt:lpstr>
      <vt:lpstr>                                                                                                                       </vt:lpstr>
      <vt:lpstr>PowerPoint Presentation</vt:lpstr>
      <vt:lpstr>PowerPoint Presentation</vt:lpstr>
      <vt:lpstr>PowerPoint Presentation</vt:lpstr>
      <vt:lpstr>PowerPoint Presentation</vt:lpstr>
      <vt:lpstr>Results and Interpretation</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schandra</dc:creator>
  <cp:lastModifiedBy>Shivam Gupta</cp:lastModifiedBy>
  <cp:revision>42</cp:revision>
  <dcterms:created xsi:type="dcterms:W3CDTF">2008-12-16T09:40:48Z</dcterms:created>
  <dcterms:modified xsi:type="dcterms:W3CDTF">2025-08-05T19:57:03Z</dcterms:modified>
</cp:coreProperties>
</file>