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307" r:id="rId2"/>
    <p:sldId id="314" r:id="rId3"/>
    <p:sldId id="309" r:id="rId4"/>
    <p:sldId id="308" r:id="rId5"/>
    <p:sldId id="258" r:id="rId6"/>
    <p:sldId id="315" r:id="rId7"/>
    <p:sldId id="310" r:id="rId8"/>
    <p:sldId id="311" r:id="rId9"/>
    <p:sldId id="312" r:id="rId10"/>
    <p:sldId id="313" r:id="rId11"/>
    <p:sldId id="266" r:id="rId12"/>
    <p:sldId id="261" r:id="rId13"/>
    <p:sldId id="316" r:id="rId14"/>
    <p:sldId id="285" r:id="rId15"/>
  </p:sldIdLst>
  <p:sldSz cx="9144000" cy="5143500" type="screen16x9"/>
  <p:notesSz cx="6858000" cy="9144000"/>
  <p:embeddedFontLst>
    <p:embeddedFont>
      <p:font typeface="Arvo" panose="020B0604020202020204" charset="0"/>
      <p:regular r:id="rId17"/>
      <p:bold r:id="rId18"/>
      <p:italic r:id="rId19"/>
      <p:boldItalic r:id="rId20"/>
    </p:embeddedFont>
    <p:embeddedFont>
      <p:font typeface="Roboto Mono" panose="020B0604020202020204" charset="0"/>
      <p:regular r:id="rId21"/>
      <p:bold r:id="rId22"/>
      <p:italic r:id="rId23"/>
      <p:boldItalic r:id="rId24"/>
    </p:embeddedFont>
    <p:embeddedFont>
      <p:font typeface="Roboto Mono Light" panose="020B0604020202020204" charset="0"/>
      <p:regular r:id="rId25"/>
      <p:bold r:id="rId26"/>
      <p:italic r:id="rId27"/>
      <p:boldItalic r:id="rId28"/>
    </p:embeddedFont>
    <p:embeddedFont>
      <p:font typeface="Ubuntu"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EE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215015-92BD-4B47-9904-F1A4FAB4E1D8}">
  <a:tblStyle styleId="{50215015-92BD-4B47-9904-F1A4FAB4E1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102" d="100"/>
          <a:sy n="102" d="100"/>
        </p:scale>
        <p:origin x="883"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f2430cd7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f2430cd7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42eb61d9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42eb61d9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42eb61d9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42eb61d9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2eb61d9d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2eb61d9d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831100" y="593625"/>
            <a:ext cx="3481800" cy="3481800"/>
          </a:xfrm>
          <a:prstGeom prst="snip2DiagRect">
            <a:avLst>
              <a:gd name="adj1" fmla="val 0"/>
              <a:gd name="adj2"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358900" y="1856275"/>
            <a:ext cx="4426200" cy="1431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200"/>
              <a:buNone/>
              <a:defRPr sz="3200" b="1">
                <a:solidFill>
                  <a:srgbClr val="FFFFFF"/>
                </a:solidFill>
              </a:defRPr>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p:cSld name="SECTION_HEADER_2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5"/>
          <p:cNvSpPr/>
          <p:nvPr/>
        </p:nvSpPr>
        <p:spPr>
          <a:xfrm>
            <a:off x="0" y="0"/>
            <a:ext cx="51765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40" name="Google Shape;40;p5"/>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amp; Image slide">
  <p:cSld name="TITLE_AND_BODY_1">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7"/>
          <p:cNvSpPr/>
          <p:nvPr/>
        </p:nvSpPr>
        <p:spPr>
          <a:xfrm>
            <a:off x="3967500" y="0"/>
            <a:ext cx="51765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title"/>
          </p:nvPr>
        </p:nvSpPr>
        <p:spPr>
          <a:xfrm>
            <a:off x="4585728" y="3059550"/>
            <a:ext cx="3888000" cy="721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200"/>
              <a:buNone/>
              <a:defRPr b="1">
                <a:solidFill>
                  <a:srgbClr val="FFFFFF"/>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Google Shape;49;p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50" name="Google Shape;50;p7"/>
          <p:cNvSpPr txBox="1">
            <a:spLocks noGrp="1"/>
          </p:cNvSpPr>
          <p:nvPr>
            <p:ph type="subTitle" idx="1"/>
          </p:nvPr>
        </p:nvSpPr>
        <p:spPr>
          <a:xfrm>
            <a:off x="5050475" y="3821800"/>
            <a:ext cx="3379200" cy="2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amp; subtitle" type="titleOnly">
  <p:cSld name="TITLE_ONLY">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0"/>
          <p:cNvSpPr/>
          <p:nvPr/>
        </p:nvSpPr>
        <p:spPr>
          <a:xfrm>
            <a:off x="406950" y="416250"/>
            <a:ext cx="8330100" cy="4311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73" name="Google Shape;73;p10"/>
          <p:cNvSpPr txBox="1">
            <a:spLocks noGrp="1"/>
          </p:cNvSpPr>
          <p:nvPr>
            <p:ph type="title"/>
          </p:nvPr>
        </p:nvSpPr>
        <p:spPr>
          <a:xfrm>
            <a:off x="1962025" y="1270275"/>
            <a:ext cx="3477900" cy="482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200"/>
              <a:buNone/>
              <a:defRPr b="1">
                <a:solidFill>
                  <a:srgbClr val="FFFFFF"/>
                </a:solidFill>
              </a:defRPr>
            </a:lvl1pPr>
            <a:lvl2pPr lvl="1" rtl="0">
              <a:spcBef>
                <a:spcPts val="0"/>
              </a:spcBef>
              <a:spcAft>
                <a:spcPts val="0"/>
              </a:spcAft>
              <a:buClr>
                <a:srgbClr val="EFD67E"/>
              </a:buClr>
              <a:buSzPts val="2400"/>
              <a:buNone/>
              <a:defRPr>
                <a:solidFill>
                  <a:srgbClr val="EFD67E"/>
                </a:solidFill>
              </a:defRPr>
            </a:lvl2pPr>
            <a:lvl3pPr lvl="2" rtl="0">
              <a:spcBef>
                <a:spcPts val="0"/>
              </a:spcBef>
              <a:spcAft>
                <a:spcPts val="0"/>
              </a:spcAft>
              <a:buClr>
                <a:srgbClr val="EFD67E"/>
              </a:buClr>
              <a:buSzPts val="2400"/>
              <a:buNone/>
              <a:defRPr>
                <a:solidFill>
                  <a:srgbClr val="EFD67E"/>
                </a:solidFill>
              </a:defRPr>
            </a:lvl3pPr>
            <a:lvl4pPr lvl="3" rtl="0">
              <a:spcBef>
                <a:spcPts val="0"/>
              </a:spcBef>
              <a:spcAft>
                <a:spcPts val="0"/>
              </a:spcAft>
              <a:buClr>
                <a:srgbClr val="EFD67E"/>
              </a:buClr>
              <a:buSzPts val="2400"/>
              <a:buNone/>
              <a:defRPr>
                <a:solidFill>
                  <a:srgbClr val="EFD67E"/>
                </a:solidFill>
              </a:defRPr>
            </a:lvl4pPr>
            <a:lvl5pPr lvl="4" rtl="0">
              <a:spcBef>
                <a:spcPts val="0"/>
              </a:spcBef>
              <a:spcAft>
                <a:spcPts val="0"/>
              </a:spcAft>
              <a:buClr>
                <a:srgbClr val="EFD67E"/>
              </a:buClr>
              <a:buSzPts val="2400"/>
              <a:buNone/>
              <a:defRPr>
                <a:solidFill>
                  <a:srgbClr val="EFD67E"/>
                </a:solidFill>
              </a:defRPr>
            </a:lvl5pPr>
            <a:lvl6pPr lvl="5" rtl="0">
              <a:spcBef>
                <a:spcPts val="0"/>
              </a:spcBef>
              <a:spcAft>
                <a:spcPts val="0"/>
              </a:spcAft>
              <a:buClr>
                <a:srgbClr val="EFD67E"/>
              </a:buClr>
              <a:buSzPts val="2400"/>
              <a:buNone/>
              <a:defRPr>
                <a:solidFill>
                  <a:srgbClr val="EFD67E"/>
                </a:solidFill>
              </a:defRPr>
            </a:lvl6pPr>
            <a:lvl7pPr lvl="6" rtl="0">
              <a:spcBef>
                <a:spcPts val="0"/>
              </a:spcBef>
              <a:spcAft>
                <a:spcPts val="0"/>
              </a:spcAft>
              <a:buClr>
                <a:srgbClr val="EFD67E"/>
              </a:buClr>
              <a:buSzPts val="2400"/>
              <a:buNone/>
              <a:defRPr>
                <a:solidFill>
                  <a:srgbClr val="EFD67E"/>
                </a:solidFill>
              </a:defRPr>
            </a:lvl7pPr>
            <a:lvl8pPr lvl="7" rtl="0">
              <a:spcBef>
                <a:spcPts val="0"/>
              </a:spcBef>
              <a:spcAft>
                <a:spcPts val="0"/>
              </a:spcAft>
              <a:buClr>
                <a:srgbClr val="EFD67E"/>
              </a:buClr>
              <a:buSzPts val="2400"/>
              <a:buNone/>
              <a:defRPr>
                <a:solidFill>
                  <a:srgbClr val="EFD67E"/>
                </a:solidFill>
              </a:defRPr>
            </a:lvl8pPr>
            <a:lvl9pPr lvl="8" rtl="0">
              <a:spcBef>
                <a:spcPts val="0"/>
              </a:spcBef>
              <a:spcAft>
                <a:spcPts val="0"/>
              </a:spcAft>
              <a:buClr>
                <a:srgbClr val="EFD67E"/>
              </a:buClr>
              <a:buSzPts val="2400"/>
              <a:buNone/>
              <a:defRPr>
                <a:solidFill>
                  <a:srgbClr val="EFD67E"/>
                </a:solidFill>
              </a:defRPr>
            </a:lvl9pPr>
          </a:lstStyle>
          <a:p>
            <a:endParaRPr/>
          </a:p>
        </p:txBody>
      </p:sp>
      <p:sp>
        <p:nvSpPr>
          <p:cNvPr id="74" name="Google Shape;74;p10"/>
          <p:cNvSpPr txBox="1">
            <a:spLocks noGrp="1"/>
          </p:cNvSpPr>
          <p:nvPr>
            <p:ph type="subTitle" idx="1"/>
          </p:nvPr>
        </p:nvSpPr>
        <p:spPr>
          <a:xfrm>
            <a:off x="1962021" y="3354307"/>
            <a:ext cx="3352800" cy="2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amp; subtitle">
  <p:cSld name="BLANK_1_2">
    <p:bg>
      <p:bgPr>
        <a:solidFill>
          <a:srgbClr val="FFFFFF"/>
        </a:solidFill>
        <a:effectLst/>
      </p:bgPr>
    </p:bg>
    <p:spTree>
      <p:nvGrpSpPr>
        <p:cNvPr id="1" name="Shape 87"/>
        <p:cNvGrpSpPr/>
        <p:nvPr/>
      </p:nvGrpSpPr>
      <p:grpSpPr>
        <a:xfrm>
          <a:off x="0" y="0"/>
          <a:ext cx="0" cy="0"/>
          <a:chOff x="0" y="0"/>
          <a:chExt cx="0" cy="0"/>
        </a:xfrm>
      </p:grpSpPr>
      <p:pic>
        <p:nvPicPr>
          <p:cNvPr id="88" name="Google Shape;88;p14"/>
          <p:cNvPicPr preferRelativeResize="0"/>
          <p:nvPr/>
        </p:nvPicPr>
        <p:blipFill>
          <a:blip r:embed="rId2">
            <a:alphaModFix/>
          </a:blip>
          <a:stretch>
            <a:fillRect/>
          </a:stretch>
        </p:blipFill>
        <p:spPr>
          <a:xfrm>
            <a:off x="-63612" y="-35437"/>
            <a:ext cx="9271226" cy="5214372"/>
          </a:xfrm>
          <a:prstGeom prst="rect">
            <a:avLst/>
          </a:prstGeom>
          <a:noFill/>
          <a:ln>
            <a:noFill/>
          </a:ln>
        </p:spPr>
      </p:pic>
      <p:sp>
        <p:nvSpPr>
          <p:cNvPr id="89" name="Google Shape;89;p1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90" name="Google Shape;90;p14"/>
          <p:cNvSpPr txBox="1">
            <a:spLocks noGrp="1"/>
          </p:cNvSpPr>
          <p:nvPr>
            <p:ph type="title"/>
          </p:nvPr>
        </p:nvSpPr>
        <p:spPr>
          <a:xfrm>
            <a:off x="-63587" y="170475"/>
            <a:ext cx="9271200" cy="281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7200"/>
              <a:buNone/>
              <a:defRPr sz="7200" b="1">
                <a:solidFill>
                  <a:srgbClr val="FFFFFF"/>
                </a:solidFill>
              </a:defRPr>
            </a:lvl1pPr>
            <a:lvl2pPr lvl="1" rtl="0">
              <a:spcBef>
                <a:spcPts val="0"/>
              </a:spcBef>
              <a:spcAft>
                <a:spcPts val="0"/>
              </a:spcAft>
              <a:buClr>
                <a:srgbClr val="EFD67E"/>
              </a:buClr>
              <a:buSzPts val="2400"/>
              <a:buNone/>
              <a:defRPr>
                <a:solidFill>
                  <a:srgbClr val="EFD67E"/>
                </a:solidFill>
              </a:defRPr>
            </a:lvl2pPr>
            <a:lvl3pPr lvl="2" rtl="0">
              <a:spcBef>
                <a:spcPts val="0"/>
              </a:spcBef>
              <a:spcAft>
                <a:spcPts val="0"/>
              </a:spcAft>
              <a:buClr>
                <a:srgbClr val="EFD67E"/>
              </a:buClr>
              <a:buSzPts val="2400"/>
              <a:buNone/>
              <a:defRPr>
                <a:solidFill>
                  <a:srgbClr val="EFD67E"/>
                </a:solidFill>
              </a:defRPr>
            </a:lvl3pPr>
            <a:lvl4pPr lvl="3" rtl="0">
              <a:spcBef>
                <a:spcPts val="0"/>
              </a:spcBef>
              <a:spcAft>
                <a:spcPts val="0"/>
              </a:spcAft>
              <a:buClr>
                <a:srgbClr val="EFD67E"/>
              </a:buClr>
              <a:buSzPts val="2400"/>
              <a:buNone/>
              <a:defRPr>
                <a:solidFill>
                  <a:srgbClr val="EFD67E"/>
                </a:solidFill>
              </a:defRPr>
            </a:lvl4pPr>
            <a:lvl5pPr lvl="4" rtl="0">
              <a:spcBef>
                <a:spcPts val="0"/>
              </a:spcBef>
              <a:spcAft>
                <a:spcPts val="0"/>
              </a:spcAft>
              <a:buClr>
                <a:srgbClr val="EFD67E"/>
              </a:buClr>
              <a:buSzPts val="2400"/>
              <a:buNone/>
              <a:defRPr>
                <a:solidFill>
                  <a:srgbClr val="EFD67E"/>
                </a:solidFill>
              </a:defRPr>
            </a:lvl5pPr>
            <a:lvl6pPr lvl="5" rtl="0">
              <a:spcBef>
                <a:spcPts val="0"/>
              </a:spcBef>
              <a:spcAft>
                <a:spcPts val="0"/>
              </a:spcAft>
              <a:buClr>
                <a:srgbClr val="EFD67E"/>
              </a:buClr>
              <a:buSzPts val="2400"/>
              <a:buNone/>
              <a:defRPr>
                <a:solidFill>
                  <a:srgbClr val="EFD67E"/>
                </a:solidFill>
              </a:defRPr>
            </a:lvl6pPr>
            <a:lvl7pPr lvl="6" rtl="0">
              <a:spcBef>
                <a:spcPts val="0"/>
              </a:spcBef>
              <a:spcAft>
                <a:spcPts val="0"/>
              </a:spcAft>
              <a:buClr>
                <a:srgbClr val="EFD67E"/>
              </a:buClr>
              <a:buSzPts val="2400"/>
              <a:buNone/>
              <a:defRPr>
                <a:solidFill>
                  <a:srgbClr val="EFD67E"/>
                </a:solidFill>
              </a:defRPr>
            </a:lvl7pPr>
            <a:lvl8pPr lvl="7" rtl="0">
              <a:spcBef>
                <a:spcPts val="0"/>
              </a:spcBef>
              <a:spcAft>
                <a:spcPts val="0"/>
              </a:spcAft>
              <a:buClr>
                <a:srgbClr val="EFD67E"/>
              </a:buClr>
              <a:buSzPts val="2400"/>
              <a:buNone/>
              <a:defRPr>
                <a:solidFill>
                  <a:srgbClr val="EFD67E"/>
                </a:solidFill>
              </a:defRPr>
            </a:lvl8pPr>
            <a:lvl9pPr lvl="8" rtl="0">
              <a:spcBef>
                <a:spcPts val="0"/>
              </a:spcBef>
              <a:spcAft>
                <a:spcPts val="0"/>
              </a:spcAft>
              <a:buClr>
                <a:srgbClr val="EFD67E"/>
              </a:buClr>
              <a:buSzPts val="2400"/>
              <a:buNone/>
              <a:defRPr>
                <a:solidFill>
                  <a:srgbClr val="EFD67E"/>
                </a:solidFill>
              </a:defRPr>
            </a:lvl9pPr>
          </a:lstStyle>
          <a:p>
            <a:endParaRPr/>
          </a:p>
        </p:txBody>
      </p:sp>
      <p:sp>
        <p:nvSpPr>
          <p:cNvPr id="91" name="Google Shape;91;p14"/>
          <p:cNvSpPr txBox="1">
            <a:spLocks noGrp="1"/>
          </p:cNvSpPr>
          <p:nvPr>
            <p:ph type="subTitle" idx="1"/>
          </p:nvPr>
        </p:nvSpPr>
        <p:spPr>
          <a:xfrm>
            <a:off x="1629625" y="3057950"/>
            <a:ext cx="5884800" cy="2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subtitle">
  <p:cSld name="CUSTOM_1">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16"/>
          <p:cNvSpPr/>
          <p:nvPr/>
        </p:nvSpPr>
        <p:spPr>
          <a:xfrm>
            <a:off x="0" y="1768500"/>
            <a:ext cx="9144000" cy="3375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99" name="Google Shape;99;p16"/>
          <p:cNvSpPr txBox="1">
            <a:spLocks noGrp="1"/>
          </p:cNvSpPr>
          <p:nvPr>
            <p:ph type="title"/>
          </p:nvPr>
        </p:nvSpPr>
        <p:spPr>
          <a:xfrm>
            <a:off x="892800" y="3008650"/>
            <a:ext cx="3571500" cy="578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None/>
              <a:defRPr b="1"/>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100" name="Google Shape;100;p16"/>
          <p:cNvSpPr txBox="1">
            <a:spLocks noGrp="1"/>
          </p:cNvSpPr>
          <p:nvPr>
            <p:ph type="subTitle" idx="1"/>
          </p:nvPr>
        </p:nvSpPr>
        <p:spPr>
          <a:xfrm>
            <a:off x="875250" y="3507700"/>
            <a:ext cx="3606600" cy="108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p:cSld name="CUSTOM_1_3">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7"/>
          <p:cNvSpPr/>
          <p:nvPr/>
        </p:nvSpPr>
        <p:spPr>
          <a:xfrm>
            <a:off x="0" y="1768500"/>
            <a:ext cx="9144000" cy="3375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104" name="Google Shape;104;p17"/>
          <p:cNvSpPr txBox="1">
            <a:spLocks noGrp="1"/>
          </p:cNvSpPr>
          <p:nvPr>
            <p:ph type="title"/>
          </p:nvPr>
        </p:nvSpPr>
        <p:spPr>
          <a:xfrm>
            <a:off x="1297400" y="3166950"/>
            <a:ext cx="2561100" cy="5781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200"/>
              <a:buNone/>
              <a:defRPr b="1"/>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105" name="Google Shape;105;p17"/>
          <p:cNvSpPr txBox="1">
            <a:spLocks noGrp="1"/>
          </p:cNvSpPr>
          <p:nvPr>
            <p:ph type="body" idx="1"/>
          </p:nvPr>
        </p:nvSpPr>
        <p:spPr>
          <a:xfrm>
            <a:off x="4102950" y="2701950"/>
            <a:ext cx="4215000" cy="1508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79400">
              <a:spcBef>
                <a:spcPts val="0"/>
              </a:spcBef>
              <a:spcAft>
                <a:spcPts val="0"/>
              </a:spcAft>
              <a:buSzPts val="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OPENING" type="title">
  <p:cSld name="BIG TITLE OPENING">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81550" y="2010275"/>
            <a:ext cx="7980900" cy="555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Josefin Sans"/>
              <a:buNone/>
              <a:defRPr sz="2400" b="1">
                <a:solidFill>
                  <a:schemeClr val="lt1"/>
                </a:solidFill>
                <a:latin typeface="Josefin Sans"/>
                <a:ea typeface="Josefin Sans"/>
                <a:cs typeface="Josefin Sans"/>
                <a:sym typeface="Josefin Sans"/>
              </a:defRPr>
            </a:lvl1pPr>
            <a:lvl2pPr lvl="1"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2pPr>
            <a:lvl3pPr lvl="2"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3pPr>
            <a:lvl4pPr lvl="3"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4pPr>
            <a:lvl5pPr lvl="4"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5pPr>
            <a:lvl6pPr lvl="5"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6pPr>
            <a:lvl7pPr lvl="6"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7pPr>
            <a:lvl8pPr lvl="7"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8pPr>
            <a:lvl9pPr lvl="8" algn="r">
              <a:spcBef>
                <a:spcPts val="0"/>
              </a:spcBef>
              <a:spcAft>
                <a:spcPts val="0"/>
              </a:spcAft>
              <a:buClr>
                <a:srgbClr val="FFFFFF"/>
              </a:buClr>
              <a:buSzPts val="7200"/>
              <a:buFont typeface="Josefin Sans"/>
              <a:buNone/>
              <a:defRPr sz="7200" b="1">
                <a:solidFill>
                  <a:srgbClr val="FFFFFF"/>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1878800" y="2519625"/>
            <a:ext cx="5386500" cy="786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200">
                <a:solidFill>
                  <a:srgbClr val="FFFFFF"/>
                </a:solidFill>
              </a:defRPr>
            </a:lvl1pPr>
            <a:lvl2pPr lvl="1" algn="ctr" rtl="0">
              <a:spcBef>
                <a:spcPts val="1600"/>
              </a:spcBef>
              <a:spcAft>
                <a:spcPts val="0"/>
              </a:spcAft>
              <a:buNone/>
              <a:defRPr sz="1200">
                <a:solidFill>
                  <a:srgbClr val="FFFFFF"/>
                </a:solidFill>
              </a:defRPr>
            </a:lvl2pPr>
            <a:lvl3pPr lvl="2" algn="ctr" rtl="0">
              <a:spcBef>
                <a:spcPts val="1600"/>
              </a:spcBef>
              <a:spcAft>
                <a:spcPts val="0"/>
              </a:spcAft>
              <a:buNone/>
              <a:defRPr sz="1200">
                <a:solidFill>
                  <a:srgbClr val="FFFFFF"/>
                </a:solidFill>
              </a:defRPr>
            </a:lvl3pPr>
            <a:lvl4pPr lvl="3" algn="ctr" rtl="0">
              <a:spcBef>
                <a:spcPts val="1600"/>
              </a:spcBef>
              <a:spcAft>
                <a:spcPts val="0"/>
              </a:spcAft>
              <a:buNone/>
              <a:defRPr sz="1200">
                <a:solidFill>
                  <a:srgbClr val="FFFFFF"/>
                </a:solidFill>
              </a:defRPr>
            </a:lvl4pPr>
            <a:lvl5pPr lvl="4" algn="ctr" rtl="0">
              <a:spcBef>
                <a:spcPts val="1600"/>
              </a:spcBef>
              <a:spcAft>
                <a:spcPts val="0"/>
              </a:spcAft>
              <a:buNone/>
              <a:defRPr sz="1200">
                <a:solidFill>
                  <a:srgbClr val="FFFFFF"/>
                </a:solidFill>
              </a:defRPr>
            </a:lvl5pPr>
            <a:lvl6pPr lvl="5" algn="ctr" rtl="0">
              <a:spcBef>
                <a:spcPts val="1600"/>
              </a:spcBef>
              <a:spcAft>
                <a:spcPts val="0"/>
              </a:spcAft>
              <a:buNone/>
              <a:defRPr sz="1200">
                <a:solidFill>
                  <a:srgbClr val="FFFFFF"/>
                </a:solidFill>
              </a:defRPr>
            </a:lvl6pPr>
            <a:lvl7pPr lvl="6" algn="ctr" rtl="0">
              <a:spcBef>
                <a:spcPts val="1600"/>
              </a:spcBef>
              <a:spcAft>
                <a:spcPts val="0"/>
              </a:spcAft>
              <a:buNone/>
              <a:defRPr sz="1200">
                <a:solidFill>
                  <a:srgbClr val="FFFFFF"/>
                </a:solidFill>
              </a:defRPr>
            </a:lvl7pPr>
            <a:lvl8pPr lvl="7" algn="ctr" rtl="0">
              <a:spcBef>
                <a:spcPts val="1600"/>
              </a:spcBef>
              <a:spcAft>
                <a:spcPts val="0"/>
              </a:spcAft>
              <a:buNone/>
              <a:defRPr sz="1200">
                <a:solidFill>
                  <a:srgbClr val="FFFFFF"/>
                </a:solidFill>
              </a:defRPr>
            </a:lvl8pPr>
            <a:lvl9pPr lvl="8" algn="ctr" rtl="0">
              <a:spcBef>
                <a:spcPts val="1600"/>
              </a:spcBef>
              <a:spcAft>
                <a:spcPts val="1600"/>
              </a:spcAft>
              <a:buNone/>
              <a:defRPr sz="1200">
                <a:solidFill>
                  <a:srgbClr val="FFFFFF"/>
                </a:solidFill>
              </a:defRPr>
            </a:lvl9pPr>
          </a:lstStyle>
          <a:p>
            <a:endParaRPr/>
          </a:p>
        </p:txBody>
      </p:sp>
      <p:sp>
        <p:nvSpPr>
          <p:cNvPr id="12" name="Google Shape;12;p2"/>
          <p:cNvSpPr txBox="1">
            <a:spLocks noGrp="1"/>
          </p:cNvSpPr>
          <p:nvPr>
            <p:ph type="subTitle" idx="2"/>
          </p:nvPr>
        </p:nvSpPr>
        <p:spPr>
          <a:xfrm>
            <a:off x="701987" y="439701"/>
            <a:ext cx="1595700" cy="477600"/>
          </a:xfrm>
          <a:prstGeom prst="rect">
            <a:avLst/>
          </a:prstGeom>
        </p:spPr>
        <p:txBody>
          <a:bodyPr spcFirstLastPara="1" wrap="square" lIns="91425" tIns="91425" rIns="91425" bIns="0" anchor="ctr" anchorCtr="0">
            <a:noAutofit/>
          </a:bodyPr>
          <a:lstStyle>
            <a:lvl1pPr lvl="0" rtl="0">
              <a:lnSpc>
                <a:spcPct val="100000"/>
              </a:lnSpc>
              <a:spcBef>
                <a:spcPts val="0"/>
              </a:spcBef>
              <a:spcAft>
                <a:spcPts val="0"/>
              </a:spcAft>
              <a:buNone/>
              <a:defRPr sz="1200" b="1">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2pPr>
            <a:lvl3pPr lvl="2"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3pPr>
            <a:lvl4pPr lvl="3"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4pPr>
            <a:lvl5pPr lvl="4"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5pPr>
            <a:lvl6pPr lvl="5"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6pPr>
            <a:lvl7pPr lvl="6"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7pPr>
            <a:lvl8pPr lvl="7"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8pPr>
            <a:lvl9pPr lvl="8" rtl="0">
              <a:lnSpc>
                <a:spcPct val="100000"/>
              </a:lnSpc>
              <a:spcBef>
                <a:spcPts val="1600"/>
              </a:spcBef>
              <a:spcAft>
                <a:spcPts val="1600"/>
              </a:spcAft>
              <a:buNone/>
              <a:defRPr sz="1200" b="1">
                <a:solidFill>
                  <a:srgbClr val="FFFFFF"/>
                </a:solidFill>
                <a:latin typeface="Josefin Sans"/>
                <a:ea typeface="Josefin Sans"/>
                <a:cs typeface="Josefin Sans"/>
                <a:sym typeface="Josefin Sans"/>
              </a:defRPr>
            </a:lvl9pPr>
          </a:lstStyle>
          <a:p>
            <a:endParaRPr/>
          </a:p>
        </p:txBody>
      </p:sp>
      <p:sp>
        <p:nvSpPr>
          <p:cNvPr id="13" name="Google Shape;13;p2"/>
          <p:cNvSpPr txBox="1">
            <a:spLocks noGrp="1"/>
          </p:cNvSpPr>
          <p:nvPr>
            <p:ph type="subTitle" idx="3"/>
          </p:nvPr>
        </p:nvSpPr>
        <p:spPr>
          <a:xfrm>
            <a:off x="2465912" y="439701"/>
            <a:ext cx="1595700" cy="477600"/>
          </a:xfrm>
          <a:prstGeom prst="rect">
            <a:avLst/>
          </a:prstGeom>
        </p:spPr>
        <p:txBody>
          <a:bodyPr spcFirstLastPara="1" wrap="square" lIns="91425" tIns="91425" rIns="91425" bIns="0" anchor="ctr" anchorCtr="0">
            <a:noAutofit/>
          </a:bodyPr>
          <a:lstStyle>
            <a:lvl1pPr lvl="0" rtl="0">
              <a:lnSpc>
                <a:spcPct val="100000"/>
              </a:lnSpc>
              <a:spcBef>
                <a:spcPts val="0"/>
              </a:spcBef>
              <a:spcAft>
                <a:spcPts val="0"/>
              </a:spcAft>
              <a:buNone/>
              <a:defRPr sz="1200" b="1">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2pPr>
            <a:lvl3pPr lvl="2"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3pPr>
            <a:lvl4pPr lvl="3"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4pPr>
            <a:lvl5pPr lvl="4"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5pPr>
            <a:lvl6pPr lvl="5"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6pPr>
            <a:lvl7pPr lvl="6"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7pPr>
            <a:lvl8pPr lvl="7"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8pPr>
            <a:lvl9pPr lvl="8" rtl="0">
              <a:lnSpc>
                <a:spcPct val="100000"/>
              </a:lnSpc>
              <a:spcBef>
                <a:spcPts val="1600"/>
              </a:spcBef>
              <a:spcAft>
                <a:spcPts val="1600"/>
              </a:spcAft>
              <a:buNone/>
              <a:defRPr sz="1200" b="1">
                <a:solidFill>
                  <a:srgbClr val="FFFFFF"/>
                </a:solidFill>
                <a:latin typeface="Josefin Sans"/>
                <a:ea typeface="Josefin Sans"/>
                <a:cs typeface="Josefin Sans"/>
                <a:sym typeface="Josefin Sans"/>
              </a:defRPr>
            </a:lvl9pPr>
          </a:lstStyle>
          <a:p>
            <a:endParaRPr/>
          </a:p>
        </p:txBody>
      </p:sp>
      <p:sp>
        <p:nvSpPr>
          <p:cNvPr id="14" name="Google Shape;14;p2"/>
          <p:cNvSpPr txBox="1">
            <a:spLocks noGrp="1"/>
          </p:cNvSpPr>
          <p:nvPr>
            <p:ph type="subTitle" idx="4"/>
          </p:nvPr>
        </p:nvSpPr>
        <p:spPr>
          <a:xfrm>
            <a:off x="5082412" y="439701"/>
            <a:ext cx="1595700" cy="477600"/>
          </a:xfrm>
          <a:prstGeom prst="rect">
            <a:avLst/>
          </a:prstGeom>
        </p:spPr>
        <p:txBody>
          <a:bodyPr spcFirstLastPara="1" wrap="square" lIns="91425" tIns="91425" rIns="91425" bIns="0" anchor="ctr" anchorCtr="0">
            <a:noAutofit/>
          </a:bodyPr>
          <a:lstStyle>
            <a:lvl1pPr lvl="0" algn="r" rtl="0">
              <a:lnSpc>
                <a:spcPct val="100000"/>
              </a:lnSpc>
              <a:spcBef>
                <a:spcPts val="0"/>
              </a:spcBef>
              <a:spcAft>
                <a:spcPts val="0"/>
              </a:spcAft>
              <a:buNone/>
              <a:defRPr sz="1200" b="1">
                <a:solidFill>
                  <a:srgbClr val="FFFFFF"/>
                </a:solidFill>
                <a:latin typeface="Josefin Sans"/>
                <a:ea typeface="Josefin Sans"/>
                <a:cs typeface="Josefin Sans"/>
                <a:sym typeface="Josefin Sans"/>
              </a:defRPr>
            </a:lvl1pPr>
            <a:lvl2pPr lvl="1"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2pPr>
            <a:lvl3pPr lvl="2"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3pPr>
            <a:lvl4pPr lvl="3"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4pPr>
            <a:lvl5pPr lvl="4"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5pPr>
            <a:lvl6pPr lvl="5"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6pPr>
            <a:lvl7pPr lvl="6"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7pPr>
            <a:lvl8pPr lvl="7"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8pPr>
            <a:lvl9pPr lvl="8" algn="r" rtl="0">
              <a:lnSpc>
                <a:spcPct val="100000"/>
              </a:lnSpc>
              <a:spcBef>
                <a:spcPts val="1600"/>
              </a:spcBef>
              <a:spcAft>
                <a:spcPts val="1600"/>
              </a:spcAft>
              <a:buNone/>
              <a:defRPr sz="1200" b="1">
                <a:solidFill>
                  <a:srgbClr val="FFFFFF"/>
                </a:solidFill>
                <a:latin typeface="Josefin Sans"/>
                <a:ea typeface="Josefin Sans"/>
                <a:cs typeface="Josefin Sans"/>
                <a:sym typeface="Josefin Sans"/>
              </a:defRPr>
            </a:lvl9pPr>
          </a:lstStyle>
          <a:p>
            <a:endParaRPr/>
          </a:p>
        </p:txBody>
      </p:sp>
      <p:sp>
        <p:nvSpPr>
          <p:cNvPr id="15" name="Google Shape;15;p2"/>
          <p:cNvSpPr txBox="1">
            <a:spLocks noGrp="1"/>
          </p:cNvSpPr>
          <p:nvPr>
            <p:ph type="subTitle" idx="5"/>
          </p:nvPr>
        </p:nvSpPr>
        <p:spPr>
          <a:xfrm>
            <a:off x="6846337" y="439701"/>
            <a:ext cx="1595700" cy="477600"/>
          </a:xfrm>
          <a:prstGeom prst="rect">
            <a:avLst/>
          </a:prstGeom>
        </p:spPr>
        <p:txBody>
          <a:bodyPr spcFirstLastPara="1" wrap="square" lIns="91425" tIns="91425" rIns="91425" bIns="0" anchor="ctr" anchorCtr="0">
            <a:noAutofit/>
          </a:bodyPr>
          <a:lstStyle>
            <a:lvl1pPr lvl="0" algn="r" rtl="0">
              <a:lnSpc>
                <a:spcPct val="100000"/>
              </a:lnSpc>
              <a:spcBef>
                <a:spcPts val="0"/>
              </a:spcBef>
              <a:spcAft>
                <a:spcPts val="0"/>
              </a:spcAft>
              <a:buNone/>
              <a:defRPr sz="1200" b="1">
                <a:solidFill>
                  <a:srgbClr val="FFFFFF"/>
                </a:solidFill>
                <a:latin typeface="Josefin Sans"/>
                <a:ea typeface="Josefin Sans"/>
                <a:cs typeface="Josefin Sans"/>
                <a:sym typeface="Josefin Sans"/>
              </a:defRPr>
            </a:lvl1pPr>
            <a:lvl2pPr lvl="1"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2pPr>
            <a:lvl3pPr lvl="2"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3pPr>
            <a:lvl4pPr lvl="3"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4pPr>
            <a:lvl5pPr lvl="4"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5pPr>
            <a:lvl6pPr lvl="5"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6pPr>
            <a:lvl7pPr lvl="6"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7pPr>
            <a:lvl8pPr lvl="7" algn="r" rtl="0">
              <a:lnSpc>
                <a:spcPct val="100000"/>
              </a:lnSpc>
              <a:spcBef>
                <a:spcPts val="1600"/>
              </a:spcBef>
              <a:spcAft>
                <a:spcPts val="0"/>
              </a:spcAft>
              <a:buNone/>
              <a:defRPr sz="1200" b="1">
                <a:solidFill>
                  <a:srgbClr val="FFFFFF"/>
                </a:solidFill>
                <a:latin typeface="Josefin Sans"/>
                <a:ea typeface="Josefin Sans"/>
                <a:cs typeface="Josefin Sans"/>
                <a:sym typeface="Josefin Sans"/>
              </a:defRPr>
            </a:lvl8pPr>
            <a:lvl9pPr lvl="8" algn="r" rtl="0">
              <a:lnSpc>
                <a:spcPct val="100000"/>
              </a:lnSpc>
              <a:spcBef>
                <a:spcPts val="1600"/>
              </a:spcBef>
              <a:spcAft>
                <a:spcPts val="1600"/>
              </a:spcAft>
              <a:buNone/>
              <a:defRPr sz="1200" b="1">
                <a:solidFill>
                  <a:srgbClr val="FFFFFF"/>
                </a:solidFill>
                <a:latin typeface="Josefin Sans"/>
                <a:ea typeface="Josefin Sans"/>
                <a:cs typeface="Josefin Sans"/>
                <a:sym typeface="Josefi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2200"/>
              <a:buFont typeface="Ubuntu"/>
              <a:buNone/>
              <a:defRPr sz="2200" b="1">
                <a:solidFill>
                  <a:srgbClr val="FFFFFF"/>
                </a:solidFill>
                <a:latin typeface="Ubuntu"/>
                <a:ea typeface="Ubuntu"/>
                <a:cs typeface="Ubuntu"/>
                <a:sym typeface="Ubuntu"/>
              </a:defRPr>
            </a:lvl1pPr>
            <a:lvl2pPr lvl="1"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2pPr>
            <a:lvl3pPr lvl="2"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3pPr>
            <a:lvl4pPr lvl="3"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4pPr>
            <a:lvl5pPr lvl="4"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5pPr>
            <a:lvl6pPr lvl="5"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6pPr>
            <a:lvl7pPr lvl="6"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7pPr>
            <a:lvl8pPr lvl="7"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8pPr>
            <a:lvl9pPr lvl="8"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D9D9D9"/>
              </a:buClr>
              <a:buSzPts val="1200"/>
              <a:buFont typeface="Roboto Mono Light"/>
              <a:buChar char="●"/>
              <a:defRPr sz="1200">
                <a:solidFill>
                  <a:srgbClr val="D9D9D9"/>
                </a:solidFill>
                <a:latin typeface="Roboto Mono Light"/>
                <a:ea typeface="Roboto Mono Light"/>
                <a:cs typeface="Roboto Mono Light"/>
                <a:sym typeface="Roboto Mono Light"/>
              </a:defRPr>
            </a:lvl1pPr>
            <a:lvl2pPr marL="914400" lvl="1" indent="-304800" rtl="0">
              <a:lnSpc>
                <a:spcPct val="100000"/>
              </a:lnSpc>
              <a:spcBef>
                <a:spcPts val="0"/>
              </a:spcBef>
              <a:spcAft>
                <a:spcPts val="0"/>
              </a:spcAft>
              <a:buClr>
                <a:srgbClr val="D9D9D9"/>
              </a:buClr>
              <a:buSzPts val="1200"/>
              <a:buFont typeface="Roboto Mono Light"/>
              <a:buChar char="○"/>
              <a:defRPr sz="1200">
                <a:solidFill>
                  <a:srgbClr val="D9D9D9"/>
                </a:solidFill>
                <a:latin typeface="Roboto Mono Light"/>
                <a:ea typeface="Roboto Mono Light"/>
                <a:cs typeface="Roboto Mono Light"/>
                <a:sym typeface="Roboto Mono Light"/>
              </a:defRPr>
            </a:lvl2pPr>
            <a:lvl3pPr marL="1371600" lvl="2" indent="-298450" rtl="0">
              <a:lnSpc>
                <a:spcPct val="100000"/>
              </a:lnSpc>
              <a:spcBef>
                <a:spcPts val="0"/>
              </a:spcBef>
              <a:spcAft>
                <a:spcPts val="0"/>
              </a:spcAft>
              <a:buClr>
                <a:srgbClr val="D9D9D9"/>
              </a:buClr>
              <a:buSzPts val="1100"/>
              <a:buFont typeface="Roboto Mono Light"/>
              <a:buChar char="■"/>
              <a:defRPr sz="1100">
                <a:solidFill>
                  <a:srgbClr val="D9D9D9"/>
                </a:solidFill>
                <a:latin typeface="Roboto Mono Light"/>
                <a:ea typeface="Roboto Mono Light"/>
                <a:cs typeface="Roboto Mono Light"/>
                <a:sym typeface="Roboto Mono Light"/>
              </a:defRPr>
            </a:lvl3pPr>
            <a:lvl4pPr marL="1828800" lvl="3" indent="-298450" rtl="0">
              <a:lnSpc>
                <a:spcPct val="100000"/>
              </a:lnSpc>
              <a:spcBef>
                <a:spcPts val="0"/>
              </a:spcBef>
              <a:spcAft>
                <a:spcPts val="0"/>
              </a:spcAft>
              <a:buClr>
                <a:srgbClr val="D9D9D9"/>
              </a:buClr>
              <a:buSzPts val="1100"/>
              <a:buFont typeface="Roboto Mono Light"/>
              <a:buChar char="●"/>
              <a:defRPr sz="1100">
                <a:solidFill>
                  <a:srgbClr val="D9D9D9"/>
                </a:solidFill>
                <a:latin typeface="Roboto Mono Light"/>
                <a:ea typeface="Roboto Mono Light"/>
                <a:cs typeface="Roboto Mono Light"/>
                <a:sym typeface="Roboto Mono Light"/>
              </a:defRPr>
            </a:lvl4pPr>
            <a:lvl5pPr marL="2286000" lvl="4" indent="-292100" rtl="0">
              <a:lnSpc>
                <a:spcPct val="100000"/>
              </a:lnSpc>
              <a:spcBef>
                <a:spcPts val="0"/>
              </a:spcBef>
              <a:spcAft>
                <a:spcPts val="0"/>
              </a:spcAft>
              <a:buClr>
                <a:srgbClr val="D9D9D9"/>
              </a:buClr>
              <a:buSzPts val="1000"/>
              <a:buFont typeface="Roboto Mono Light"/>
              <a:buChar char="○"/>
              <a:defRPr sz="1000">
                <a:solidFill>
                  <a:srgbClr val="D9D9D9"/>
                </a:solidFill>
                <a:latin typeface="Roboto Mono Light"/>
                <a:ea typeface="Roboto Mono Light"/>
                <a:cs typeface="Roboto Mono Light"/>
                <a:sym typeface="Roboto Mono Light"/>
              </a:defRPr>
            </a:lvl5pPr>
            <a:lvl6pPr marL="2743200" lvl="5" indent="-292100" rtl="0">
              <a:lnSpc>
                <a:spcPct val="100000"/>
              </a:lnSpc>
              <a:spcBef>
                <a:spcPts val="0"/>
              </a:spcBef>
              <a:spcAft>
                <a:spcPts val="0"/>
              </a:spcAft>
              <a:buClr>
                <a:srgbClr val="D9D9D9"/>
              </a:buClr>
              <a:buSzPts val="1000"/>
              <a:buFont typeface="Roboto Mono Light"/>
              <a:buChar char="■"/>
              <a:defRPr sz="1000">
                <a:solidFill>
                  <a:srgbClr val="D9D9D9"/>
                </a:solidFill>
                <a:latin typeface="Roboto Mono Light"/>
                <a:ea typeface="Roboto Mono Light"/>
                <a:cs typeface="Roboto Mono Light"/>
                <a:sym typeface="Roboto Mono Light"/>
              </a:defRPr>
            </a:lvl6pPr>
            <a:lvl7pPr marL="3200400" lvl="6" indent="-285750" rtl="0">
              <a:lnSpc>
                <a:spcPct val="100000"/>
              </a:lnSpc>
              <a:spcBef>
                <a:spcPts val="0"/>
              </a:spcBef>
              <a:spcAft>
                <a:spcPts val="0"/>
              </a:spcAft>
              <a:buClr>
                <a:srgbClr val="D9D9D9"/>
              </a:buClr>
              <a:buSzPts val="900"/>
              <a:buFont typeface="Roboto Mono Light"/>
              <a:buChar char="●"/>
              <a:defRPr sz="900">
                <a:solidFill>
                  <a:srgbClr val="D9D9D9"/>
                </a:solidFill>
                <a:latin typeface="Roboto Mono Light"/>
                <a:ea typeface="Roboto Mono Light"/>
                <a:cs typeface="Roboto Mono Light"/>
                <a:sym typeface="Roboto Mono Light"/>
              </a:defRPr>
            </a:lvl7pPr>
            <a:lvl8pPr marL="3657600" lvl="7" indent="-285750" rtl="0">
              <a:lnSpc>
                <a:spcPct val="100000"/>
              </a:lnSpc>
              <a:spcBef>
                <a:spcPts val="0"/>
              </a:spcBef>
              <a:spcAft>
                <a:spcPts val="0"/>
              </a:spcAft>
              <a:buClr>
                <a:srgbClr val="D9D9D9"/>
              </a:buClr>
              <a:buSzPts val="900"/>
              <a:buFont typeface="Roboto Mono Light"/>
              <a:buChar char="○"/>
              <a:defRPr sz="900">
                <a:solidFill>
                  <a:srgbClr val="D9D9D9"/>
                </a:solidFill>
                <a:latin typeface="Roboto Mono Light"/>
                <a:ea typeface="Roboto Mono Light"/>
                <a:cs typeface="Roboto Mono Light"/>
                <a:sym typeface="Roboto Mono Light"/>
              </a:defRPr>
            </a:lvl8pPr>
            <a:lvl9pPr marL="4114800" lvl="8" indent="-279400" rtl="0">
              <a:lnSpc>
                <a:spcPct val="100000"/>
              </a:lnSpc>
              <a:spcBef>
                <a:spcPts val="0"/>
              </a:spcBef>
              <a:spcAft>
                <a:spcPts val="0"/>
              </a:spcAft>
              <a:buClr>
                <a:srgbClr val="D9D9D9"/>
              </a:buClr>
              <a:buSzPts val="800"/>
              <a:buFont typeface="Roboto Mono Light"/>
              <a:buChar char="■"/>
              <a:defRPr sz="800">
                <a:solidFill>
                  <a:srgbClr val="D9D9D9"/>
                </a:solidFill>
                <a:latin typeface="Roboto Mono Light"/>
                <a:ea typeface="Roboto Mono Light"/>
                <a:cs typeface="Roboto Mono Light"/>
                <a:sym typeface="Roboto Mono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 id="2147483660" r:id="rId5"/>
    <p:sldLayoutId id="2147483662" r:id="rId6"/>
    <p:sldLayoutId id="214748366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5122" name="AutoShape 2" descr="Incandescent light bulb Creativity Electric light, light, lamp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Incandescent light bulb Creativity Electric light, light, lamp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285750"/>
            <a:ext cx="9144000" cy="5078313"/>
          </a:xfrm>
          <a:prstGeom prst="rect">
            <a:avLst/>
          </a:prstGeom>
          <a:noFill/>
        </p:spPr>
        <p:txBody>
          <a:bodyPr wrap="squar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anose="02020603050405020304" pitchFamily="18" charset="0"/>
                <a:cs typeface="Times New Roman" panose="02020603050405020304" pitchFamily="18" charset="0"/>
              </a:rPr>
              <a:t>Optimized Warehouse</a:t>
            </a:r>
          </a:p>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anose="02020603050405020304" pitchFamily="18" charset="0"/>
                <a:cs typeface="Times New Roman" panose="02020603050405020304" pitchFamily="18" charset="0"/>
              </a:rPr>
              <a:t>Management of </a:t>
            </a:r>
          </a:p>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anose="02020603050405020304" pitchFamily="18" charset="0"/>
                <a:cs typeface="Times New Roman" panose="02020603050405020304" pitchFamily="18" charset="0"/>
              </a:rPr>
              <a:t>Perishable Goods</a:t>
            </a:r>
          </a:p>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anose="02020603050405020304" pitchFamily="18" charset="0"/>
                <a:cs typeface="Times New Roman" panose="02020603050405020304" pitchFamily="18" charset="0"/>
              </a:rPr>
              <a:t>For a</a:t>
            </a:r>
          </a:p>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anose="02020603050405020304" pitchFamily="18" charset="0"/>
                <a:cs typeface="Times New Roman" panose="02020603050405020304" pitchFamily="18" charset="0"/>
              </a:rPr>
              <a:t>Food Delivery Company</a:t>
            </a:r>
          </a:p>
          <a:p>
            <a:pPr algn="ct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D5FB2E0-1171-4703-BCAC-B76B938DBCCA}"/>
              </a:ext>
            </a:extLst>
          </p:cNvPr>
          <p:cNvPicPr>
            <a:picLocks noChangeAspect="1"/>
          </p:cNvPicPr>
          <p:nvPr/>
        </p:nvPicPr>
        <p:blipFill>
          <a:blip r:embed="rId2"/>
          <a:stretch>
            <a:fillRect/>
          </a:stretch>
        </p:blipFill>
        <p:spPr>
          <a:xfrm>
            <a:off x="457200" y="295275"/>
            <a:ext cx="8094133" cy="4552950"/>
          </a:xfrm>
          <a:prstGeom prst="rect">
            <a:avLst/>
          </a:prstGeom>
        </p:spPr>
      </p:pic>
    </p:spTree>
    <p:extLst>
      <p:ext uri="{BB962C8B-B14F-4D97-AF65-F5344CB8AC3E}">
        <p14:creationId xmlns:p14="http://schemas.microsoft.com/office/powerpoint/2010/main" val="414709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4748134" y="895350"/>
            <a:ext cx="36690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400" b="1" dirty="0">
                <a:latin typeface="Times New Roman" panose="02020603050405020304" pitchFamily="18" charset="0"/>
                <a:cs typeface="Times New Roman" panose="02020603050405020304" pitchFamily="18" charset="0"/>
              </a:rPr>
              <a:t>Silhouette Coefficient</a:t>
            </a:r>
            <a:endParaRPr sz="2400" b="1" dirty="0">
              <a:latin typeface="Times New Roman" panose="02020603050405020304" pitchFamily="18" charset="0"/>
              <a:cs typeface="Times New Roman" panose="02020603050405020304" pitchFamily="18" charset="0"/>
            </a:endParaRPr>
          </a:p>
        </p:txBody>
      </p:sp>
      <p:sp>
        <p:nvSpPr>
          <p:cNvPr id="275" name="Google Shape;275;p37"/>
          <p:cNvSpPr txBox="1">
            <a:spLocks noGrp="1"/>
          </p:cNvSpPr>
          <p:nvPr>
            <p:ph type="body" idx="4294967295"/>
          </p:nvPr>
        </p:nvSpPr>
        <p:spPr>
          <a:xfrm>
            <a:off x="4724400" y="2279551"/>
            <a:ext cx="4114800" cy="22860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800" dirty="0">
                <a:latin typeface="Times New Roman" panose="02020603050405020304" pitchFamily="18" charset="0"/>
                <a:ea typeface="Roboto Mono Light" charset="0"/>
                <a:cs typeface="Times New Roman" panose="02020603050405020304" pitchFamily="18" charset="0"/>
              </a:rPr>
              <a:t>     The silhouette coefficient of a data measures, how similar it is to its assigned cluster ranging from -1 to 1.</a:t>
            </a: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80653A9-899D-4547-B5CC-E19C73ED580C}"/>
              </a:ext>
            </a:extLst>
          </p:cNvPr>
          <p:cNvPicPr>
            <a:picLocks noChangeAspect="1"/>
          </p:cNvPicPr>
          <p:nvPr/>
        </p:nvPicPr>
        <p:blipFill rotWithShape="1">
          <a:blip r:embed="rId3"/>
          <a:srcRect l="5833" t="39630" r="65834" b="27778"/>
          <a:stretch/>
        </p:blipFill>
        <p:spPr>
          <a:xfrm>
            <a:off x="1396585" y="1483348"/>
            <a:ext cx="2999282" cy="2514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body" idx="1"/>
          </p:nvPr>
        </p:nvSpPr>
        <p:spPr>
          <a:xfrm>
            <a:off x="2286000" y="1962150"/>
            <a:ext cx="6934200" cy="3333750"/>
          </a:xfrm>
          <a:prstGeom prst="rect">
            <a:avLst/>
          </a:prstGeom>
        </p:spPr>
        <p:txBody>
          <a:bodyPr spcFirstLastPara="1" wrap="square" lIns="91425" tIns="91425" rIns="91425" bIns="91425" anchor="ctr" anchorCtr="0">
            <a:noAutofit/>
          </a:bodyPr>
          <a:lstStyle/>
          <a:p>
            <a:pPr marL="152400" indent="0">
              <a:buNone/>
            </a:pPr>
            <a:r>
              <a:rPr lang="en-US" sz="1600" dirty="0">
                <a:ln w="11430"/>
                <a:effectLst>
                  <a:outerShdw blurRad="25400" algn="tl" rotWithShape="0">
                    <a:srgbClr val="000000">
                      <a:alpha val="43000"/>
                    </a:srgbClr>
                  </a:outerShdw>
                </a:effectLst>
                <a:latin typeface="Times New Roman" panose="02020603050405020304" pitchFamily="18" charset="0"/>
                <a:cs typeface="Times New Roman" pitchFamily="18" charset="0"/>
              </a:rPr>
              <a:t>  </a:t>
            </a:r>
            <a:r>
              <a:rPr lang="en-US" sz="1600" dirty="0">
                <a:latin typeface="Times New Roman" panose="02020603050405020304" pitchFamily="18" charset="0"/>
                <a:cs typeface="Times New Roman" panose="02020603050405020304" pitchFamily="18" charset="0"/>
              </a:rPr>
              <a:t>From the given dataset, the following assumptions can be made:</a:t>
            </a:r>
          </a:p>
          <a:p>
            <a:pPr marL="152400" indent="0">
              <a:buNone/>
            </a:pPr>
            <a:r>
              <a:rPr lang="en-US" sz="1600" dirty="0">
                <a:latin typeface="Times New Roman" panose="02020603050405020304" pitchFamily="18" charset="0"/>
                <a:cs typeface="Times New Roman" panose="02020603050405020304" pitchFamily="18" charset="0"/>
              </a:rPr>
              <a:t>   ➤ Segment 0 customers are purchasing more from the Fresh and Frozen  products than the segment 1 customers.</a:t>
            </a:r>
          </a:p>
          <a:p>
            <a:pPr marL="152400" indent="0">
              <a:buNone/>
            </a:pPr>
            <a:r>
              <a:rPr lang="en-US" sz="1600" dirty="0">
                <a:latin typeface="Times New Roman" panose="02020603050405020304" pitchFamily="18" charset="0"/>
                <a:cs typeface="Times New Roman" panose="02020603050405020304" pitchFamily="18" charset="0"/>
              </a:rPr>
              <a:t>    ➤ Segment 1 customers are purchasing more from the </a:t>
            </a:r>
            <a:r>
              <a:rPr lang="en-US" sz="1600" dirty="0" err="1">
                <a:latin typeface="Times New Roman" panose="02020603050405020304" pitchFamily="18" charset="0"/>
                <a:cs typeface="Times New Roman" panose="02020603050405020304" pitchFamily="18" charset="0"/>
              </a:rPr>
              <a:t>Detergents_Paper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Delicassen</a:t>
            </a:r>
            <a:r>
              <a:rPr lang="en-US" sz="1600" dirty="0">
                <a:latin typeface="Times New Roman" panose="02020603050405020304" pitchFamily="18" charset="0"/>
                <a:cs typeface="Times New Roman" panose="02020603050405020304" pitchFamily="18" charset="0"/>
              </a:rPr>
              <a:t> products than the segment 0 customers.</a:t>
            </a:r>
          </a:p>
          <a:p>
            <a:pPr marL="152400" indent="0">
              <a:buNone/>
            </a:pPr>
            <a:r>
              <a:rPr lang="en-US" sz="1600" dirty="0">
                <a:latin typeface="Times New Roman" panose="02020603050405020304" pitchFamily="18" charset="0"/>
                <a:cs typeface="Times New Roman" panose="02020603050405020304" pitchFamily="18" charset="0"/>
              </a:rPr>
              <a:t> </a:t>
            </a:r>
          </a:p>
          <a:p>
            <a:pPr marL="152400" indent="0">
              <a:buNone/>
            </a:pPr>
            <a:r>
              <a:rPr lang="en-US" sz="1600" dirty="0">
                <a:latin typeface="Times New Roman" panose="02020603050405020304" pitchFamily="18" charset="0"/>
                <a:cs typeface="Times New Roman" panose="02020603050405020304" pitchFamily="18" charset="0"/>
              </a:rPr>
              <a:t>From each data point, the following predictions can be made:</a:t>
            </a:r>
          </a:p>
          <a:p>
            <a:pPr marL="152400" indent="0">
              <a:buNone/>
            </a:pPr>
            <a:r>
              <a:rPr lang="en-US" sz="1600" dirty="0">
                <a:latin typeface="Times New Roman" panose="02020603050405020304" pitchFamily="18" charset="0"/>
                <a:cs typeface="Times New Roman" panose="02020603050405020304" pitchFamily="18" charset="0"/>
              </a:rPr>
              <a:t>➤ Sample 0: This customer purchased very less of Milk, Grocery, </a:t>
            </a:r>
            <a:r>
              <a:rPr lang="en-US" sz="1600" dirty="0" err="1">
                <a:latin typeface="Times New Roman" panose="02020603050405020304" pitchFamily="18" charset="0"/>
                <a:cs typeface="Times New Roman" panose="02020603050405020304" pitchFamily="18" charset="0"/>
              </a:rPr>
              <a:t>Detergents_Paper</a:t>
            </a:r>
            <a:r>
              <a:rPr lang="en-US" sz="1600" dirty="0">
                <a:latin typeface="Times New Roman" panose="02020603050405020304" pitchFamily="18" charset="0"/>
                <a:cs typeface="Times New Roman" panose="02020603050405020304" pitchFamily="18" charset="0"/>
              </a:rPr>
              <a:t> and definitely falls in Segment 0.</a:t>
            </a:r>
          </a:p>
          <a:p>
            <a:pPr marL="152400" indent="0">
              <a:buNone/>
            </a:pPr>
            <a:r>
              <a:rPr lang="en-US" sz="1600" dirty="0">
                <a:latin typeface="Times New Roman" panose="02020603050405020304" pitchFamily="18" charset="0"/>
                <a:cs typeface="Times New Roman" panose="02020603050405020304" pitchFamily="18" charset="0"/>
              </a:rPr>
              <a:t>➤ Both Sample 1 and 2 : These customers purchased a lot of 'Milk', 'Grocery', '</a:t>
            </a:r>
            <a:r>
              <a:rPr lang="en-US" sz="1600" dirty="0" err="1">
                <a:latin typeface="Times New Roman" panose="02020603050405020304" pitchFamily="18" charset="0"/>
                <a:cs typeface="Times New Roman" panose="02020603050405020304" pitchFamily="18" charset="0"/>
              </a:rPr>
              <a:t>Detergents_Paper</a:t>
            </a:r>
            <a:r>
              <a:rPr lang="en-US" sz="1600" dirty="0">
                <a:latin typeface="Times New Roman" panose="02020603050405020304" pitchFamily="18" charset="0"/>
                <a:cs typeface="Times New Roman" panose="02020603050405020304" pitchFamily="18" charset="0"/>
              </a:rPr>
              <a:t>' and falls in Segment 1.</a:t>
            </a:r>
          </a:p>
          <a:p>
            <a:pPr marL="152400" indent="0">
              <a:buNone/>
            </a:pPr>
            <a:r>
              <a:rPr lang="en-US" sz="1600" dirty="0">
                <a:latin typeface="Times New Roman" panose="02020603050405020304" pitchFamily="18" charset="0"/>
                <a:cs typeface="Times New Roman" panose="02020603050405020304" pitchFamily="18" charset="0"/>
              </a:rPr>
              <a:t> </a:t>
            </a:r>
          </a:p>
          <a:p>
            <a:pPr marL="0" lvl="0" indent="0">
              <a:lnSpc>
                <a:spcPct val="115000"/>
              </a:lnSpc>
              <a:buNone/>
            </a:pPr>
            <a:endParaRPr sz="1600" dirty="0">
              <a:latin typeface="Times New Roman" panose="02020603050405020304" pitchFamily="18" charset="0"/>
              <a:ea typeface="Roboto Mono Light" charset="0"/>
              <a:cs typeface="Times New Roman" panose="02020603050405020304" pitchFamily="18" charset="0"/>
            </a:endParaRPr>
          </a:p>
        </p:txBody>
      </p:sp>
      <p:sp>
        <p:nvSpPr>
          <p:cNvPr id="213" name="Google Shape;213;p32"/>
          <p:cNvSpPr txBox="1">
            <a:spLocks noGrp="1"/>
          </p:cNvSpPr>
          <p:nvPr>
            <p:ph type="title"/>
          </p:nvPr>
        </p:nvSpPr>
        <p:spPr>
          <a:xfrm>
            <a:off x="0" y="2876550"/>
            <a:ext cx="25611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200" dirty="0">
                <a:latin typeface="Times New Roman" panose="02020603050405020304" pitchFamily="18" charset="0"/>
                <a:cs typeface="Times New Roman" panose="02020603050405020304" pitchFamily="18" charset="0"/>
              </a:rPr>
              <a:t>Prediction!</a:t>
            </a:r>
            <a:endParaRP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3BBDC0-815B-4056-A126-F9FA05E4C03A}"/>
              </a:ext>
            </a:extLst>
          </p:cNvPr>
          <p:cNvPicPr>
            <a:picLocks noChangeAspect="1"/>
          </p:cNvPicPr>
          <p:nvPr/>
        </p:nvPicPr>
        <p:blipFill rotWithShape="1">
          <a:blip r:embed="rId2"/>
          <a:srcRect b="11481"/>
          <a:stretch/>
        </p:blipFill>
        <p:spPr>
          <a:xfrm>
            <a:off x="-3748" y="57150"/>
            <a:ext cx="9144000" cy="5029199"/>
          </a:xfrm>
          <a:prstGeom prst="rect">
            <a:avLst/>
          </a:prstGeom>
        </p:spPr>
      </p:pic>
    </p:spTree>
    <p:extLst>
      <p:ext uri="{BB962C8B-B14F-4D97-AF65-F5344CB8AC3E}">
        <p14:creationId xmlns:p14="http://schemas.microsoft.com/office/powerpoint/2010/main" val="159346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9"/>
        <p:cNvGrpSpPr/>
        <p:nvPr/>
      </p:nvGrpSpPr>
      <p:grpSpPr>
        <a:xfrm>
          <a:off x="0" y="0"/>
          <a:ext cx="0" cy="0"/>
          <a:chOff x="0" y="0"/>
          <a:chExt cx="0" cy="0"/>
        </a:xfrm>
      </p:grpSpPr>
      <p:sp>
        <p:nvSpPr>
          <p:cNvPr id="1030" name="Google Shape;1030;p56"/>
          <p:cNvSpPr/>
          <p:nvPr/>
        </p:nvSpPr>
        <p:spPr>
          <a:xfrm>
            <a:off x="2831100" y="516200"/>
            <a:ext cx="3481800" cy="3481800"/>
          </a:xfrm>
          <a:prstGeom prst="snip2DiagRect">
            <a:avLst>
              <a:gd name="adj1" fmla="val 0"/>
              <a:gd name="adj2"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6"/>
          <p:cNvSpPr txBox="1">
            <a:spLocks noGrp="1"/>
          </p:cNvSpPr>
          <p:nvPr>
            <p:ph type="ctrTitle"/>
          </p:nvPr>
        </p:nvSpPr>
        <p:spPr>
          <a:xfrm>
            <a:off x="2358900" y="1265700"/>
            <a:ext cx="4426200" cy="1431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s" sz="6000" b="1" dirty="0">
                <a:solidFill>
                  <a:srgbClr val="FFFFFF"/>
                </a:solidFill>
                <a:latin typeface="Times New Roman" panose="02020603050405020304" pitchFamily="18" charset="0"/>
                <a:cs typeface="Times New Roman" panose="02020603050405020304" pitchFamily="18" charset="0"/>
              </a:rPr>
              <a:t>Thank</a:t>
            </a:r>
            <a:br>
              <a:rPr lang="es" sz="6000" b="1" dirty="0">
                <a:solidFill>
                  <a:srgbClr val="FFFFFF"/>
                </a:solidFill>
                <a:latin typeface="Times New Roman" panose="02020603050405020304" pitchFamily="18" charset="0"/>
                <a:cs typeface="Times New Roman" panose="02020603050405020304" pitchFamily="18" charset="0"/>
              </a:rPr>
            </a:br>
            <a:r>
              <a:rPr lang="es" sz="6000" dirty="0">
                <a:latin typeface="Times New Roman" panose="02020603050405020304" pitchFamily="18" charset="0"/>
                <a:cs typeface="Times New Roman" panose="02020603050405020304" pitchFamily="18" charset="0"/>
              </a:rPr>
              <a:t>You</a:t>
            </a:r>
            <a:r>
              <a:rPr lang="es" sz="6000" b="1" dirty="0">
                <a:solidFill>
                  <a:srgbClr val="FFFFFF"/>
                </a:solidFill>
                <a:latin typeface="Times New Roman" panose="02020603050405020304" pitchFamily="18" charset="0"/>
                <a:cs typeface="Times New Roman" panose="02020603050405020304" pitchFamily="18" charset="0"/>
              </a:rPr>
              <a:t>!</a:t>
            </a:r>
            <a:endParaRPr sz="6000" b="1" i="1" dirty="0">
              <a:solidFill>
                <a:srgbClr val="FFFFFF"/>
              </a:solidFill>
              <a:latin typeface="Times New Roman" panose="02020603050405020304" pitchFamily="18" charset="0"/>
              <a:cs typeface="Times New Roman" panose="02020603050405020304" pitchFamily="18" charset="0"/>
            </a:endParaRPr>
          </a:p>
        </p:txBody>
      </p:sp>
      <p:sp>
        <p:nvSpPr>
          <p:cNvPr id="1032" name="Google Shape;1032;p56"/>
          <p:cNvSpPr txBox="1">
            <a:spLocks noGrp="1"/>
          </p:cNvSpPr>
          <p:nvPr>
            <p:ph type="body" idx="4294967295"/>
          </p:nvPr>
        </p:nvSpPr>
        <p:spPr>
          <a:xfrm>
            <a:off x="2790900" y="2509100"/>
            <a:ext cx="3562200" cy="22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solidFill>
                <a:schemeClr val="lt1"/>
              </a:solidFill>
              <a:latin typeface="Roboto Mono"/>
              <a:ea typeface="Roboto Mono"/>
              <a:cs typeface="Roboto Mono"/>
              <a:sym typeface="Roboto Mono"/>
            </a:endParaRPr>
          </a:p>
          <a:p>
            <a:pPr marL="0" lvl="0" indent="0" algn="ctr" rtl="0">
              <a:lnSpc>
                <a:spcPct val="115000"/>
              </a:lnSpc>
              <a:spcBef>
                <a:spcPts val="0"/>
              </a:spcBef>
              <a:spcAft>
                <a:spcPts val="0"/>
              </a:spcAft>
              <a:buNone/>
            </a:pPr>
            <a:endParaRPr sz="1000" dirty="0">
              <a:solidFill>
                <a:srgbClr val="FFFFFF"/>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C276CD-6EE8-4020-BE91-BF6F9BDFA4F2}"/>
              </a:ext>
            </a:extLst>
          </p:cNvPr>
          <p:cNvSpPr/>
          <p:nvPr/>
        </p:nvSpPr>
        <p:spPr>
          <a:xfrm>
            <a:off x="3048000" y="666883"/>
            <a:ext cx="3733800" cy="1446550"/>
          </a:xfrm>
          <a:prstGeom prst="rect">
            <a:avLst/>
          </a:prstGeom>
        </p:spPr>
        <p:txBody>
          <a:bodyPr wrap="square">
            <a:spAutoFit/>
          </a:bodyPr>
          <a:lstStyle/>
          <a:p>
            <a:r>
              <a:rPr lang="es" sz="32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 sz="44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 </a:t>
            </a:r>
            <a:br>
              <a:rPr lang="es" sz="44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s" sz="44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TYCOONS!</a:t>
            </a:r>
            <a:endParaRPr lang="en-IN" sz="4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49549D8-5DE8-4F63-9E24-473EB460F05C}"/>
              </a:ext>
            </a:extLst>
          </p:cNvPr>
          <p:cNvSpPr/>
          <p:nvPr/>
        </p:nvSpPr>
        <p:spPr>
          <a:xfrm>
            <a:off x="3124200" y="3257550"/>
            <a:ext cx="4572000" cy="830997"/>
          </a:xfrm>
          <a:prstGeom prst="rect">
            <a:avLst/>
          </a:prstGeom>
        </p:spPr>
        <p:txBody>
          <a:bodyPr>
            <a:spAutoFit/>
          </a:bodyPr>
          <a:lstStyle/>
          <a:p>
            <a:pPr algn="ctr"/>
            <a:r>
              <a:rPr lang="en-US" sz="2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Shivaani S.</a:t>
            </a:r>
          </a:p>
          <a:p>
            <a:pPr algn="ctr"/>
            <a:r>
              <a:rPr lang="en-US" sz="2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Mahima M.</a:t>
            </a:r>
          </a:p>
        </p:txBody>
      </p:sp>
      <p:sp>
        <p:nvSpPr>
          <p:cNvPr id="5" name="Rectangle 4">
            <a:extLst>
              <a:ext uri="{FF2B5EF4-FFF2-40B4-BE49-F238E27FC236}">
                <a16:creationId xmlns:a16="http://schemas.microsoft.com/office/drawing/2014/main" id="{9ED5E4B6-E68E-47F3-9993-A4BACD371930}"/>
              </a:ext>
            </a:extLst>
          </p:cNvPr>
          <p:cNvSpPr/>
          <p:nvPr/>
        </p:nvSpPr>
        <p:spPr>
          <a:xfrm>
            <a:off x="3429000" y="2340917"/>
            <a:ext cx="2222083" cy="461665"/>
          </a:xfrm>
          <a:prstGeom prst="rect">
            <a:avLst/>
          </a:prstGeom>
        </p:spPr>
        <p:txBody>
          <a:bodyPr wrap="none">
            <a:spAutoFit/>
          </a:bodyPr>
          <a:lstStyle/>
          <a:p>
            <a:r>
              <a:rPr lang="en-IN" sz="2400"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SPS_PRO_1602</a:t>
            </a:r>
          </a:p>
        </p:txBody>
      </p:sp>
    </p:spTree>
    <p:extLst>
      <p:ext uri="{BB962C8B-B14F-4D97-AF65-F5344CB8AC3E}">
        <p14:creationId xmlns:p14="http://schemas.microsoft.com/office/powerpoint/2010/main" val="426590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E34A-FF81-4B39-815D-422DE50D2126}"/>
              </a:ext>
            </a:extLst>
          </p:cNvPr>
          <p:cNvSpPr>
            <a:spLocks noGrp="1"/>
          </p:cNvSpPr>
          <p:nvPr>
            <p:ph type="title"/>
          </p:nvPr>
        </p:nvSpPr>
        <p:spPr>
          <a:xfrm>
            <a:off x="457200" y="514350"/>
            <a:ext cx="3477900" cy="482400"/>
          </a:xfrm>
        </p:spPr>
        <p:txBody>
          <a:bodyPr/>
          <a:lstStyle/>
          <a:p>
            <a:r>
              <a:rPr lang="en-IN" dirty="0">
                <a:latin typeface="Times New Roman" panose="02020603050405020304" pitchFamily="18" charset="0"/>
                <a:cs typeface="Times New Roman" panose="02020603050405020304" pitchFamily="18" charset="0"/>
              </a:rPr>
              <a:t>      INTRODUCTION:</a:t>
            </a:r>
          </a:p>
        </p:txBody>
      </p:sp>
      <p:sp>
        <p:nvSpPr>
          <p:cNvPr id="4" name="Rectangle 3">
            <a:extLst>
              <a:ext uri="{FF2B5EF4-FFF2-40B4-BE49-F238E27FC236}">
                <a16:creationId xmlns:a16="http://schemas.microsoft.com/office/drawing/2014/main" id="{72E4CB16-7D16-4823-818D-914F9E0FC412}"/>
              </a:ext>
            </a:extLst>
          </p:cNvPr>
          <p:cNvSpPr/>
          <p:nvPr/>
        </p:nvSpPr>
        <p:spPr>
          <a:xfrm>
            <a:off x="914400" y="1276350"/>
            <a:ext cx="7315200" cy="1077218"/>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	A warehouse is place for storing goods. It is used by manufactures, importers, exporters, transport businesses, wholesalers, etc. In this recent technological world, warehouse management system is a software application used for the efficient management of warehouses.</a:t>
            </a:r>
            <a:endParaRPr lang="en-US" sz="16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31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760E-AA07-452C-88DB-347F8C1138D6}"/>
              </a:ext>
            </a:extLst>
          </p:cNvPr>
          <p:cNvSpPr>
            <a:spLocks noGrp="1"/>
          </p:cNvSpPr>
          <p:nvPr>
            <p:ph type="title"/>
          </p:nvPr>
        </p:nvSpPr>
        <p:spPr>
          <a:xfrm>
            <a:off x="609600" y="666750"/>
            <a:ext cx="3477900" cy="482400"/>
          </a:xfrm>
        </p:spPr>
        <p:txBody>
          <a:bodyPr/>
          <a:lstStyle/>
          <a:p>
            <a:r>
              <a:rPr lang="en-IN" dirty="0">
                <a:latin typeface="Times New Roman" panose="02020603050405020304" pitchFamily="18" charset="0"/>
                <a:cs typeface="Times New Roman" panose="02020603050405020304" pitchFamily="18" charset="0"/>
              </a:rPr>
              <a:t>     EXISTING PROBLEM: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9AE1F6-A20B-48F6-A1AF-18336D2F2B77}"/>
              </a:ext>
            </a:extLst>
          </p:cNvPr>
          <p:cNvSpPr>
            <a:spLocks noGrp="1"/>
          </p:cNvSpPr>
          <p:nvPr>
            <p:ph type="subTitle" idx="1"/>
          </p:nvPr>
        </p:nvSpPr>
        <p:spPr>
          <a:xfrm>
            <a:off x="609600" y="1428750"/>
            <a:ext cx="7543800" cy="281700"/>
          </a:xfrm>
        </p:spPr>
        <p:txBody>
          <a:bodyPr/>
          <a:lstStyle/>
          <a:p>
            <a:r>
              <a:rPr lang="en-US" dirty="0">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A food delivery service has to deal with a lot of perishable raw materials which makes it all, the most important factor for such a company is to accurately forecast daily and weekly demand. Too much inventory in the warehouse means more risk of wastage, and not enough could lead to out-of-stocks - and push customers to seek solutions from your competitors. The replenishment of majority of raw materials is done on weekly basis and since the raw material is perishable, the procurement planning is of utmost importance.</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03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5169" y="241935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b="1" dirty="0">
                <a:latin typeface="Times New Roman" panose="02020603050405020304" pitchFamily="18" charset="0"/>
                <a:cs typeface="Times New Roman" panose="02020603050405020304" pitchFamily="18" charset="0"/>
              </a:rPr>
              <a:t>Proposed Solution</a:t>
            </a:r>
            <a:endParaRPr sz="2800" b="1" dirty="0">
              <a:latin typeface="Times New Roman" panose="02020603050405020304" pitchFamily="18" charset="0"/>
              <a:cs typeface="Times New Roman" panose="02020603050405020304" pitchFamily="18" charset="0"/>
            </a:endParaRPr>
          </a:p>
        </p:txBody>
      </p:sp>
      <p:sp>
        <p:nvSpPr>
          <p:cNvPr id="194" name="Google Shape;194;p29"/>
          <p:cNvSpPr txBox="1">
            <a:spLocks noGrp="1"/>
          </p:cNvSpPr>
          <p:nvPr>
            <p:ph type="subTitle" idx="1"/>
          </p:nvPr>
        </p:nvSpPr>
        <p:spPr>
          <a:xfrm>
            <a:off x="152400" y="3333750"/>
            <a:ext cx="4572000" cy="13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dirty="0">
                <a:latin typeface="Times New Roman" panose="02020603050405020304" pitchFamily="18" charset="0"/>
                <a:cs typeface="Times New Roman" panose="02020603050405020304" pitchFamily="18" charset="0"/>
              </a:rPr>
              <a:t>       Machine Learning Model to predict the demand of goods for the next few weeks.</a:t>
            </a:r>
            <a:endParaRPr sz="1600" dirty="0">
              <a:latin typeface="Times New Roman" panose="02020603050405020304" pitchFamily="18" charset="0"/>
              <a:cs typeface="Times New Roman" panose="02020603050405020304" pitchFamily="18" charset="0"/>
            </a:endParaRPr>
          </a:p>
        </p:txBody>
      </p:sp>
      <p:pic>
        <p:nvPicPr>
          <p:cNvPr id="6" name="Picture 5" descr="wine.jpg"/>
          <p:cNvPicPr>
            <a:picLocks noChangeAspect="1"/>
          </p:cNvPicPr>
          <p:nvPr/>
        </p:nvPicPr>
        <p:blipFill>
          <a:blip r:embed="rId3"/>
          <a:stretch>
            <a:fillRect/>
          </a:stretch>
        </p:blipFill>
        <p:spPr>
          <a:xfrm>
            <a:off x="4267200" y="590550"/>
            <a:ext cx="4595085" cy="30191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CAA4BC-8547-4343-A0BD-1FAB2DCB509B}"/>
              </a:ext>
            </a:extLst>
          </p:cNvPr>
          <p:cNvSpPr/>
          <p:nvPr/>
        </p:nvSpPr>
        <p:spPr>
          <a:xfrm>
            <a:off x="609600" y="1657350"/>
            <a:ext cx="8229600" cy="1200329"/>
          </a:xfrm>
          <a:prstGeom prst="rect">
            <a:avLst/>
          </a:prstGeom>
          <a:noFill/>
        </p:spPr>
        <p:txBody>
          <a:bodyPr wrap="square" lIns="91440" tIns="45720" rIns="91440" bIns="45720">
            <a:spAutoFit/>
          </a:bodyPr>
          <a:lstStyle/>
          <a:p>
            <a:pPr algn="ctr"/>
            <a:r>
              <a:rPr lang="en-IN"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WAREHOUSEIFY</a:t>
            </a:r>
          </a:p>
        </p:txBody>
      </p:sp>
    </p:spTree>
    <p:extLst>
      <p:ext uri="{BB962C8B-B14F-4D97-AF65-F5344CB8AC3E}">
        <p14:creationId xmlns:p14="http://schemas.microsoft.com/office/powerpoint/2010/main" val="328559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3B24F9-6BA7-470D-8AA0-575549CE66F5}"/>
              </a:ext>
            </a:extLst>
          </p:cNvPr>
          <p:cNvPicPr>
            <a:picLocks noChangeAspect="1"/>
          </p:cNvPicPr>
          <p:nvPr/>
        </p:nvPicPr>
        <p:blipFill rotWithShape="1">
          <a:blip r:embed="rId2"/>
          <a:srcRect t="11482" r="833" b="5555"/>
          <a:stretch/>
        </p:blipFill>
        <p:spPr>
          <a:xfrm>
            <a:off x="0" y="438150"/>
            <a:ext cx="9067800" cy="4267200"/>
          </a:xfrm>
          <a:prstGeom prst="rect">
            <a:avLst/>
          </a:prstGeom>
        </p:spPr>
      </p:pic>
    </p:spTree>
    <p:extLst>
      <p:ext uri="{BB962C8B-B14F-4D97-AF65-F5344CB8AC3E}">
        <p14:creationId xmlns:p14="http://schemas.microsoft.com/office/powerpoint/2010/main" val="265302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68A53A-9EE0-48FC-8635-F6A33459A967}"/>
              </a:ext>
            </a:extLst>
          </p:cNvPr>
          <p:cNvPicPr>
            <a:picLocks noChangeAspect="1"/>
          </p:cNvPicPr>
          <p:nvPr/>
        </p:nvPicPr>
        <p:blipFill rotWithShape="1">
          <a:blip r:embed="rId2"/>
          <a:srcRect l="35833" t="14445" r="15833" b="5556"/>
          <a:stretch/>
        </p:blipFill>
        <p:spPr>
          <a:xfrm>
            <a:off x="1447800" y="171450"/>
            <a:ext cx="6019800" cy="4800600"/>
          </a:xfrm>
          <a:prstGeom prst="rect">
            <a:avLst/>
          </a:prstGeom>
        </p:spPr>
      </p:pic>
    </p:spTree>
    <p:extLst>
      <p:ext uri="{BB962C8B-B14F-4D97-AF65-F5344CB8AC3E}">
        <p14:creationId xmlns:p14="http://schemas.microsoft.com/office/powerpoint/2010/main" val="171645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0FCBE6-8C4B-4B4C-BD34-CB04C57E4488}"/>
              </a:ext>
            </a:extLst>
          </p:cNvPr>
          <p:cNvPicPr>
            <a:picLocks noChangeAspect="1"/>
          </p:cNvPicPr>
          <p:nvPr/>
        </p:nvPicPr>
        <p:blipFill rotWithShape="1">
          <a:blip r:embed="rId2"/>
          <a:srcRect l="5833" t="23334" r="2500" b="5555"/>
          <a:stretch/>
        </p:blipFill>
        <p:spPr>
          <a:xfrm>
            <a:off x="0" y="-9057"/>
            <a:ext cx="9144000" cy="5143500"/>
          </a:xfrm>
          <a:prstGeom prst="rect">
            <a:avLst/>
          </a:prstGeom>
        </p:spPr>
      </p:pic>
    </p:spTree>
    <p:extLst>
      <p:ext uri="{BB962C8B-B14F-4D97-AF65-F5344CB8AC3E}">
        <p14:creationId xmlns:p14="http://schemas.microsoft.com/office/powerpoint/2010/main" val="653090321"/>
      </p:ext>
    </p:extLst>
  </p:cSld>
  <p:clrMapOvr>
    <a:masterClrMapping/>
  </p:clrMapOvr>
</p:sld>
</file>

<file path=ppt/theme/theme1.xml><?xml version="1.0" encoding="utf-8"?>
<a:theme xmlns:a="http://schemas.openxmlformats.org/drawingml/2006/main" name="Colorful In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348</Words>
  <Application>Microsoft Office PowerPoint</Application>
  <PresentationFormat>On-screen Show (16:9)</PresentationFormat>
  <Paragraphs>28</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Josefin Sans</vt:lpstr>
      <vt:lpstr>Roboto Mono Light</vt:lpstr>
      <vt:lpstr>Ubuntu</vt:lpstr>
      <vt:lpstr>Roboto Mono</vt:lpstr>
      <vt:lpstr>Arvo</vt:lpstr>
      <vt:lpstr>Times New Roman</vt:lpstr>
      <vt:lpstr>Colorful Ink</vt:lpstr>
      <vt:lpstr>PowerPoint Presentation</vt:lpstr>
      <vt:lpstr>PowerPoint Presentation</vt:lpstr>
      <vt:lpstr>      INTRODUCTION:</vt:lpstr>
      <vt:lpstr>     EXISTING PROBLEM: </vt:lpstr>
      <vt:lpstr>Proposed Solution</vt:lpstr>
      <vt:lpstr>PowerPoint Presentation</vt:lpstr>
      <vt:lpstr>PowerPoint Presentation</vt:lpstr>
      <vt:lpstr>PowerPoint Presentation</vt:lpstr>
      <vt:lpstr>PowerPoint Presentation</vt:lpstr>
      <vt:lpstr>PowerPoint Presentation</vt:lpstr>
      <vt:lpstr>Silhouette Coefficient</vt:lpstr>
      <vt:lpstr>Prediction!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begins</dc:title>
  <dc:creator>infocus</dc:creator>
  <cp:lastModifiedBy>Shivaani</cp:lastModifiedBy>
  <cp:revision>48</cp:revision>
  <dcterms:modified xsi:type="dcterms:W3CDTF">2020-07-15T13:17:00Z</dcterms:modified>
</cp:coreProperties>
</file>