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307C3-0F33-4B92-8BB5-A7E9E7A63734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28F5-0518-43DF-BC45-7A8E615A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5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25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0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08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6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3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5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1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4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8CE5-7D80-414D-820D-9164F772ECC3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33AE6-42C5-4096-AE6F-5E6F1EB81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ools/40-best-database-testing-tools/" TargetMode="External"/><Relationship Id="rId2" Type="http://schemas.openxmlformats.org/officeDocument/2006/relationships/hyperlink" Target="https://www.softwaretestingmagazine.com/tools/open-source-database-testing-too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3833" y="2715904"/>
            <a:ext cx="777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2"/>
                </a:solidFill>
              </a:rPr>
              <a:t>Database Testing</a:t>
            </a:r>
            <a:endParaRPr lang="en-IN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3649" y="590772"/>
            <a:ext cx="511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+mj-lt"/>
              </a:rPr>
              <a:t>DWH Architecture</a:t>
            </a:r>
            <a:endParaRPr lang="en-IN" sz="4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 descr="https://www.guru99.com/images/1/022218_0735_DataWarehou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2" y="1483386"/>
            <a:ext cx="9274752" cy="43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6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2339"/>
            <a:ext cx="8596668" cy="62132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</a:rPr>
              <a:t>Types of Database Testing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379" y="1964147"/>
            <a:ext cx="101990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Schema Testing</a:t>
            </a:r>
            <a:endParaRPr lang="en-IN" sz="2000" dirty="0">
              <a:solidFill>
                <a:schemeClr val="accent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Metadata Testing</a:t>
            </a:r>
          </a:p>
          <a:p>
            <a:pPr algn="just"/>
            <a:endParaRPr lang="en-IN" sz="20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Data Completeness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Data Transformation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Data Quality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Security Testing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2"/>
                </a:solidFill>
              </a:rPr>
              <a:t>Load / Stress </a:t>
            </a:r>
            <a:r>
              <a:rPr lang="en-IN" sz="2000" dirty="0">
                <a:solidFill>
                  <a:schemeClr val="accent2"/>
                </a:solidFill>
              </a:rPr>
              <a:t>T</a:t>
            </a:r>
            <a:r>
              <a:rPr lang="en-IN" sz="2000" dirty="0" smtClean="0">
                <a:solidFill>
                  <a:schemeClr val="accent2"/>
                </a:solidFill>
              </a:rPr>
              <a:t>esting</a:t>
            </a:r>
          </a:p>
        </p:txBody>
      </p:sp>
      <p:pic>
        <p:nvPicPr>
          <p:cNvPr id="2050" name="Picture 2" descr="Database(Data) Testing Tutorial with Sample Test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26" y="2684583"/>
            <a:ext cx="6144938" cy="24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382" y="621323"/>
            <a:ext cx="842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</a:rPr>
              <a:t>Database Testing Via Front-end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45" y="1793630"/>
            <a:ext cx="9155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/>
                </a:solidFill>
              </a:rPr>
              <a:t>Pick up an existing record, change the values in some fields, and save the record. (It involves the UPDATE statement or update stored procedures and update triggers</a:t>
            </a:r>
            <a:r>
              <a:rPr lang="en-IN" sz="2000" dirty="0" smtClean="0">
                <a:solidFill>
                  <a:schemeClr val="accent2"/>
                </a:solidFill>
              </a:rPr>
              <a:t>.)</a:t>
            </a:r>
          </a:p>
          <a:p>
            <a:pPr algn="just"/>
            <a:endParaRPr lang="en-IN" sz="2000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/>
                </a:solidFill>
              </a:rPr>
              <a:t>Insert a new menu item in the front-end window. Fill in the information and save the record. (It involves the INSERT statements or insertion stored procedures and deletion triggers</a:t>
            </a:r>
            <a:r>
              <a:rPr lang="en-IN" sz="2000" dirty="0" smtClean="0">
                <a:solidFill>
                  <a:schemeClr val="accent2"/>
                </a:solidFill>
              </a:rPr>
              <a:t>.)</a:t>
            </a:r>
          </a:p>
          <a:p>
            <a:pPr algn="just"/>
            <a:endParaRPr lang="en-IN" sz="2000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/>
                </a:solidFill>
              </a:rPr>
              <a:t>Pick up an existing record, click on the DELETE or REMOVE button, and confirm the deletion. (It involves the DELETE statement or deletion stored procedures and deletion triggers</a:t>
            </a:r>
            <a:r>
              <a:rPr lang="en-IN" sz="2000" dirty="0" smtClean="0">
                <a:solidFill>
                  <a:schemeClr val="accent2"/>
                </a:solidFill>
              </a:rPr>
              <a:t>.)</a:t>
            </a:r>
          </a:p>
          <a:p>
            <a:pPr algn="just"/>
            <a:endParaRPr lang="en-IN" sz="2000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/>
                </a:solidFill>
              </a:rPr>
              <a:t>Repeat these test-cases with invalid data and see how the database responds.</a:t>
            </a:r>
          </a:p>
        </p:txBody>
      </p:sp>
    </p:spTree>
    <p:extLst>
      <p:ext uri="{BB962C8B-B14F-4D97-AF65-F5344CB8AC3E}">
        <p14:creationId xmlns:p14="http://schemas.microsoft.com/office/powerpoint/2010/main" val="10737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2339"/>
            <a:ext cx="8596668" cy="62132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</a:rPr>
              <a:t>Aspects of Database Transaction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ACID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66" y="2085830"/>
            <a:ext cx="6586970" cy="41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5323" y="715108"/>
            <a:ext cx="645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</a:rPr>
              <a:t> Challenges in DB Testing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68" y="2461846"/>
            <a:ext cx="8508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/>
                </a:solidFill>
              </a:rPr>
              <a:t>Volume of Data</a:t>
            </a:r>
            <a:endParaRPr lang="en-IN" sz="2800" dirty="0">
              <a:solidFill>
                <a:schemeClr val="accent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/>
                </a:solidFill>
              </a:rPr>
              <a:t>Heterogeneous data source</a:t>
            </a:r>
            <a:endParaRPr lang="en-IN" sz="2800" dirty="0">
              <a:solidFill>
                <a:schemeClr val="accent2"/>
              </a:solidFill>
            </a:endParaRPr>
          </a:p>
          <a:p>
            <a:pPr algn="just"/>
            <a:endParaRPr lang="en-IN" sz="28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/>
                </a:solidFill>
              </a:rPr>
              <a:t>Data availability for testing in lower environment</a:t>
            </a:r>
            <a:endParaRPr lang="en-IN" sz="28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/>
                </a:solidFill>
              </a:rPr>
              <a:t>Requires complex queries to test transformation</a:t>
            </a:r>
            <a:endParaRPr lang="en-IN" sz="2800" dirty="0">
              <a:solidFill>
                <a:schemeClr val="accent2"/>
              </a:solidFill>
            </a:endParaRPr>
          </a:p>
          <a:p>
            <a:pPr algn="just"/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5323" y="715108"/>
            <a:ext cx="645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</a:rPr>
              <a:t>DB Testing Tools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68" y="2461846"/>
            <a:ext cx="8508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hlinkClick r:id="rId2"/>
              </a:rPr>
              <a:t>https://www.softwaretestingmagazine.com/tools/open-source-database-testing-tools</a:t>
            </a:r>
            <a:r>
              <a:rPr lang="en-IN" sz="2800" dirty="0" smtClean="0">
                <a:hlinkClick r:id="rId2"/>
              </a:rPr>
              <a:t>/</a:t>
            </a:r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r>
              <a:rPr lang="en-IN" sz="2800" dirty="0">
                <a:hlinkClick r:id="rId3"/>
              </a:rPr>
              <a:t>https://www.softwaretestinghelp.com/tools/40-best-database-testing-tools/</a:t>
            </a:r>
            <a:endParaRPr lang="en-IN" sz="2800" dirty="0" smtClean="0"/>
          </a:p>
          <a:p>
            <a:pPr algn="just"/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2517</TotalTime>
  <Words>178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Types of Database Testing</vt:lpstr>
      <vt:lpstr>PowerPoint Presentation</vt:lpstr>
      <vt:lpstr>Aspects of Database Transaction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55</cp:revision>
  <dcterms:created xsi:type="dcterms:W3CDTF">2019-09-27T10:16:00Z</dcterms:created>
  <dcterms:modified xsi:type="dcterms:W3CDTF">2020-06-25T09:16:27Z</dcterms:modified>
</cp:coreProperties>
</file>