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Technocrats Institute of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Heart Disease Prediction Using Machine Learning With Python</a:t>
            </a:r>
          </a:p>
          <a:p/>
          <a:p>
            <a:r>
              <a:t>Ujjwal Pandey (0111AL211173), Shivendra Patel (0111AL211155), Sonu Kumar Prajapati (0111AL211162), Yasir Ali (0111AL211186)</a:t>
            </a:r>
          </a:p>
          <a:p/>
          <a:p>
            <a:r>
              <a:t>Working of The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Platform: Google Colab</a:t>
            </a:r>
          </a:p>
          <a:p>
            <a:r>
              <a:t>- Dataset Reference: Kaggle</a:t>
            </a:r>
          </a:p>
          <a:p>
            <a:r>
              <a:t>- Team effort in research, coding, and documentation</a:t>
            </a:r>
          </a:p>
          <a:p/>
          <a:p>
            <a: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 – Understanding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Dataset: UCI Heart Disease dataset</a:t>
            </a:r>
          </a:p>
          <a:p>
            <a:r>
              <a:t>- Features include: age, sex, chest pain type, blood pressure, cholesterol, etc.</a:t>
            </a:r>
          </a:p>
          <a:p>
            <a:r>
              <a:t>- Target variable: 0 = No heart disease, 1 = Heart disease</a:t>
            </a:r>
          </a:p>
          <a:p>
            <a:r>
              <a:t>- Key Actions: Acquire and load the dataset using pandas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 –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 missing values</a:t>
            </a:r>
          </a:p>
          <a:p>
            <a:r>
              <a:t>- Encode categorical variables (e.g., one-hot encoding)</a:t>
            </a:r>
          </a:p>
          <a:p>
            <a:r>
              <a:t>- Normalize/scale numerical features</a:t>
            </a:r>
          </a:p>
          <a:p>
            <a:r>
              <a:t>- Split features and target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–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Why encode categorical variables? ML models need numeric input</a:t>
            </a:r>
          </a:p>
          <a:p>
            <a:r>
              <a:t>- Why normalize features? Ensures equal weight, improves performance</a:t>
            </a:r>
          </a:p>
          <a:p>
            <a:r>
              <a:t>- Handling missing values: Drop, impute (mean/median), or KNN-based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 – Train-Test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Typical split: 80% training / 20% testing</a:t>
            </a:r>
          </a:p>
          <a:p>
            <a:r>
              <a:t>- Tool used: train_test_split from sklearn</a:t>
            </a:r>
          </a:p>
          <a:p>
            <a:r>
              <a:t>- Purpose: Validate model’s performance on unseen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 –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Case: Binary classification (heart disease: yes/no)</a:t>
            </a:r>
          </a:p>
          <a:p>
            <a:r>
              <a:t>- Steps: Initialize, train, evaluate</a:t>
            </a:r>
          </a:p>
          <a:p>
            <a:r>
              <a:t>- Metrics used: Accuracy, precision, recall, F1 score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– Model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Making predictions: Preprocess new data, use model.predict()</a:t>
            </a:r>
          </a:p>
          <a:p>
            <a:r>
              <a:t>- Evaluation: Use metrics + confusion matrix, ROC-AUC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ECG Features and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Resting ECG</a:t>
            </a:r>
          </a:p>
          <a:p>
            <a:r>
              <a:t>- Max heart rate achieved (thalach)</a:t>
            </a:r>
          </a:p>
          <a:p>
            <a:r>
              <a:t>- Exercise induced angina (exang)</a:t>
            </a:r>
          </a:p>
          <a:p>
            <a:r>
              <a:t>- ST depression (oldpeak)</a:t>
            </a:r>
          </a:p>
          <a:p>
            <a:r>
              <a:t>- Slope of peak ST segment (slope)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Parameters Used in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- 14 Parameters total (age, sex, cp, trestbps, chol, etc.)</a:t>
            </a:r>
          </a:p>
          <a:p>
            <a:r>
              <a:t>- Notable ones:</a:t>
            </a:r>
          </a:p>
          <a:p>
            <a:r>
              <a:t>  - ca: major vessels via fluoroscopy</a:t>
            </a:r>
          </a:p>
          <a:p>
            <a:r>
              <a:t>  - thal: normal/fixed/reversible defect</a:t>
            </a:r>
          </a:p>
          <a:p>
            <a:r>
              <a:t>  - target: 0 = healthy, 1 = unhealthy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