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8" r:id="rId3"/>
    <p:sldId id="269" r:id="rId4"/>
    <p:sldId id="270" r:id="rId5"/>
    <p:sldId id="271" r:id="rId6"/>
    <p:sldId id="272" r:id="rId7"/>
    <p:sldId id="273" r:id="rId8"/>
    <p:sldId id="274" r:id="rId9"/>
    <p:sldId id="278" r:id="rId10"/>
    <p:sldId id="275" r:id="rId11"/>
    <p:sldId id="276" r:id="rId12"/>
    <p:sldId id="277" r:id="rId13"/>
    <p:sldId id="282" r:id="rId14"/>
    <p:sldId id="267" r:id="rId15"/>
  </p:sldIdLst>
  <p:sldSz cx="9144000" cy="5143500" type="screen16x9"/>
  <p:notesSz cx="6858000" cy="9144000"/>
  <p:embeddedFontLst>
    <p:embeddedFont>
      <p:font typeface="Pacifico"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5D8E1-F752-4D4B-8161-1A06CE6BED0C}" v="389" dt="2023-12-01T19:42:19.489"/>
    <p1510:client id="{487DF802-B0B9-40C6-A2D1-F66CFB6A3463}" v="217" dt="2023-11-30T18:45:35.625"/>
    <p1510:client id="{C52D069C-6256-42E9-A75B-5DE15DD9E31D}" v="2663" dt="2023-11-24T11:34:28.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garg" userId="f09f524511363968" providerId="Windows Live" clId="Web-{487DF802-B0B9-40C6-A2D1-F66CFB6A3463}"/>
    <pc:docChg chg="addSld delSld modSld">
      <pc:chgData name="aman garg" userId="f09f524511363968" providerId="Windows Live" clId="Web-{487DF802-B0B9-40C6-A2D1-F66CFB6A3463}" dt="2023-11-30T18:45:35.625" v="215" actId="20577"/>
      <pc:docMkLst>
        <pc:docMk/>
      </pc:docMkLst>
      <pc:sldChg chg="addSp delSp modSp">
        <pc:chgData name="aman garg" userId="f09f524511363968" providerId="Windows Live" clId="Web-{487DF802-B0B9-40C6-A2D1-F66CFB6A3463}" dt="2023-11-30T18:00:52.790" v="1"/>
        <pc:sldMkLst>
          <pc:docMk/>
          <pc:sldMk cId="0" sldId="256"/>
        </pc:sldMkLst>
        <pc:graphicFrameChg chg="add del mod modGraphic">
          <ac:chgData name="aman garg" userId="f09f524511363968" providerId="Windows Live" clId="Web-{487DF802-B0B9-40C6-A2D1-F66CFB6A3463}" dt="2023-11-30T18:00:52.790" v="1"/>
          <ac:graphicFrameMkLst>
            <pc:docMk/>
            <pc:sldMk cId="0" sldId="256"/>
            <ac:graphicFrameMk id="2" creationId="{EB738823-059B-EEE4-6ED6-A63FB95643D5}"/>
          </ac:graphicFrameMkLst>
        </pc:graphicFrameChg>
      </pc:sldChg>
      <pc:sldChg chg="modSp">
        <pc:chgData name="aman garg" userId="f09f524511363968" providerId="Windows Live" clId="Web-{487DF802-B0B9-40C6-A2D1-F66CFB6A3463}" dt="2023-11-30T18:01:55.059" v="3" actId="20577"/>
        <pc:sldMkLst>
          <pc:docMk/>
          <pc:sldMk cId="1806157915" sldId="268"/>
        </pc:sldMkLst>
        <pc:spChg chg="mod">
          <ac:chgData name="aman garg" userId="f09f524511363968" providerId="Windows Live" clId="Web-{487DF802-B0B9-40C6-A2D1-F66CFB6A3463}" dt="2023-11-30T18:01:55.059" v="3" actId="20577"/>
          <ac:spMkLst>
            <pc:docMk/>
            <pc:sldMk cId="1806157915" sldId="268"/>
            <ac:spMk id="2" creationId="{C5E7E6B6-2480-C445-B03C-BD3BDAC465C6}"/>
          </ac:spMkLst>
        </pc:spChg>
      </pc:sldChg>
      <pc:sldChg chg="modSp">
        <pc:chgData name="aman garg" userId="f09f524511363968" providerId="Windows Live" clId="Web-{487DF802-B0B9-40C6-A2D1-F66CFB6A3463}" dt="2023-11-30T18:44:29.420" v="212" actId="20577"/>
        <pc:sldMkLst>
          <pc:docMk/>
          <pc:sldMk cId="289280069" sldId="274"/>
        </pc:sldMkLst>
        <pc:spChg chg="mod">
          <ac:chgData name="aman garg" userId="f09f524511363968" providerId="Windows Live" clId="Web-{487DF802-B0B9-40C6-A2D1-F66CFB6A3463}" dt="2023-11-30T18:44:29.420" v="212" actId="20577"/>
          <ac:spMkLst>
            <pc:docMk/>
            <pc:sldMk cId="289280069" sldId="274"/>
            <ac:spMk id="3" creationId="{7BCE6181-6732-F5ED-BD7D-FA61648BF8FD}"/>
          </ac:spMkLst>
        </pc:spChg>
      </pc:sldChg>
      <pc:sldChg chg="addSp delSp modSp add del mod modClrScheme chgLayout">
        <pc:chgData name="aman garg" userId="f09f524511363968" providerId="Windows Live" clId="Web-{487DF802-B0B9-40C6-A2D1-F66CFB6A3463}" dt="2023-11-30T18:45:35.625" v="215" actId="20577"/>
        <pc:sldMkLst>
          <pc:docMk/>
          <pc:sldMk cId="1539206487" sldId="277"/>
        </pc:sldMkLst>
        <pc:spChg chg="del">
          <ac:chgData name="aman garg" userId="f09f524511363968" providerId="Windows Live" clId="Web-{487DF802-B0B9-40C6-A2D1-F66CFB6A3463}" dt="2023-11-30T18:31:34.509" v="4"/>
          <ac:spMkLst>
            <pc:docMk/>
            <pc:sldMk cId="1539206487" sldId="277"/>
            <ac:spMk id="2" creationId="{F2B873D8-FFD6-8000-A923-46D17EC44171}"/>
          </ac:spMkLst>
        </pc:spChg>
        <pc:spChg chg="del">
          <ac:chgData name="aman garg" userId="f09f524511363968" providerId="Windows Live" clId="Web-{487DF802-B0B9-40C6-A2D1-F66CFB6A3463}" dt="2023-11-30T18:31:34.509" v="4"/>
          <ac:spMkLst>
            <pc:docMk/>
            <pc:sldMk cId="1539206487" sldId="277"/>
            <ac:spMk id="3" creationId="{ABDE8C9A-9A8A-4E49-B096-2B7A962B1004}"/>
          </ac:spMkLst>
        </pc:spChg>
        <pc:spChg chg="add del mod">
          <ac:chgData name="aman garg" userId="f09f524511363968" providerId="Windows Live" clId="Web-{487DF802-B0B9-40C6-A2D1-F66CFB6A3463}" dt="2023-11-30T18:31:42.228" v="8"/>
          <ac:spMkLst>
            <pc:docMk/>
            <pc:sldMk cId="1539206487" sldId="277"/>
            <ac:spMk id="4" creationId="{E065592B-E805-6B18-E062-14275F731AFF}"/>
          </ac:spMkLst>
        </pc:spChg>
        <pc:spChg chg="add del mod">
          <ac:chgData name="aman garg" userId="f09f524511363968" providerId="Windows Live" clId="Web-{487DF802-B0B9-40C6-A2D1-F66CFB6A3463}" dt="2023-11-30T18:31:57.213" v="12"/>
          <ac:spMkLst>
            <pc:docMk/>
            <pc:sldMk cId="1539206487" sldId="277"/>
            <ac:spMk id="5" creationId="{E70E64FD-606C-8268-4B96-5568C2F95C70}"/>
          </ac:spMkLst>
        </pc:spChg>
        <pc:spChg chg="add mod">
          <ac:chgData name="aman garg" userId="f09f524511363968" providerId="Windows Live" clId="Web-{487DF802-B0B9-40C6-A2D1-F66CFB6A3463}" dt="2023-11-30T18:34:34.795" v="41" actId="20577"/>
          <ac:spMkLst>
            <pc:docMk/>
            <pc:sldMk cId="1539206487" sldId="277"/>
            <ac:spMk id="7" creationId="{A7A81D11-ACB7-386B-20D5-E5E067578438}"/>
          </ac:spMkLst>
        </pc:spChg>
        <pc:spChg chg="add mod">
          <ac:chgData name="aman garg" userId="f09f524511363968" providerId="Windows Live" clId="Web-{487DF802-B0B9-40C6-A2D1-F66CFB6A3463}" dt="2023-11-30T18:45:35.625" v="215" actId="20577"/>
          <ac:spMkLst>
            <pc:docMk/>
            <pc:sldMk cId="1539206487" sldId="277"/>
            <ac:spMk id="8" creationId="{C35B6215-41A8-9B03-71FB-53708997D958}"/>
          </ac:spMkLst>
        </pc:spChg>
        <pc:picChg chg="add del mod">
          <ac:chgData name="aman garg" userId="f09f524511363968" providerId="Windows Live" clId="Web-{487DF802-B0B9-40C6-A2D1-F66CFB6A3463}" dt="2023-11-30T18:32:58.558" v="21"/>
          <ac:picMkLst>
            <pc:docMk/>
            <pc:sldMk cId="1539206487" sldId="277"/>
            <ac:picMk id="6" creationId="{49E8D2E7-9E15-F691-6187-DADF55AE7BA3}"/>
          </ac:picMkLst>
        </pc:picChg>
      </pc:sldChg>
      <pc:sldChg chg="new del">
        <pc:chgData name="aman garg" userId="f09f524511363968" providerId="Windows Live" clId="Web-{487DF802-B0B9-40C6-A2D1-F66CFB6A3463}" dt="2023-11-30T18:41:58.697" v="98"/>
        <pc:sldMkLst>
          <pc:docMk/>
          <pc:sldMk cId="1378554172" sldId="278"/>
        </pc:sldMkLst>
      </pc:sldChg>
    </pc:docChg>
  </pc:docChgLst>
  <pc:docChgLst>
    <pc:chgData name="SHIVA CHAUHAN" userId="b8c7d88277bddb6e" providerId="Windows Live" clId="Web-{1265D8E1-F752-4D4B-8161-1A06CE6BED0C}"/>
    <pc:docChg chg="addSld delSld modSld">
      <pc:chgData name="SHIVA CHAUHAN" userId="b8c7d88277bddb6e" providerId="Windows Live" clId="Web-{1265D8E1-F752-4D4B-8161-1A06CE6BED0C}" dt="2023-12-01T19:42:19.489" v="375" actId="14100"/>
      <pc:docMkLst>
        <pc:docMk/>
      </pc:docMkLst>
      <pc:sldChg chg="modSp">
        <pc:chgData name="SHIVA CHAUHAN" userId="b8c7d88277bddb6e" providerId="Windows Live" clId="Web-{1265D8E1-F752-4D4B-8161-1A06CE6BED0C}" dt="2023-12-01T17:48:53.827" v="1" actId="20577"/>
        <pc:sldMkLst>
          <pc:docMk/>
          <pc:sldMk cId="0" sldId="256"/>
        </pc:sldMkLst>
        <pc:spChg chg="mod">
          <ac:chgData name="SHIVA CHAUHAN" userId="b8c7d88277bddb6e" providerId="Windows Live" clId="Web-{1265D8E1-F752-4D4B-8161-1A06CE6BED0C}" dt="2023-12-01T17:48:53.827" v="1" actId="20577"/>
          <ac:spMkLst>
            <pc:docMk/>
            <pc:sldMk cId="0" sldId="256"/>
            <ac:spMk id="55" creationId="{00000000-0000-0000-0000-000000000000}"/>
          </ac:spMkLst>
        </pc:spChg>
      </pc:sldChg>
      <pc:sldChg chg="modSp">
        <pc:chgData name="SHIVA CHAUHAN" userId="b8c7d88277bddb6e" providerId="Windows Live" clId="Web-{1265D8E1-F752-4D4B-8161-1A06CE6BED0C}" dt="2023-12-01T18:51:17.257" v="367" actId="20577"/>
        <pc:sldMkLst>
          <pc:docMk/>
          <pc:sldMk cId="1870131539" sldId="271"/>
        </pc:sldMkLst>
        <pc:spChg chg="mod">
          <ac:chgData name="SHIVA CHAUHAN" userId="b8c7d88277bddb6e" providerId="Windows Live" clId="Web-{1265D8E1-F752-4D4B-8161-1A06CE6BED0C}" dt="2023-12-01T18:51:17.257" v="367" actId="20577"/>
          <ac:spMkLst>
            <pc:docMk/>
            <pc:sldMk cId="1870131539" sldId="271"/>
            <ac:spMk id="3" creationId="{41319565-BE3B-31C2-EDD1-17A20F7A352B}"/>
          </ac:spMkLst>
        </pc:spChg>
      </pc:sldChg>
      <pc:sldChg chg="addSp modSp">
        <pc:chgData name="SHIVA CHAUHAN" userId="b8c7d88277bddb6e" providerId="Windows Live" clId="Web-{1265D8E1-F752-4D4B-8161-1A06CE6BED0C}" dt="2023-12-01T18:09:05.777" v="194" actId="14100"/>
        <pc:sldMkLst>
          <pc:docMk/>
          <pc:sldMk cId="1539206487" sldId="277"/>
        </pc:sldMkLst>
        <pc:spChg chg="mod">
          <ac:chgData name="SHIVA CHAUHAN" userId="b8c7d88277bddb6e" providerId="Windows Live" clId="Web-{1265D8E1-F752-4D4B-8161-1A06CE6BED0C}" dt="2023-12-01T18:08:10.134" v="190" actId="20577"/>
          <ac:spMkLst>
            <pc:docMk/>
            <pc:sldMk cId="1539206487" sldId="277"/>
            <ac:spMk id="8" creationId="{C35B6215-41A8-9B03-71FB-53708997D958}"/>
          </ac:spMkLst>
        </pc:spChg>
        <pc:picChg chg="add mod">
          <ac:chgData name="SHIVA CHAUHAN" userId="b8c7d88277bddb6e" providerId="Windows Live" clId="Web-{1265D8E1-F752-4D4B-8161-1A06CE6BED0C}" dt="2023-12-01T18:09:05.777" v="194" actId="14100"/>
          <ac:picMkLst>
            <pc:docMk/>
            <pc:sldMk cId="1539206487" sldId="277"/>
            <ac:picMk id="2" creationId="{40B3638C-C69F-20DC-8BD3-1B829C1ACA2D}"/>
          </ac:picMkLst>
        </pc:picChg>
      </pc:sldChg>
      <pc:sldChg chg="addSp delSp modSp new mod modClrScheme chgLayout">
        <pc:chgData name="SHIVA CHAUHAN" userId="b8c7d88277bddb6e" providerId="Windows Live" clId="Web-{1265D8E1-F752-4D4B-8161-1A06CE6BED0C}" dt="2023-12-01T19:42:19.489" v="375" actId="14100"/>
        <pc:sldMkLst>
          <pc:docMk/>
          <pc:sldMk cId="3879043086" sldId="278"/>
        </pc:sldMkLst>
        <pc:spChg chg="del">
          <ac:chgData name="SHIVA CHAUHAN" userId="b8c7d88277bddb6e" providerId="Windows Live" clId="Web-{1265D8E1-F752-4D4B-8161-1A06CE6BED0C}" dt="2023-12-01T17:58:13.175" v="54"/>
          <ac:spMkLst>
            <pc:docMk/>
            <pc:sldMk cId="3879043086" sldId="278"/>
            <ac:spMk id="2" creationId="{D5508CFC-A88D-B618-D671-A4126C7AFCCC}"/>
          </ac:spMkLst>
        </pc:spChg>
        <pc:spChg chg="mod ord">
          <ac:chgData name="SHIVA CHAUHAN" userId="b8c7d88277bddb6e" providerId="Windows Live" clId="Web-{1265D8E1-F752-4D4B-8161-1A06CE6BED0C}" dt="2023-12-01T17:59:13.224" v="78" actId="20577"/>
          <ac:spMkLst>
            <pc:docMk/>
            <pc:sldMk cId="3879043086" sldId="278"/>
            <ac:spMk id="3" creationId="{01ECEF00-E3E2-9A48-0F52-28A66BC0989C}"/>
          </ac:spMkLst>
        </pc:spChg>
        <pc:picChg chg="add del mod">
          <ac:chgData name="SHIVA CHAUHAN" userId="b8c7d88277bddb6e" providerId="Windows Live" clId="Web-{1265D8E1-F752-4D4B-8161-1A06CE6BED0C}" dt="2023-12-01T19:41:30.581" v="368"/>
          <ac:picMkLst>
            <pc:docMk/>
            <pc:sldMk cId="3879043086" sldId="278"/>
            <ac:picMk id="4" creationId="{25EC5F8D-E8DA-5B60-5D84-4D6CF8B8AE41}"/>
          </ac:picMkLst>
        </pc:picChg>
        <pc:picChg chg="add mod">
          <ac:chgData name="SHIVA CHAUHAN" userId="b8c7d88277bddb6e" providerId="Windows Live" clId="Web-{1265D8E1-F752-4D4B-8161-1A06CE6BED0C}" dt="2023-12-01T19:42:19.489" v="375" actId="14100"/>
          <ac:picMkLst>
            <pc:docMk/>
            <pc:sldMk cId="3879043086" sldId="278"/>
            <ac:picMk id="5" creationId="{1277B69A-641B-21D4-7954-C9077C2776A9}"/>
          </ac:picMkLst>
        </pc:picChg>
      </pc:sldChg>
      <pc:sldChg chg="delSp modSp new del mod modClrScheme chgLayout">
        <pc:chgData name="SHIVA CHAUHAN" userId="b8c7d88277bddb6e" providerId="Windows Live" clId="Web-{1265D8E1-F752-4D4B-8161-1A06CE6BED0C}" dt="2023-12-01T18:08:04.602" v="189"/>
        <pc:sldMkLst>
          <pc:docMk/>
          <pc:sldMk cId="2301282850" sldId="279"/>
        </pc:sldMkLst>
        <pc:spChg chg="mod ord">
          <ac:chgData name="SHIVA CHAUHAN" userId="b8c7d88277bddb6e" providerId="Windows Live" clId="Web-{1265D8E1-F752-4D4B-8161-1A06CE6BED0C}" dt="2023-12-01T18:07:06.569" v="172"/>
          <ac:spMkLst>
            <pc:docMk/>
            <pc:sldMk cId="2301282850" sldId="279"/>
            <ac:spMk id="2" creationId="{3AF3ADDC-AFDE-5151-D095-A58D5D995BD2}"/>
          </ac:spMkLst>
        </pc:spChg>
        <pc:spChg chg="del">
          <ac:chgData name="SHIVA CHAUHAN" userId="b8c7d88277bddb6e" providerId="Windows Live" clId="Web-{1265D8E1-F752-4D4B-8161-1A06CE6BED0C}" dt="2023-12-01T18:07:06.569" v="172"/>
          <ac:spMkLst>
            <pc:docMk/>
            <pc:sldMk cId="2301282850" sldId="279"/>
            <ac:spMk id="3" creationId="{F618F921-C22A-6BB6-2925-FE1DF536ED75}"/>
          </ac:spMkLst>
        </pc:spChg>
      </pc:sldChg>
      <pc:sldChg chg="new del">
        <pc:chgData name="SHIVA CHAUHAN" userId="b8c7d88277bddb6e" providerId="Windows Live" clId="Web-{1265D8E1-F752-4D4B-8161-1A06CE6BED0C}" dt="2023-12-01T18:08:03.540" v="188"/>
        <pc:sldMkLst>
          <pc:docMk/>
          <pc:sldMk cId="1240419108" sldId="280"/>
        </pc:sldMkLst>
      </pc:sldChg>
      <pc:sldChg chg="new del">
        <pc:chgData name="SHIVA CHAUHAN" userId="b8c7d88277bddb6e" providerId="Windows Live" clId="Web-{1265D8E1-F752-4D4B-8161-1A06CE6BED0C}" dt="2023-12-01T18:08:02.509" v="187"/>
        <pc:sldMkLst>
          <pc:docMk/>
          <pc:sldMk cId="1479995548" sldId="281"/>
        </pc:sldMkLst>
      </pc:sldChg>
      <pc:sldChg chg="addSp delSp modSp new mod modClrScheme chgLayout">
        <pc:chgData name="SHIVA CHAUHAN" userId="b8c7d88277bddb6e" providerId="Windows Live" clId="Web-{1265D8E1-F752-4D4B-8161-1A06CE6BED0C}" dt="2023-12-01T18:23:05.666" v="362" actId="20577"/>
        <pc:sldMkLst>
          <pc:docMk/>
          <pc:sldMk cId="3824406693" sldId="282"/>
        </pc:sldMkLst>
        <pc:spChg chg="del mod ord">
          <ac:chgData name="SHIVA CHAUHAN" userId="b8c7d88277bddb6e" providerId="Windows Live" clId="Web-{1265D8E1-F752-4D4B-8161-1A06CE6BED0C}" dt="2023-12-01T18:07:45.961" v="180"/>
          <ac:spMkLst>
            <pc:docMk/>
            <pc:sldMk cId="3824406693" sldId="282"/>
            <ac:spMk id="2" creationId="{B0F6E09C-DEF4-F52A-522A-939DBDD4B342}"/>
          </ac:spMkLst>
        </pc:spChg>
        <pc:spChg chg="add del mod ord">
          <ac:chgData name="SHIVA CHAUHAN" userId="b8c7d88277bddb6e" providerId="Windows Live" clId="Web-{1265D8E1-F752-4D4B-8161-1A06CE6BED0C}" dt="2023-12-01T18:07:26.679" v="177"/>
          <ac:spMkLst>
            <pc:docMk/>
            <pc:sldMk cId="3824406693" sldId="282"/>
            <ac:spMk id="3" creationId="{81AEEAF7-D6AA-4340-D940-147DAAFEB339}"/>
          </ac:spMkLst>
        </pc:spChg>
        <pc:spChg chg="add mod ord">
          <ac:chgData name="SHIVA CHAUHAN" userId="b8c7d88277bddb6e" providerId="Windows Live" clId="Web-{1265D8E1-F752-4D4B-8161-1A06CE6BED0C}" dt="2023-12-01T18:23:05.666" v="362" actId="20577"/>
          <ac:spMkLst>
            <pc:docMk/>
            <pc:sldMk cId="3824406693" sldId="282"/>
            <ac:spMk id="4" creationId="{3712043B-F819-060D-0D20-C9676EF61C7C}"/>
          </ac:spMkLst>
        </pc:spChg>
      </pc:sldChg>
    </pc:docChg>
  </pc:docChgLst>
  <pc:docChgLst>
    <pc:chgData name="aman garg" userId="f09f524511363968" providerId="Windows Live" clId="Web-{C52D069C-6256-42E9-A75B-5DE15DD9E31D}"/>
    <pc:docChg chg="addSld delSld modSld sldOrd">
      <pc:chgData name="aman garg" userId="f09f524511363968" providerId="Windows Live" clId="Web-{C52D069C-6256-42E9-A75B-5DE15DD9E31D}" dt="2023-11-24T11:34:28.095" v="2613"/>
      <pc:docMkLst>
        <pc:docMk/>
      </pc:docMkLst>
      <pc:sldChg chg="addSp delSp modSp">
        <pc:chgData name="aman garg" userId="f09f524511363968" providerId="Windows Live" clId="Web-{C52D069C-6256-42E9-A75B-5DE15DD9E31D}" dt="2023-11-24T08:37:45.802" v="163" actId="20577"/>
        <pc:sldMkLst>
          <pc:docMk/>
          <pc:sldMk cId="0" sldId="256"/>
        </pc:sldMkLst>
        <pc:spChg chg="add del mod">
          <ac:chgData name="aman garg" userId="f09f524511363968" providerId="Windows Live" clId="Web-{C52D069C-6256-42E9-A75B-5DE15DD9E31D}" dt="2023-11-24T08:34:33.859" v="112"/>
          <ac:spMkLst>
            <pc:docMk/>
            <pc:sldMk cId="0" sldId="256"/>
            <ac:spMk id="3" creationId="{DA69D13D-649B-B4D4-C45C-25C48C7BDAF7}"/>
          </ac:spMkLst>
        </pc:spChg>
        <pc:spChg chg="add del mod">
          <ac:chgData name="aman garg" userId="f09f524511363968" providerId="Windows Live" clId="Web-{C52D069C-6256-42E9-A75B-5DE15DD9E31D}" dt="2023-11-24T08:37:45.802" v="163" actId="20577"/>
          <ac:spMkLst>
            <pc:docMk/>
            <pc:sldMk cId="0" sldId="256"/>
            <ac:spMk id="54" creationId="{00000000-0000-0000-0000-000000000000}"/>
          </ac:spMkLst>
        </pc:spChg>
        <pc:spChg chg="mod">
          <ac:chgData name="aman garg" userId="f09f524511363968" providerId="Windows Live" clId="Web-{C52D069C-6256-42E9-A75B-5DE15DD9E31D}" dt="2023-11-24T08:30:38.367" v="75" actId="20577"/>
          <ac:spMkLst>
            <pc:docMk/>
            <pc:sldMk cId="0" sldId="256"/>
            <ac:spMk id="55" creationId="{00000000-0000-0000-0000-000000000000}"/>
          </ac:spMkLst>
        </pc:spChg>
      </pc:sldChg>
      <pc:sldChg chg="modSp del">
        <pc:chgData name="aman garg" userId="f09f524511363968" providerId="Windows Live" clId="Web-{C52D069C-6256-42E9-A75B-5DE15DD9E31D}" dt="2023-11-24T08:41:10.605" v="207"/>
        <pc:sldMkLst>
          <pc:docMk/>
          <pc:sldMk cId="0" sldId="257"/>
        </pc:sldMkLst>
        <pc:spChg chg="mod">
          <ac:chgData name="aman garg" userId="f09f524511363968" providerId="Windows Live" clId="Web-{C52D069C-6256-42E9-A75B-5DE15DD9E31D}" dt="2023-11-24T08:40:51.730" v="206" actId="20577"/>
          <ac:spMkLst>
            <pc:docMk/>
            <pc:sldMk cId="0" sldId="257"/>
            <ac:spMk id="60" creationId="{00000000-0000-0000-0000-000000000000}"/>
          </ac:spMkLst>
        </pc:spChg>
      </pc:sldChg>
      <pc:sldChg chg="del ord">
        <pc:chgData name="aman garg" userId="f09f524511363968" providerId="Windows Live" clId="Web-{C52D069C-6256-42E9-A75B-5DE15DD9E31D}" dt="2023-11-24T08:41:47.153" v="213"/>
        <pc:sldMkLst>
          <pc:docMk/>
          <pc:sldMk cId="0" sldId="258"/>
        </pc:sldMkLst>
      </pc:sldChg>
      <pc:sldChg chg="del">
        <pc:chgData name="aman garg" userId="f09f524511363968" providerId="Windows Live" clId="Web-{C52D069C-6256-42E9-A75B-5DE15DD9E31D}" dt="2023-11-24T08:41:31.606" v="209"/>
        <pc:sldMkLst>
          <pc:docMk/>
          <pc:sldMk cId="0" sldId="259"/>
        </pc:sldMkLst>
      </pc:sldChg>
      <pc:sldChg chg="del">
        <pc:chgData name="aman garg" userId="f09f524511363968" providerId="Windows Live" clId="Web-{C52D069C-6256-42E9-A75B-5DE15DD9E31D}" dt="2023-11-24T08:41:37.309" v="212"/>
        <pc:sldMkLst>
          <pc:docMk/>
          <pc:sldMk cId="0" sldId="260"/>
        </pc:sldMkLst>
      </pc:sldChg>
      <pc:sldChg chg="del">
        <pc:chgData name="aman garg" userId="f09f524511363968" providerId="Windows Live" clId="Web-{C52D069C-6256-42E9-A75B-5DE15DD9E31D}" dt="2023-11-24T08:41:37.309" v="211"/>
        <pc:sldMkLst>
          <pc:docMk/>
          <pc:sldMk cId="0" sldId="261"/>
        </pc:sldMkLst>
      </pc:sldChg>
      <pc:sldChg chg="del">
        <pc:chgData name="aman garg" userId="f09f524511363968" providerId="Windows Live" clId="Web-{C52D069C-6256-42E9-A75B-5DE15DD9E31D}" dt="2023-11-24T08:41:37.309" v="210"/>
        <pc:sldMkLst>
          <pc:docMk/>
          <pc:sldMk cId="0" sldId="262"/>
        </pc:sldMkLst>
      </pc:sldChg>
      <pc:sldChg chg="del">
        <pc:chgData name="aman garg" userId="f09f524511363968" providerId="Windows Live" clId="Web-{C52D069C-6256-42E9-A75B-5DE15DD9E31D}" dt="2023-11-24T08:41:47.153" v="217"/>
        <pc:sldMkLst>
          <pc:docMk/>
          <pc:sldMk cId="0" sldId="263"/>
        </pc:sldMkLst>
      </pc:sldChg>
      <pc:sldChg chg="del">
        <pc:chgData name="aman garg" userId="f09f524511363968" providerId="Windows Live" clId="Web-{C52D069C-6256-42E9-A75B-5DE15DD9E31D}" dt="2023-11-24T08:41:47.153" v="216"/>
        <pc:sldMkLst>
          <pc:docMk/>
          <pc:sldMk cId="0" sldId="264"/>
        </pc:sldMkLst>
      </pc:sldChg>
      <pc:sldChg chg="del">
        <pc:chgData name="aman garg" userId="f09f524511363968" providerId="Windows Live" clId="Web-{C52D069C-6256-42E9-A75B-5DE15DD9E31D}" dt="2023-11-24T08:41:47.153" v="215"/>
        <pc:sldMkLst>
          <pc:docMk/>
          <pc:sldMk cId="0" sldId="265"/>
        </pc:sldMkLst>
      </pc:sldChg>
      <pc:sldChg chg="del">
        <pc:chgData name="aman garg" userId="f09f524511363968" providerId="Windows Live" clId="Web-{C52D069C-6256-42E9-A75B-5DE15DD9E31D}" dt="2023-11-24T08:41:47.153" v="214"/>
        <pc:sldMkLst>
          <pc:docMk/>
          <pc:sldMk cId="0" sldId="266"/>
        </pc:sldMkLst>
      </pc:sldChg>
      <pc:sldChg chg="modSp new ord">
        <pc:chgData name="aman garg" userId="f09f524511363968" providerId="Windows Live" clId="Web-{C52D069C-6256-42E9-A75B-5DE15DD9E31D}" dt="2023-11-24T09:05:46.548" v="844" actId="20577"/>
        <pc:sldMkLst>
          <pc:docMk/>
          <pc:sldMk cId="1806157915" sldId="268"/>
        </pc:sldMkLst>
        <pc:spChg chg="mod">
          <ac:chgData name="aman garg" userId="f09f524511363968" providerId="Windows Live" clId="Web-{C52D069C-6256-42E9-A75B-5DE15DD9E31D}" dt="2023-11-24T08:42:12.795" v="232" actId="20577"/>
          <ac:spMkLst>
            <pc:docMk/>
            <pc:sldMk cId="1806157915" sldId="268"/>
            <ac:spMk id="2" creationId="{C5E7E6B6-2480-C445-B03C-BD3BDAC465C6}"/>
          </ac:spMkLst>
        </pc:spChg>
        <pc:spChg chg="mod">
          <ac:chgData name="aman garg" userId="f09f524511363968" providerId="Windows Live" clId="Web-{C52D069C-6256-42E9-A75B-5DE15DD9E31D}" dt="2023-11-24T09:05:46.548" v="844" actId="20577"/>
          <ac:spMkLst>
            <pc:docMk/>
            <pc:sldMk cId="1806157915" sldId="268"/>
            <ac:spMk id="3" creationId="{26492E20-ACBD-1158-6105-6311618FAB51}"/>
          </ac:spMkLst>
        </pc:spChg>
      </pc:sldChg>
      <pc:sldChg chg="delSp modSp new mod modClrScheme chgLayout">
        <pc:chgData name="aman garg" userId="f09f524511363968" providerId="Windows Live" clId="Web-{C52D069C-6256-42E9-A75B-5DE15DD9E31D}" dt="2023-11-24T09:05:57.189" v="856" actId="20577"/>
        <pc:sldMkLst>
          <pc:docMk/>
          <pc:sldMk cId="2345007210" sldId="269"/>
        </pc:sldMkLst>
        <pc:spChg chg="mod ord">
          <ac:chgData name="aman garg" userId="f09f524511363968" providerId="Windows Live" clId="Web-{C52D069C-6256-42E9-A75B-5DE15DD9E31D}" dt="2023-11-24T09:05:57.189" v="856" actId="20577"/>
          <ac:spMkLst>
            <pc:docMk/>
            <pc:sldMk cId="2345007210" sldId="269"/>
            <ac:spMk id="2" creationId="{B0CFD713-4CDC-DBAE-C7D5-449AB4AE08B1}"/>
          </ac:spMkLst>
        </pc:spChg>
        <pc:spChg chg="del">
          <ac:chgData name="aman garg" userId="f09f524511363968" providerId="Windows Live" clId="Web-{C52D069C-6256-42E9-A75B-5DE15DD9E31D}" dt="2023-11-24T08:49:01.058" v="361"/>
          <ac:spMkLst>
            <pc:docMk/>
            <pc:sldMk cId="2345007210" sldId="269"/>
            <ac:spMk id="3" creationId="{A9C965BA-E0E9-8B6C-870C-02CF79B7F92C}"/>
          </ac:spMkLst>
        </pc:spChg>
      </pc:sldChg>
      <pc:sldChg chg="addSp modSp new mod modClrScheme chgLayout">
        <pc:chgData name="aman garg" userId="f09f524511363968" providerId="Windows Live" clId="Web-{C52D069C-6256-42E9-A75B-5DE15DD9E31D}" dt="2023-11-24T09:07:51.973" v="948" actId="20577"/>
        <pc:sldMkLst>
          <pc:docMk/>
          <pc:sldMk cId="3928673761" sldId="270"/>
        </pc:sldMkLst>
        <pc:spChg chg="mod ord">
          <ac:chgData name="aman garg" userId="f09f524511363968" providerId="Windows Live" clId="Web-{C52D069C-6256-42E9-A75B-5DE15DD9E31D}" dt="2023-11-24T08:51:00.452" v="389" actId="20577"/>
          <ac:spMkLst>
            <pc:docMk/>
            <pc:sldMk cId="3928673761" sldId="270"/>
            <ac:spMk id="2" creationId="{786F51FC-3FA9-8861-F783-9932F52DC3C2}"/>
          </ac:spMkLst>
        </pc:spChg>
        <pc:spChg chg="add mod ord">
          <ac:chgData name="aman garg" userId="f09f524511363968" providerId="Windows Live" clId="Web-{C52D069C-6256-42E9-A75B-5DE15DD9E31D}" dt="2023-11-24T09:07:51.973" v="948" actId="20577"/>
          <ac:spMkLst>
            <pc:docMk/>
            <pc:sldMk cId="3928673761" sldId="270"/>
            <ac:spMk id="3" creationId="{06CD91A0-3CA1-59C3-A70E-136596990003}"/>
          </ac:spMkLst>
        </pc:spChg>
      </pc:sldChg>
      <pc:sldChg chg="modSp new">
        <pc:chgData name="aman garg" userId="f09f524511363968" providerId="Windows Live" clId="Web-{C52D069C-6256-42E9-A75B-5DE15DD9E31D}" dt="2023-11-24T11:13:47.140" v="2317" actId="20577"/>
        <pc:sldMkLst>
          <pc:docMk/>
          <pc:sldMk cId="1870131539" sldId="271"/>
        </pc:sldMkLst>
        <pc:spChg chg="mod">
          <ac:chgData name="aman garg" userId="f09f524511363968" providerId="Windows Live" clId="Web-{C52D069C-6256-42E9-A75B-5DE15DD9E31D}" dt="2023-11-24T09:08:38.209" v="978" actId="20577"/>
          <ac:spMkLst>
            <pc:docMk/>
            <pc:sldMk cId="1870131539" sldId="271"/>
            <ac:spMk id="2" creationId="{DCC4A77C-A17F-E6CE-1D62-8AB86081BD2C}"/>
          </ac:spMkLst>
        </pc:spChg>
        <pc:spChg chg="mod">
          <ac:chgData name="aman garg" userId="f09f524511363968" providerId="Windows Live" clId="Web-{C52D069C-6256-42E9-A75B-5DE15DD9E31D}" dt="2023-11-24T11:13:47.140" v="2317" actId="20577"/>
          <ac:spMkLst>
            <pc:docMk/>
            <pc:sldMk cId="1870131539" sldId="271"/>
            <ac:spMk id="3" creationId="{41319565-BE3B-31C2-EDD1-17A20F7A352B}"/>
          </ac:spMkLst>
        </pc:spChg>
      </pc:sldChg>
      <pc:sldChg chg="modSp new">
        <pc:chgData name="aman garg" userId="f09f524511363968" providerId="Windows Live" clId="Web-{C52D069C-6256-42E9-A75B-5DE15DD9E31D}" dt="2023-11-24T11:02:04.363" v="2123" actId="20577"/>
        <pc:sldMkLst>
          <pc:docMk/>
          <pc:sldMk cId="853626574" sldId="272"/>
        </pc:sldMkLst>
        <pc:spChg chg="mod">
          <ac:chgData name="aman garg" userId="f09f524511363968" providerId="Windows Live" clId="Web-{C52D069C-6256-42E9-A75B-5DE15DD9E31D}" dt="2023-11-24T09:22:07.985" v="1315" actId="20577"/>
          <ac:spMkLst>
            <pc:docMk/>
            <pc:sldMk cId="853626574" sldId="272"/>
            <ac:spMk id="2" creationId="{446856AC-CF0C-A9BC-BB8E-4565358ED245}"/>
          </ac:spMkLst>
        </pc:spChg>
        <pc:spChg chg="mod">
          <ac:chgData name="aman garg" userId="f09f524511363968" providerId="Windows Live" clId="Web-{C52D069C-6256-42E9-A75B-5DE15DD9E31D}" dt="2023-11-24T11:02:04.363" v="2123" actId="20577"/>
          <ac:spMkLst>
            <pc:docMk/>
            <pc:sldMk cId="853626574" sldId="272"/>
            <ac:spMk id="3" creationId="{9E0632C6-6F0E-F699-930E-30AB204DF3A7}"/>
          </ac:spMkLst>
        </pc:spChg>
      </pc:sldChg>
      <pc:sldChg chg="delSp modSp new mod modClrScheme chgLayout">
        <pc:chgData name="aman garg" userId="f09f524511363968" providerId="Windows Live" clId="Web-{C52D069C-6256-42E9-A75B-5DE15DD9E31D}" dt="2023-11-24T10:40:35.530" v="1626" actId="1076"/>
        <pc:sldMkLst>
          <pc:docMk/>
          <pc:sldMk cId="10264815" sldId="273"/>
        </pc:sldMkLst>
        <pc:spChg chg="mod ord">
          <ac:chgData name="aman garg" userId="f09f524511363968" providerId="Windows Live" clId="Web-{C52D069C-6256-42E9-A75B-5DE15DD9E31D}" dt="2023-11-24T10:40:35.530" v="1626" actId="1076"/>
          <ac:spMkLst>
            <pc:docMk/>
            <pc:sldMk cId="10264815" sldId="273"/>
            <ac:spMk id="2" creationId="{A5226C1C-3611-75CE-9139-217F558341E2}"/>
          </ac:spMkLst>
        </pc:spChg>
        <pc:spChg chg="del mod ord">
          <ac:chgData name="aman garg" userId="f09f524511363968" providerId="Windows Live" clId="Web-{C52D069C-6256-42E9-A75B-5DE15DD9E31D}" dt="2023-11-24T10:39:24.684" v="1581"/>
          <ac:spMkLst>
            <pc:docMk/>
            <pc:sldMk cId="10264815" sldId="273"/>
            <ac:spMk id="3" creationId="{AE1203E3-DDF7-FC36-D727-26F6E481A648}"/>
          </ac:spMkLst>
        </pc:spChg>
      </pc:sldChg>
      <pc:sldChg chg="addSp modSp new mod modClrScheme chgLayout">
        <pc:chgData name="aman garg" userId="f09f524511363968" providerId="Windows Live" clId="Web-{C52D069C-6256-42E9-A75B-5DE15DD9E31D}" dt="2023-11-24T10:52:11.995" v="1913" actId="20577"/>
        <pc:sldMkLst>
          <pc:docMk/>
          <pc:sldMk cId="289280069" sldId="274"/>
        </pc:sldMkLst>
        <pc:spChg chg="mod ord">
          <ac:chgData name="aman garg" userId="f09f524511363968" providerId="Windows Live" clId="Web-{C52D069C-6256-42E9-A75B-5DE15DD9E31D}" dt="2023-11-24T10:42:51.926" v="1637" actId="20577"/>
          <ac:spMkLst>
            <pc:docMk/>
            <pc:sldMk cId="289280069" sldId="274"/>
            <ac:spMk id="2" creationId="{ED4D31AC-95B6-1113-B12A-FA9B7B42B296}"/>
          </ac:spMkLst>
        </pc:spChg>
        <pc:spChg chg="add mod ord">
          <ac:chgData name="aman garg" userId="f09f524511363968" providerId="Windows Live" clId="Web-{C52D069C-6256-42E9-A75B-5DE15DD9E31D}" dt="2023-11-24T10:52:11.995" v="1913" actId="20577"/>
          <ac:spMkLst>
            <pc:docMk/>
            <pc:sldMk cId="289280069" sldId="274"/>
            <ac:spMk id="3" creationId="{7BCE6181-6732-F5ED-BD7D-FA61648BF8FD}"/>
          </ac:spMkLst>
        </pc:spChg>
      </pc:sldChg>
      <pc:sldChg chg="modSp new ord">
        <pc:chgData name="aman garg" userId="f09f524511363968" providerId="Windows Live" clId="Web-{C52D069C-6256-42E9-A75B-5DE15DD9E31D}" dt="2023-11-24T11:21:28.799" v="2331" actId="20577"/>
        <pc:sldMkLst>
          <pc:docMk/>
          <pc:sldMk cId="452821519" sldId="275"/>
        </pc:sldMkLst>
        <pc:spChg chg="mod">
          <ac:chgData name="aman garg" userId="f09f524511363968" providerId="Windows Live" clId="Web-{C52D069C-6256-42E9-A75B-5DE15DD9E31D}" dt="2023-11-24T10:51:06.399" v="1904" actId="20577"/>
          <ac:spMkLst>
            <pc:docMk/>
            <pc:sldMk cId="452821519" sldId="275"/>
            <ac:spMk id="2" creationId="{EBCE77ED-C765-82D1-CC95-06833F8E7D38}"/>
          </ac:spMkLst>
        </pc:spChg>
        <pc:spChg chg="mod">
          <ac:chgData name="aman garg" userId="f09f524511363968" providerId="Windows Live" clId="Web-{C52D069C-6256-42E9-A75B-5DE15DD9E31D}" dt="2023-11-24T11:21:28.799" v="2331" actId="20577"/>
          <ac:spMkLst>
            <pc:docMk/>
            <pc:sldMk cId="452821519" sldId="275"/>
            <ac:spMk id="3" creationId="{949F2BA2-98C5-53C4-5A7A-BDC7509308BC}"/>
          </ac:spMkLst>
        </pc:spChg>
      </pc:sldChg>
      <pc:sldChg chg="modSp new">
        <pc:chgData name="aman garg" userId="f09f524511363968" providerId="Windows Live" clId="Web-{C52D069C-6256-42E9-A75B-5DE15DD9E31D}" dt="2023-11-24T11:34:15.079" v="2612" actId="20577"/>
        <pc:sldMkLst>
          <pc:docMk/>
          <pc:sldMk cId="2554457052" sldId="276"/>
        </pc:sldMkLst>
        <pc:spChg chg="mod">
          <ac:chgData name="aman garg" userId="f09f524511363968" providerId="Windows Live" clId="Web-{C52D069C-6256-42E9-A75B-5DE15DD9E31D}" dt="2023-11-24T11:23:35.117" v="2343" actId="20577"/>
          <ac:spMkLst>
            <pc:docMk/>
            <pc:sldMk cId="2554457052" sldId="276"/>
            <ac:spMk id="2" creationId="{F632DDE3-3251-8E0E-67B2-7261DBE09186}"/>
          </ac:spMkLst>
        </pc:spChg>
        <pc:spChg chg="mod">
          <ac:chgData name="aman garg" userId="f09f524511363968" providerId="Windows Live" clId="Web-{C52D069C-6256-42E9-A75B-5DE15DD9E31D}" dt="2023-11-24T11:34:15.079" v="2612" actId="20577"/>
          <ac:spMkLst>
            <pc:docMk/>
            <pc:sldMk cId="2554457052" sldId="276"/>
            <ac:spMk id="3" creationId="{1CE8E920-6A19-2782-C1BF-F758CDD905B9}"/>
          </ac:spMkLst>
        </pc:spChg>
      </pc:sldChg>
      <pc:sldChg chg="new">
        <pc:chgData name="aman garg" userId="f09f524511363968" providerId="Windows Live" clId="Web-{C52D069C-6256-42E9-A75B-5DE15DD9E31D}" dt="2023-11-24T11:34:28.095" v="2613"/>
        <pc:sldMkLst>
          <pc:docMk/>
          <pc:sldMk cId="1539206487"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d947e72f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4d947e72f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spreadsheets/d/1H76WdHZJTLWmXD12TiDdFFDTSVTSu8wl/edit?usp=sharing&amp;ouid=102547508563094076232&amp;rtpof=true&amp;sd=tru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88233" y="230926"/>
            <a:ext cx="8773692" cy="662594"/>
          </a:xfrm>
          <a:prstGeom prst="rect">
            <a:avLst/>
          </a:prstGeom>
        </p:spPr>
        <p:txBody>
          <a:bodyPr spcFirstLastPara="1" wrap="square" lIns="91425" tIns="91425" rIns="91425" bIns="91425" anchor="b" anchorCtr="0">
            <a:noAutofit/>
          </a:bodyPr>
          <a:lstStyle/>
          <a:p>
            <a:r>
              <a:rPr lang="en-US" sz="2400" b="1" u="sng"/>
              <a:t>Prediction Of Extremism On Social Platforms</a:t>
            </a:r>
            <a:r>
              <a:rPr lang="en-US" sz="2400"/>
              <a:t> </a:t>
            </a:r>
          </a:p>
        </p:txBody>
      </p:sp>
      <p:sp>
        <p:nvSpPr>
          <p:cNvPr id="55" name="Google Shape;55;p13"/>
          <p:cNvSpPr txBox="1"/>
          <p:nvPr/>
        </p:nvSpPr>
        <p:spPr>
          <a:xfrm>
            <a:off x="158272" y="749421"/>
            <a:ext cx="8019191" cy="4050566"/>
          </a:xfrm>
          <a:prstGeom prst="rect">
            <a:avLst/>
          </a:prstGeom>
          <a:noFill/>
          <a:ln>
            <a:noFill/>
          </a:ln>
        </p:spPr>
        <p:txBody>
          <a:bodyPr spcFirstLastPara="1" wrap="square" lIns="91425" tIns="91425" rIns="91425" bIns="91425" anchor="t" anchorCtr="0">
            <a:spAutoFit/>
          </a:bodyPr>
          <a:lstStyle/>
          <a:p>
            <a:pPr marL="457200">
              <a:lnSpc>
                <a:spcPct val="115000"/>
              </a:lnSpc>
              <a:spcBef>
                <a:spcPts val="1200"/>
              </a:spcBef>
            </a:pPr>
            <a:r>
              <a:rPr lang="en" sz="1800" b="1"/>
              <a:t>Presented by:- 	</a:t>
            </a:r>
            <a:endParaRPr lang="en-US" sz="1800"/>
          </a:p>
          <a:p>
            <a:pPr marL="457200">
              <a:lnSpc>
                <a:spcPct val="114999"/>
              </a:lnSpc>
              <a:spcBef>
                <a:spcPts val="1200"/>
              </a:spcBef>
            </a:pPr>
            <a:r>
              <a:rPr lang="en" sz="1800"/>
              <a:t>                            1.Aman Garg (2000681530007)</a:t>
            </a:r>
          </a:p>
          <a:p>
            <a:pPr marL="457200">
              <a:lnSpc>
                <a:spcPct val="114999"/>
              </a:lnSpc>
              <a:spcBef>
                <a:spcPts val="1200"/>
              </a:spcBef>
            </a:pPr>
            <a:r>
              <a:rPr lang="en" sz="1800"/>
              <a:t>                            2.Satyam (2000681530042)</a:t>
            </a:r>
          </a:p>
          <a:p>
            <a:pPr marL="457200">
              <a:lnSpc>
                <a:spcPct val="114999"/>
              </a:lnSpc>
              <a:spcBef>
                <a:spcPts val="1200"/>
              </a:spcBef>
            </a:pPr>
            <a:r>
              <a:rPr lang="en" sz="1800"/>
              <a:t>                            3.Shiva Chauhan (2000681530043)</a:t>
            </a:r>
            <a:endParaRPr sz="1800"/>
          </a:p>
          <a:p>
            <a:pPr marL="1828800" indent="457200">
              <a:lnSpc>
                <a:spcPct val="7840"/>
              </a:lnSpc>
              <a:spcBef>
                <a:spcPts val="1200"/>
              </a:spcBef>
              <a:buSzPts val="1100"/>
            </a:pPr>
            <a:endParaRPr lang="en" sz="1800"/>
          </a:p>
          <a:p>
            <a:pPr marL="457200" lvl="0" indent="0" algn="l" rtl="0">
              <a:lnSpc>
                <a:spcPct val="7840"/>
              </a:lnSpc>
              <a:spcBef>
                <a:spcPts val="1200"/>
              </a:spcBef>
              <a:spcAft>
                <a:spcPts val="0"/>
              </a:spcAft>
              <a:buClr>
                <a:schemeClr val="dk1"/>
              </a:buClr>
              <a:buSzPts val="1100"/>
              <a:buFont typeface="Arial"/>
              <a:buNone/>
            </a:pPr>
            <a:r>
              <a:rPr lang="en" sz="1800" b="1"/>
              <a:t>Under the supervision of :-</a:t>
            </a:r>
            <a:endParaRPr sz="1800" b="1"/>
          </a:p>
          <a:p>
            <a:pPr marL="457200">
              <a:lnSpc>
                <a:spcPct val="7840"/>
              </a:lnSpc>
              <a:spcBef>
                <a:spcPts val="1200"/>
              </a:spcBef>
              <a:buSzPts val="1100"/>
            </a:pPr>
            <a:endParaRPr lang="en" sz="1800" b="1"/>
          </a:p>
          <a:p>
            <a:pPr marL="2286000">
              <a:lnSpc>
                <a:spcPct val="7840"/>
              </a:lnSpc>
              <a:spcBef>
                <a:spcPts val="1200"/>
              </a:spcBef>
              <a:buClr>
                <a:schemeClr val="dk1"/>
              </a:buClr>
              <a:buSzPts val="1100"/>
            </a:pPr>
            <a:r>
              <a:rPr lang="en" sz="1800"/>
              <a:t>Dr. Anand Sharma (Faculty/Project Coordinator, </a:t>
            </a:r>
          </a:p>
          <a:p>
            <a:pPr marL="2286000">
              <a:lnSpc>
                <a:spcPct val="7840"/>
              </a:lnSpc>
              <a:spcBef>
                <a:spcPts val="1200"/>
              </a:spcBef>
              <a:buSzPts val="1100"/>
            </a:pPr>
            <a:endParaRPr lang="en" sz="1800"/>
          </a:p>
          <a:p>
            <a:pPr marL="2286000" lvl="0" indent="0" algn="l">
              <a:lnSpc>
                <a:spcPct val="7840"/>
              </a:lnSpc>
              <a:spcBef>
                <a:spcPts val="1200"/>
              </a:spcBef>
              <a:spcAft>
                <a:spcPts val="0"/>
              </a:spcAft>
              <a:buSzPts val="1100"/>
              <a:buFont typeface="Arial"/>
              <a:buNone/>
            </a:pPr>
            <a:r>
              <a:rPr lang="en" sz="1800"/>
              <a:t>MIET Meerut)</a:t>
            </a:r>
            <a:endParaRPr sz="1800"/>
          </a:p>
          <a:p>
            <a:pPr marL="457200" algn="ctr">
              <a:lnSpc>
                <a:spcPct val="7840"/>
              </a:lnSpc>
              <a:spcBef>
                <a:spcPts val="1200"/>
              </a:spcBef>
              <a:buClr>
                <a:schemeClr val="dk1"/>
              </a:buClr>
              <a:buSzPts val="1100"/>
            </a:pPr>
            <a:endParaRPr lang="en" sz="1800"/>
          </a:p>
          <a:p>
            <a:pPr marL="457200" lvl="0" indent="0" algn="ctr">
              <a:lnSpc>
                <a:spcPct val="7840"/>
              </a:lnSpc>
              <a:spcBef>
                <a:spcPts val="1200"/>
              </a:spcBef>
              <a:spcAft>
                <a:spcPts val="0"/>
              </a:spcAft>
              <a:buSzPts val="1100"/>
              <a:buFont typeface="Arial"/>
              <a:buNone/>
            </a:pPr>
            <a:r>
              <a:rPr lang="en" sz="1800"/>
              <a:t>Department of Artificial Intelligence &amp; Machine Learning</a:t>
            </a:r>
            <a:endParaRPr sz="1800"/>
          </a:p>
          <a:p>
            <a:pPr marL="457200" algn="ctr">
              <a:lnSpc>
                <a:spcPct val="7840"/>
              </a:lnSpc>
              <a:spcBef>
                <a:spcPts val="1200"/>
              </a:spcBef>
              <a:buSzPts val="1100"/>
            </a:pPr>
            <a:endParaRPr lang="en" sz="1800"/>
          </a:p>
          <a:p>
            <a:pPr marL="0" lvl="0" indent="457200" algn="ctr" rtl="0">
              <a:lnSpc>
                <a:spcPct val="7840"/>
              </a:lnSpc>
              <a:spcBef>
                <a:spcPts val="1200"/>
              </a:spcBef>
              <a:spcAft>
                <a:spcPts val="0"/>
              </a:spcAft>
              <a:buClr>
                <a:schemeClr val="dk1"/>
              </a:buClr>
              <a:buSzPts val="1100"/>
              <a:buFont typeface="Arial"/>
              <a:buNone/>
            </a:pPr>
            <a:r>
              <a:rPr lang="en" sz="1800"/>
              <a:t>Meerut Institute of Engineering &amp; Technology, Meerut (U.P.)</a:t>
            </a:r>
            <a:endParaRPr sz="18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77ED-C765-82D1-CC95-06833F8E7D38}"/>
              </a:ext>
            </a:extLst>
          </p:cNvPr>
          <p:cNvSpPr>
            <a:spLocks noGrp="1"/>
          </p:cNvSpPr>
          <p:nvPr>
            <p:ph type="title"/>
          </p:nvPr>
        </p:nvSpPr>
        <p:spPr/>
        <p:txBody>
          <a:bodyPr>
            <a:normAutofit fontScale="90000"/>
          </a:bodyPr>
          <a:lstStyle/>
          <a:p>
            <a:r>
              <a:rPr lang="en-US" b="1"/>
              <a:t>Maintaining Consistency</a:t>
            </a:r>
          </a:p>
        </p:txBody>
      </p:sp>
      <p:sp>
        <p:nvSpPr>
          <p:cNvPr id="3" name="Text Placeholder 2">
            <a:extLst>
              <a:ext uri="{FF2B5EF4-FFF2-40B4-BE49-F238E27FC236}">
                <a16:creationId xmlns:a16="http://schemas.microsoft.com/office/drawing/2014/main" id="{949F2BA2-98C5-53C4-5A7A-BDC7509308BC}"/>
              </a:ext>
            </a:extLst>
          </p:cNvPr>
          <p:cNvSpPr>
            <a:spLocks noGrp="1"/>
          </p:cNvSpPr>
          <p:nvPr>
            <p:ph type="body" idx="1"/>
          </p:nvPr>
        </p:nvSpPr>
        <p:spPr/>
        <p:txBody>
          <a:bodyPr/>
          <a:lstStyle/>
          <a:p>
            <a:pPr>
              <a:buAutoNum type="arabicPeriod"/>
            </a:pPr>
            <a:r>
              <a:rPr lang="en-US" b="1"/>
              <a:t>Reviewing:-</a:t>
            </a:r>
            <a:endParaRPr lang="en-US"/>
          </a:p>
          <a:p>
            <a:pPr>
              <a:lnSpc>
                <a:spcPct val="114999"/>
              </a:lnSpc>
              <a:buAutoNum type="arabicPeriod"/>
            </a:pPr>
            <a:endParaRPr lang="en-US" b="1"/>
          </a:p>
          <a:p>
            <a:pPr lvl="1">
              <a:lnSpc>
                <a:spcPct val="114999"/>
              </a:lnSpc>
            </a:pPr>
            <a:r>
              <a:rPr lang="en-US"/>
              <a:t>To maintain the consistency it is important to ensure that throughout the labeling process approach of labeling should be same. So in the initial stage it is need to be decided which group member will continue the process of labelling.</a:t>
            </a:r>
          </a:p>
          <a:p>
            <a:pPr lvl="1">
              <a:lnSpc>
                <a:spcPct val="114999"/>
              </a:lnSpc>
            </a:pPr>
            <a:endParaRPr lang="en-US"/>
          </a:p>
          <a:p>
            <a:pPr>
              <a:lnSpc>
                <a:spcPct val="114999"/>
              </a:lnSpc>
              <a:buAutoNum type="arabicPeriod"/>
            </a:pPr>
            <a:r>
              <a:rPr lang="en-US" b="1"/>
              <a:t>Ambiguity:- </a:t>
            </a:r>
          </a:p>
          <a:p>
            <a:pPr lvl="1">
              <a:lnSpc>
                <a:spcPct val="114999"/>
              </a:lnSpc>
              <a:buSzPts val="1800"/>
            </a:pPr>
            <a:endParaRPr lang="en-US" b="1"/>
          </a:p>
          <a:p>
            <a:pPr lvl="1">
              <a:lnSpc>
                <a:spcPct val="114999"/>
              </a:lnSpc>
              <a:buSzPts val="1800"/>
            </a:pPr>
            <a:r>
              <a:rPr lang="en-US"/>
              <a:t>It is possible that the way sequence is wrote can confuse from which class it belongs.</a:t>
            </a:r>
          </a:p>
          <a:p>
            <a:pPr marL="596900" lvl="1" indent="0">
              <a:lnSpc>
                <a:spcPct val="114999"/>
              </a:lnSpc>
              <a:buSzPts val="1800"/>
              <a:buNone/>
            </a:pPr>
            <a:r>
              <a:rPr lang="en-US" i="1"/>
              <a:t>      Example:-</a:t>
            </a:r>
          </a:p>
          <a:p>
            <a:pPr lvl="2">
              <a:lnSpc>
                <a:spcPct val="114999"/>
              </a:lnSpc>
              <a:buSzPts val="1800"/>
            </a:pPr>
            <a:r>
              <a:rPr lang="en-US" i="1"/>
              <a:t>Congress is turning anti ***** on the name of secularism.</a:t>
            </a:r>
            <a:endParaRPr lang="en-US"/>
          </a:p>
          <a:p>
            <a:pPr lvl="2">
              <a:lnSpc>
                <a:spcPct val="114999"/>
              </a:lnSpc>
              <a:buSzPts val="1800"/>
            </a:pPr>
            <a:r>
              <a:rPr lang="en-US" i="1"/>
              <a:t>****** should unite and charge while retaining iniquities of caste.</a:t>
            </a:r>
            <a:endParaRPr lang="en-US"/>
          </a:p>
        </p:txBody>
      </p:sp>
    </p:spTree>
    <p:extLst>
      <p:ext uri="{BB962C8B-B14F-4D97-AF65-F5344CB8AC3E}">
        <p14:creationId xmlns:p14="http://schemas.microsoft.com/office/powerpoint/2010/main" val="45282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DDE3-3251-8E0E-67B2-7261DBE09186}"/>
              </a:ext>
            </a:extLst>
          </p:cNvPr>
          <p:cNvSpPr>
            <a:spLocks noGrp="1"/>
          </p:cNvSpPr>
          <p:nvPr>
            <p:ph type="title"/>
          </p:nvPr>
        </p:nvSpPr>
        <p:spPr/>
        <p:txBody>
          <a:bodyPr>
            <a:normAutofit fontScale="90000"/>
          </a:bodyPr>
          <a:lstStyle/>
          <a:p>
            <a:r>
              <a:rPr lang="en-US" b="1"/>
              <a:t>Challenges</a:t>
            </a:r>
          </a:p>
        </p:txBody>
      </p:sp>
      <p:sp>
        <p:nvSpPr>
          <p:cNvPr id="3" name="Text Placeholder 2">
            <a:extLst>
              <a:ext uri="{FF2B5EF4-FFF2-40B4-BE49-F238E27FC236}">
                <a16:creationId xmlns:a16="http://schemas.microsoft.com/office/drawing/2014/main" id="{1CE8E920-6A19-2782-C1BF-F758CDD905B9}"/>
              </a:ext>
            </a:extLst>
          </p:cNvPr>
          <p:cNvSpPr>
            <a:spLocks noGrp="1"/>
          </p:cNvSpPr>
          <p:nvPr>
            <p:ph type="body" idx="1"/>
          </p:nvPr>
        </p:nvSpPr>
        <p:spPr/>
        <p:txBody>
          <a:bodyPr/>
          <a:lstStyle/>
          <a:p>
            <a:pPr>
              <a:buAutoNum type="arabicPeriod"/>
            </a:pPr>
            <a:r>
              <a:rPr lang="en-US" b="1" u="sng"/>
              <a:t>Threshold for class separation:-</a:t>
            </a:r>
          </a:p>
          <a:p>
            <a:pPr>
              <a:lnSpc>
                <a:spcPct val="114999"/>
              </a:lnSpc>
              <a:buSzPts val="1800"/>
              <a:buAutoNum type="arabicPeriod"/>
            </a:pPr>
            <a:endParaRPr lang="en-US" b="1" u="sng"/>
          </a:p>
          <a:p>
            <a:pPr lvl="1">
              <a:lnSpc>
                <a:spcPct val="114999"/>
              </a:lnSpc>
              <a:buSzPts val="1800"/>
            </a:pPr>
            <a:r>
              <a:rPr lang="en-US"/>
              <a:t>Without knowing the full data which is going to be labelled it is not possible to know all the threshold on the basis of which sequences it is going to be labelled.</a:t>
            </a:r>
            <a:endParaRPr lang="en-US" b="1" u="sng"/>
          </a:p>
          <a:p>
            <a:pPr lvl="1">
              <a:lnSpc>
                <a:spcPct val="114999"/>
              </a:lnSpc>
            </a:pPr>
            <a:endParaRPr lang="en-US"/>
          </a:p>
          <a:p>
            <a:pPr>
              <a:lnSpc>
                <a:spcPct val="114999"/>
              </a:lnSpc>
              <a:buAutoNum type="arabicPeriod"/>
            </a:pPr>
            <a:r>
              <a:rPr lang="en-US" b="1" u="sng"/>
              <a:t>Keeping the prelabeled data useful:-</a:t>
            </a:r>
          </a:p>
          <a:p>
            <a:pPr>
              <a:lnSpc>
                <a:spcPct val="114999"/>
              </a:lnSpc>
              <a:buSzPts val="1800"/>
              <a:buAutoNum type="arabicPeriod"/>
            </a:pPr>
            <a:endParaRPr lang="en-US" b="1" u="sng"/>
          </a:p>
          <a:p>
            <a:pPr lvl="1">
              <a:lnSpc>
                <a:spcPct val="114999"/>
              </a:lnSpc>
              <a:buSzPts val="1800"/>
            </a:pPr>
            <a:r>
              <a:rPr lang="en-US"/>
              <a:t>As new sequences are encountered new basis for the class separation are added but it is important to focus on prior basis as well   </a:t>
            </a:r>
            <a:endParaRPr lang="en-US" b="1" u="sng"/>
          </a:p>
          <a:p>
            <a:pPr lvl="1">
              <a:lnSpc>
                <a:spcPct val="114999"/>
              </a:lnSpc>
              <a:buSzPts val="1800"/>
            </a:pPr>
            <a:endParaRPr lang="en-US"/>
          </a:p>
        </p:txBody>
      </p:sp>
    </p:spTree>
    <p:extLst>
      <p:ext uri="{BB962C8B-B14F-4D97-AF65-F5344CB8AC3E}">
        <p14:creationId xmlns:p14="http://schemas.microsoft.com/office/powerpoint/2010/main" val="255445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A81D11-ACB7-386B-20D5-E5E067578438}"/>
              </a:ext>
            </a:extLst>
          </p:cNvPr>
          <p:cNvSpPr>
            <a:spLocks noGrp="1"/>
          </p:cNvSpPr>
          <p:nvPr>
            <p:ph type="title"/>
          </p:nvPr>
        </p:nvSpPr>
        <p:spPr/>
        <p:txBody>
          <a:bodyPr>
            <a:normAutofit fontScale="90000"/>
          </a:bodyPr>
          <a:lstStyle/>
          <a:p>
            <a:r>
              <a:rPr lang="en-US" b="1"/>
              <a:t>                                   Conclusion</a:t>
            </a:r>
          </a:p>
        </p:txBody>
      </p:sp>
      <p:sp>
        <p:nvSpPr>
          <p:cNvPr id="8" name="Text Placeholder 7">
            <a:extLst>
              <a:ext uri="{FF2B5EF4-FFF2-40B4-BE49-F238E27FC236}">
                <a16:creationId xmlns:a16="http://schemas.microsoft.com/office/drawing/2014/main" id="{C35B6215-41A8-9B03-71FB-53708997D958}"/>
              </a:ext>
            </a:extLst>
          </p:cNvPr>
          <p:cNvSpPr>
            <a:spLocks noGrp="1"/>
          </p:cNvSpPr>
          <p:nvPr>
            <p:ph type="body" idx="1"/>
          </p:nvPr>
        </p:nvSpPr>
        <p:spPr/>
        <p:txBody>
          <a:bodyPr/>
          <a:lstStyle/>
          <a:p>
            <a:r>
              <a:rPr lang="en-US"/>
              <a:t>After overall data collection process we have 6019 labelled sequences </a:t>
            </a:r>
          </a:p>
          <a:p>
            <a:pPr marL="596900" lvl="1" indent="0">
              <a:lnSpc>
                <a:spcPct val="114999"/>
              </a:lnSpc>
              <a:buNone/>
            </a:pPr>
            <a:r>
              <a:rPr lang="en-US"/>
              <a:t>The distribution of  sequences in the class is following</a:t>
            </a:r>
          </a:p>
          <a:p>
            <a:pPr marL="596900" lvl="1" indent="0">
              <a:lnSpc>
                <a:spcPct val="114999"/>
              </a:lnSpc>
              <a:buNone/>
            </a:pPr>
            <a:endParaRPr lang="en-US" sz="1100">
              <a:solidFill>
                <a:srgbClr val="212121"/>
              </a:solidFill>
            </a:endParaRPr>
          </a:p>
          <a:p>
            <a:pPr marL="596900" lvl="1" indent="0">
              <a:lnSpc>
                <a:spcPct val="114999"/>
              </a:lnSpc>
              <a:buNone/>
            </a:pPr>
            <a:endParaRPr lang="en-US" sz="1100">
              <a:solidFill>
                <a:srgbClr val="212121"/>
              </a:solidFill>
            </a:endParaRPr>
          </a:p>
        </p:txBody>
      </p:sp>
      <p:pic>
        <p:nvPicPr>
          <p:cNvPr id="2" name="Picture 1">
            <a:extLst>
              <a:ext uri="{FF2B5EF4-FFF2-40B4-BE49-F238E27FC236}">
                <a16:creationId xmlns:a16="http://schemas.microsoft.com/office/drawing/2014/main" id="{40B3638C-C69F-20DC-8BD3-1B829C1ACA2D}"/>
              </a:ext>
            </a:extLst>
          </p:cNvPr>
          <p:cNvPicPr>
            <a:picLocks noChangeAspect="1"/>
          </p:cNvPicPr>
          <p:nvPr/>
        </p:nvPicPr>
        <p:blipFill>
          <a:blip r:embed="rId2"/>
          <a:stretch>
            <a:fillRect/>
          </a:stretch>
        </p:blipFill>
        <p:spPr>
          <a:xfrm>
            <a:off x="2105828" y="1861851"/>
            <a:ext cx="4381500" cy="3044787"/>
          </a:xfrm>
          <a:prstGeom prst="rect">
            <a:avLst/>
          </a:prstGeom>
        </p:spPr>
      </p:pic>
    </p:spTree>
    <p:extLst>
      <p:ext uri="{BB962C8B-B14F-4D97-AF65-F5344CB8AC3E}">
        <p14:creationId xmlns:p14="http://schemas.microsoft.com/office/powerpoint/2010/main" val="153920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712043B-F819-060D-0D20-C9676EF61C7C}"/>
              </a:ext>
            </a:extLst>
          </p:cNvPr>
          <p:cNvSpPr>
            <a:spLocks noGrp="1"/>
          </p:cNvSpPr>
          <p:nvPr>
            <p:ph type="body" idx="1"/>
          </p:nvPr>
        </p:nvSpPr>
        <p:spPr/>
        <p:txBody>
          <a:bodyPr/>
          <a:lstStyle/>
          <a:p>
            <a:pPr lvl="1">
              <a:lnSpc>
                <a:spcPct val="114999"/>
              </a:lnSpc>
            </a:pPr>
            <a:r>
              <a:rPr lang="en-US" sz="1100">
                <a:solidFill>
                  <a:srgbClr val="212121"/>
                </a:solidFill>
              </a:rPr>
              <a:t>Not Relevant : 3346</a:t>
            </a:r>
          </a:p>
          <a:p>
            <a:pPr lvl="1">
              <a:lnSpc>
                <a:spcPct val="114999"/>
              </a:lnSpc>
            </a:pPr>
            <a:endParaRPr lang="en-US" sz="1100">
              <a:solidFill>
                <a:srgbClr val="212121"/>
              </a:solidFill>
            </a:endParaRPr>
          </a:p>
          <a:p>
            <a:pPr lvl="1">
              <a:lnSpc>
                <a:spcPct val="114999"/>
              </a:lnSpc>
            </a:pPr>
            <a:r>
              <a:rPr lang="en-US" sz="1100">
                <a:solidFill>
                  <a:srgbClr val="212121"/>
                </a:solidFill>
              </a:rPr>
              <a:t>International Affairs : 736</a:t>
            </a:r>
            <a:br>
              <a:rPr lang="en-US" sz="1100">
                <a:solidFill>
                  <a:srgbClr val="212121"/>
                </a:solidFill>
              </a:rPr>
            </a:br>
            <a:endParaRPr lang="en-US" sz="1100">
              <a:solidFill>
                <a:srgbClr val="212121"/>
              </a:solidFill>
            </a:endParaRPr>
          </a:p>
          <a:p>
            <a:pPr lvl="1">
              <a:lnSpc>
                <a:spcPct val="114999"/>
              </a:lnSpc>
            </a:pPr>
            <a:r>
              <a:rPr lang="en-US" sz="1100"/>
              <a:t>Radical Violence : 714</a:t>
            </a:r>
          </a:p>
          <a:p>
            <a:pPr lvl="1">
              <a:lnSpc>
                <a:spcPct val="114999"/>
              </a:lnSpc>
            </a:pPr>
            <a:endParaRPr lang="en-US" sz="1100"/>
          </a:p>
          <a:p>
            <a:pPr lvl="1">
              <a:lnSpc>
                <a:spcPct val="114999"/>
              </a:lnSpc>
            </a:pPr>
            <a:r>
              <a:rPr lang="en-US" sz="1100"/>
              <a:t>Non Radical Violence : 675</a:t>
            </a:r>
          </a:p>
          <a:p>
            <a:pPr lvl="1">
              <a:lnSpc>
                <a:spcPct val="114999"/>
              </a:lnSpc>
            </a:pPr>
            <a:endParaRPr lang="en-US" sz="1100"/>
          </a:p>
          <a:p>
            <a:pPr lvl="1">
              <a:lnSpc>
                <a:spcPct val="114999"/>
              </a:lnSpc>
            </a:pPr>
            <a:r>
              <a:rPr lang="en-US" sz="1100"/>
              <a:t>Extremism : 548</a:t>
            </a:r>
            <a:endParaRPr lang="en-US"/>
          </a:p>
          <a:p>
            <a:pPr lvl="1">
              <a:lnSpc>
                <a:spcPct val="114999"/>
              </a:lnSpc>
            </a:pPr>
            <a:endParaRPr lang="en-US" sz="1100"/>
          </a:p>
          <a:p>
            <a:pPr marL="596900" lvl="1" indent="0">
              <a:lnSpc>
                <a:spcPct val="114999"/>
              </a:lnSpc>
              <a:buNone/>
            </a:pPr>
            <a:r>
              <a:rPr lang="en-US" sz="1100"/>
              <a:t>Data Link: </a:t>
            </a:r>
            <a:r>
              <a:rPr lang="en-US" sz="1100">
                <a:hlinkClick r:id="rId2"/>
              </a:rPr>
              <a:t>data in excel</a:t>
            </a:r>
            <a:endParaRPr lang="en-US" sz="1100"/>
          </a:p>
          <a:p>
            <a:pPr marL="596900" lvl="1" indent="0">
              <a:lnSpc>
                <a:spcPct val="114999"/>
              </a:lnSpc>
              <a:buNone/>
            </a:pPr>
            <a:endParaRPr lang="en-US" sz="1100"/>
          </a:p>
          <a:p>
            <a:pPr marL="596900" lvl="1" indent="0">
              <a:lnSpc>
                <a:spcPct val="114999"/>
              </a:lnSpc>
              <a:buNone/>
            </a:pPr>
            <a:r>
              <a:rPr lang="en-US" sz="1100"/>
              <a:t>After all labelling process we get to learn that what will be overall flow and key points to remember when starting the data collection.</a:t>
            </a:r>
          </a:p>
          <a:p>
            <a:pPr marL="596900" lvl="1" indent="0">
              <a:lnSpc>
                <a:spcPct val="114999"/>
              </a:lnSpc>
              <a:buNone/>
            </a:pPr>
            <a:endParaRPr lang="en-US" sz="1100"/>
          </a:p>
          <a:p>
            <a:pPr marL="596900" lvl="1" indent="0">
              <a:lnSpc>
                <a:spcPct val="114999"/>
              </a:lnSpc>
              <a:buNone/>
            </a:pPr>
            <a:endParaRPr lang="en-US" sz="1100"/>
          </a:p>
        </p:txBody>
      </p:sp>
    </p:spTree>
    <p:extLst>
      <p:ext uri="{BB962C8B-B14F-4D97-AF65-F5344CB8AC3E}">
        <p14:creationId xmlns:p14="http://schemas.microsoft.com/office/powerpoint/2010/main" val="382440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2740950" y="1652900"/>
            <a:ext cx="3909000" cy="160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6100">
                <a:latin typeface="Pacifico"/>
                <a:ea typeface="Pacifico"/>
                <a:cs typeface="Pacifico"/>
                <a:sym typeface="Pacifico"/>
              </a:rPr>
              <a:t>Thank you</a:t>
            </a:r>
            <a:endParaRPr sz="6100">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E6B6-2480-C445-B03C-BD3BDAC465C6}"/>
              </a:ext>
            </a:extLst>
          </p:cNvPr>
          <p:cNvSpPr>
            <a:spLocks noGrp="1"/>
          </p:cNvSpPr>
          <p:nvPr>
            <p:ph type="title"/>
          </p:nvPr>
        </p:nvSpPr>
        <p:spPr>
          <a:xfrm>
            <a:off x="2638521" y="477682"/>
            <a:ext cx="8520600" cy="572700"/>
          </a:xfrm>
        </p:spPr>
        <p:txBody>
          <a:bodyPr>
            <a:normAutofit fontScale="90000"/>
          </a:bodyPr>
          <a:lstStyle/>
          <a:p>
            <a:r>
              <a:rPr lang="en-US" b="1" u="sng"/>
              <a:t>Table Of Contents</a:t>
            </a:r>
          </a:p>
        </p:txBody>
      </p:sp>
      <p:sp>
        <p:nvSpPr>
          <p:cNvPr id="3" name="Text Placeholder 2">
            <a:extLst>
              <a:ext uri="{FF2B5EF4-FFF2-40B4-BE49-F238E27FC236}">
                <a16:creationId xmlns:a16="http://schemas.microsoft.com/office/drawing/2014/main" id="{26492E20-ACBD-1158-6105-6311618FAB51}"/>
              </a:ext>
            </a:extLst>
          </p:cNvPr>
          <p:cNvSpPr>
            <a:spLocks noGrp="1"/>
          </p:cNvSpPr>
          <p:nvPr>
            <p:ph type="body" idx="1"/>
          </p:nvPr>
        </p:nvSpPr>
        <p:spPr/>
        <p:txBody>
          <a:bodyPr/>
          <a:lstStyle/>
          <a:p>
            <a:r>
              <a:rPr lang="en-US"/>
              <a:t>Data Extraction</a:t>
            </a:r>
          </a:p>
          <a:p>
            <a:pPr lvl="1">
              <a:lnSpc>
                <a:spcPct val="114999"/>
              </a:lnSpc>
            </a:pPr>
            <a:r>
              <a:rPr lang="en-US"/>
              <a:t>Methodology</a:t>
            </a:r>
          </a:p>
          <a:p>
            <a:pPr lvl="1">
              <a:lnSpc>
                <a:spcPct val="114999"/>
              </a:lnSpc>
            </a:pPr>
            <a:r>
              <a:rPr lang="en-US"/>
              <a:t>Maintaining Diversity</a:t>
            </a:r>
          </a:p>
          <a:p>
            <a:pPr lvl="1">
              <a:lnSpc>
                <a:spcPct val="114999"/>
              </a:lnSpc>
            </a:pPr>
            <a:r>
              <a:rPr lang="en-US"/>
              <a:t>Challenges</a:t>
            </a:r>
          </a:p>
          <a:p>
            <a:pPr>
              <a:lnSpc>
                <a:spcPct val="114999"/>
              </a:lnSpc>
            </a:pPr>
            <a:r>
              <a:rPr lang="en-US"/>
              <a:t>Data Labeling</a:t>
            </a:r>
          </a:p>
          <a:p>
            <a:pPr lvl="1">
              <a:lnSpc>
                <a:spcPct val="114999"/>
              </a:lnSpc>
            </a:pPr>
            <a:r>
              <a:rPr lang="en-US"/>
              <a:t>Methodology</a:t>
            </a:r>
          </a:p>
          <a:p>
            <a:pPr lvl="1">
              <a:lnSpc>
                <a:spcPct val="114999"/>
              </a:lnSpc>
            </a:pPr>
            <a:r>
              <a:rPr lang="en-US"/>
              <a:t>Maintaining Consistency</a:t>
            </a:r>
          </a:p>
          <a:p>
            <a:pPr lvl="1">
              <a:lnSpc>
                <a:spcPct val="114999"/>
              </a:lnSpc>
            </a:pPr>
            <a:r>
              <a:rPr lang="en-US"/>
              <a:t>Challenges</a:t>
            </a:r>
          </a:p>
          <a:p>
            <a:pPr>
              <a:lnSpc>
                <a:spcPct val="114999"/>
              </a:lnSpc>
            </a:pPr>
            <a:r>
              <a:rPr lang="en-US"/>
              <a:t>Conclusion</a:t>
            </a:r>
          </a:p>
        </p:txBody>
      </p:sp>
    </p:spTree>
    <p:extLst>
      <p:ext uri="{BB962C8B-B14F-4D97-AF65-F5344CB8AC3E}">
        <p14:creationId xmlns:p14="http://schemas.microsoft.com/office/powerpoint/2010/main" val="180615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D713-4CDC-DBAE-C7D5-449AB4AE08B1}"/>
              </a:ext>
            </a:extLst>
          </p:cNvPr>
          <p:cNvSpPr>
            <a:spLocks noGrp="1"/>
          </p:cNvSpPr>
          <p:nvPr>
            <p:ph type="title"/>
          </p:nvPr>
        </p:nvSpPr>
        <p:spPr/>
        <p:txBody>
          <a:bodyPr>
            <a:normAutofit/>
          </a:bodyPr>
          <a:lstStyle/>
          <a:p>
            <a:r>
              <a:rPr lang="en-US" sz="4000" b="1" u="sng"/>
              <a:t>Data Extraction</a:t>
            </a:r>
            <a:endParaRPr lang="en-US" b="1" i="1" u="sng"/>
          </a:p>
        </p:txBody>
      </p:sp>
    </p:spTree>
    <p:extLst>
      <p:ext uri="{BB962C8B-B14F-4D97-AF65-F5344CB8AC3E}">
        <p14:creationId xmlns:p14="http://schemas.microsoft.com/office/powerpoint/2010/main" val="234500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51FC-3FA9-8861-F783-9932F52DC3C2}"/>
              </a:ext>
            </a:extLst>
          </p:cNvPr>
          <p:cNvSpPr>
            <a:spLocks noGrp="1"/>
          </p:cNvSpPr>
          <p:nvPr>
            <p:ph type="title"/>
          </p:nvPr>
        </p:nvSpPr>
        <p:spPr/>
        <p:txBody>
          <a:bodyPr>
            <a:normAutofit fontScale="90000"/>
          </a:bodyPr>
          <a:lstStyle/>
          <a:p>
            <a:r>
              <a:rPr lang="en-US" b="1"/>
              <a:t>Methodology</a:t>
            </a:r>
          </a:p>
        </p:txBody>
      </p:sp>
      <p:sp>
        <p:nvSpPr>
          <p:cNvPr id="3" name="Text Placeholder 2">
            <a:extLst>
              <a:ext uri="{FF2B5EF4-FFF2-40B4-BE49-F238E27FC236}">
                <a16:creationId xmlns:a16="http://schemas.microsoft.com/office/drawing/2014/main" id="{06CD91A0-3CA1-59C3-A70E-136596990003}"/>
              </a:ext>
            </a:extLst>
          </p:cNvPr>
          <p:cNvSpPr>
            <a:spLocks noGrp="1"/>
          </p:cNvSpPr>
          <p:nvPr>
            <p:ph type="body" idx="1"/>
          </p:nvPr>
        </p:nvSpPr>
        <p:spPr/>
        <p:txBody>
          <a:bodyPr/>
          <a:lstStyle/>
          <a:p>
            <a:pPr>
              <a:buAutoNum type="arabicPeriod"/>
            </a:pPr>
            <a:r>
              <a:rPr lang="en-US"/>
              <a:t>After considering all the social media public platforms we decided to extract the data from twitter as it provides the most quality data for sequence classification task.</a:t>
            </a:r>
          </a:p>
          <a:p>
            <a:pPr>
              <a:lnSpc>
                <a:spcPct val="114999"/>
              </a:lnSpc>
              <a:buAutoNum type="arabicPeriod"/>
            </a:pPr>
            <a:r>
              <a:rPr lang="en-US"/>
              <a:t>Methods we use to extract the data :</a:t>
            </a:r>
          </a:p>
          <a:p>
            <a:pPr lvl="1">
              <a:lnSpc>
                <a:spcPct val="114999"/>
              </a:lnSpc>
            </a:pPr>
            <a:r>
              <a:rPr lang="en-US" b="1" err="1"/>
              <a:t>Mannual</a:t>
            </a:r>
            <a:r>
              <a:rPr lang="en-US" b="1"/>
              <a:t> :-  </a:t>
            </a:r>
            <a:r>
              <a:rPr lang="en-US"/>
              <a:t>For first 3000 sequences we have gone through each tweet and extract it </a:t>
            </a:r>
            <a:r>
              <a:rPr lang="en-US" err="1"/>
              <a:t>mannualy</a:t>
            </a:r>
            <a:r>
              <a:rPr lang="en-US"/>
              <a:t> . We did this </a:t>
            </a:r>
            <a:r>
              <a:rPr lang="en-US" err="1"/>
              <a:t>mannualy</a:t>
            </a:r>
            <a:r>
              <a:rPr lang="en-US"/>
              <a:t>  to know the data and challenges we will face while dealing with data further.</a:t>
            </a:r>
          </a:p>
          <a:p>
            <a:pPr lvl="1">
              <a:lnSpc>
                <a:spcPct val="114999"/>
              </a:lnSpc>
            </a:pPr>
            <a:r>
              <a:rPr lang="en-US" b="1"/>
              <a:t>Automated :- </a:t>
            </a:r>
            <a:r>
              <a:rPr lang="en-US"/>
              <a:t> now that we have a enough sight of data for further data extraction we have used web scraping techniques selenium.</a:t>
            </a:r>
            <a:r>
              <a:rPr lang="en-US" b="1"/>
              <a:t> </a:t>
            </a:r>
          </a:p>
        </p:txBody>
      </p:sp>
    </p:spTree>
    <p:extLst>
      <p:ext uri="{BB962C8B-B14F-4D97-AF65-F5344CB8AC3E}">
        <p14:creationId xmlns:p14="http://schemas.microsoft.com/office/powerpoint/2010/main" val="392867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A77C-A17F-E6CE-1D62-8AB86081BD2C}"/>
              </a:ext>
            </a:extLst>
          </p:cNvPr>
          <p:cNvSpPr>
            <a:spLocks noGrp="1"/>
          </p:cNvSpPr>
          <p:nvPr>
            <p:ph type="title"/>
          </p:nvPr>
        </p:nvSpPr>
        <p:spPr/>
        <p:txBody>
          <a:bodyPr>
            <a:normAutofit fontScale="90000"/>
          </a:bodyPr>
          <a:lstStyle/>
          <a:p>
            <a:r>
              <a:rPr lang="en-US" b="1"/>
              <a:t>Maintaining Diversity of data</a:t>
            </a:r>
          </a:p>
        </p:txBody>
      </p:sp>
      <p:sp>
        <p:nvSpPr>
          <p:cNvPr id="3" name="Text Placeholder 2">
            <a:extLst>
              <a:ext uri="{FF2B5EF4-FFF2-40B4-BE49-F238E27FC236}">
                <a16:creationId xmlns:a16="http://schemas.microsoft.com/office/drawing/2014/main" id="{41319565-BE3B-31C2-EDD1-17A20F7A352B}"/>
              </a:ext>
            </a:extLst>
          </p:cNvPr>
          <p:cNvSpPr>
            <a:spLocks noGrp="1"/>
          </p:cNvSpPr>
          <p:nvPr>
            <p:ph type="body" idx="1"/>
          </p:nvPr>
        </p:nvSpPr>
        <p:spPr/>
        <p:txBody>
          <a:bodyPr/>
          <a:lstStyle/>
          <a:p>
            <a:pPr>
              <a:buAutoNum type="arabicPeriod"/>
            </a:pPr>
            <a:r>
              <a:rPr lang="en-US" b="1"/>
              <a:t>From different special events:</a:t>
            </a:r>
            <a:endParaRPr lang="en-US"/>
          </a:p>
          <a:p>
            <a:pPr lvl="1">
              <a:lnSpc>
                <a:spcPct val="114999"/>
              </a:lnSpc>
            </a:pPr>
            <a:r>
              <a:rPr lang="en-US"/>
              <a:t>While extracting the data we targeted to extract the data  from the events such as riots of Manipur and France and extremism spreads at the time of election.</a:t>
            </a:r>
          </a:p>
          <a:p>
            <a:pPr lvl="1">
              <a:lnSpc>
                <a:spcPct val="114999"/>
              </a:lnSpc>
            </a:pPr>
            <a:endParaRPr lang="en-US"/>
          </a:p>
          <a:p>
            <a:pPr>
              <a:lnSpc>
                <a:spcPct val="114999"/>
              </a:lnSpc>
              <a:buAutoNum type="arabicPeriod"/>
            </a:pPr>
            <a:r>
              <a:rPr lang="en-US" b="1"/>
              <a:t>From events of different contexts:</a:t>
            </a:r>
          </a:p>
          <a:p>
            <a:pPr lvl="1">
              <a:lnSpc>
                <a:spcPct val="114999"/>
              </a:lnSpc>
              <a:buSzPts val="1800"/>
            </a:pPr>
            <a:r>
              <a:rPr lang="en-US" b="1"/>
              <a:t>Example:-</a:t>
            </a:r>
          </a:p>
          <a:p>
            <a:pPr lvl="2">
              <a:lnSpc>
                <a:spcPct val="114999"/>
              </a:lnSpc>
              <a:buSzPts val="1800"/>
            </a:pPr>
            <a:r>
              <a:rPr lang="en-US" i="1"/>
              <a:t>PM Modi's Special Visit To France Significant For Bilateral Ties; MEA Explains</a:t>
            </a:r>
            <a:endParaRPr lang="en-US" b="1" i="1"/>
          </a:p>
          <a:p>
            <a:pPr lvl="1">
              <a:lnSpc>
                <a:spcPct val="114999"/>
              </a:lnSpc>
              <a:buSzPts val="1800"/>
            </a:pPr>
            <a:endParaRPr lang="en-US" i="1"/>
          </a:p>
          <a:p>
            <a:pPr lvl="2">
              <a:lnSpc>
                <a:spcPct val="114999"/>
              </a:lnSpc>
              <a:buSzPts val="1800"/>
            </a:pPr>
            <a:r>
              <a:rPr lang="en-US" i="1"/>
              <a:t>If France wants peace, then you give the Chief Minister of Uttar Pradesh state of India Shri Yogi Adityanath ji the command of your country for only 15 days, the future generations of these ****** rioters will not riot.</a:t>
            </a:r>
          </a:p>
          <a:p>
            <a:pPr lvl="1">
              <a:lnSpc>
                <a:spcPct val="114999"/>
              </a:lnSpc>
            </a:pPr>
            <a:endParaRPr lang="en-US" b="1"/>
          </a:p>
          <a:p>
            <a:pPr>
              <a:lnSpc>
                <a:spcPct val="114999"/>
              </a:lnSpc>
            </a:pPr>
            <a:endParaRPr lang="en-US" b="1"/>
          </a:p>
          <a:p>
            <a:pPr>
              <a:lnSpc>
                <a:spcPct val="114999"/>
              </a:lnSpc>
            </a:pPr>
            <a:endParaRPr lang="en-US"/>
          </a:p>
        </p:txBody>
      </p:sp>
    </p:spTree>
    <p:extLst>
      <p:ext uri="{BB962C8B-B14F-4D97-AF65-F5344CB8AC3E}">
        <p14:creationId xmlns:p14="http://schemas.microsoft.com/office/powerpoint/2010/main" val="187013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56AC-CF0C-A9BC-BB8E-4565358ED245}"/>
              </a:ext>
            </a:extLst>
          </p:cNvPr>
          <p:cNvSpPr>
            <a:spLocks noGrp="1"/>
          </p:cNvSpPr>
          <p:nvPr>
            <p:ph type="title"/>
          </p:nvPr>
        </p:nvSpPr>
        <p:spPr/>
        <p:txBody>
          <a:bodyPr>
            <a:normAutofit fontScale="90000"/>
          </a:bodyPr>
          <a:lstStyle/>
          <a:p>
            <a:r>
              <a:rPr lang="en-US" b="1"/>
              <a:t>Challenges</a:t>
            </a:r>
          </a:p>
        </p:txBody>
      </p:sp>
      <p:sp>
        <p:nvSpPr>
          <p:cNvPr id="3" name="Text Placeholder 2">
            <a:extLst>
              <a:ext uri="{FF2B5EF4-FFF2-40B4-BE49-F238E27FC236}">
                <a16:creationId xmlns:a16="http://schemas.microsoft.com/office/drawing/2014/main" id="{9E0632C6-6F0E-F699-930E-30AB204DF3A7}"/>
              </a:ext>
            </a:extLst>
          </p:cNvPr>
          <p:cNvSpPr>
            <a:spLocks noGrp="1"/>
          </p:cNvSpPr>
          <p:nvPr>
            <p:ph type="body" idx="1"/>
          </p:nvPr>
        </p:nvSpPr>
        <p:spPr/>
        <p:txBody>
          <a:bodyPr/>
          <a:lstStyle/>
          <a:p>
            <a:pPr>
              <a:buAutoNum type="arabicPeriod"/>
            </a:pPr>
            <a:r>
              <a:rPr lang="en-US" b="1" u="sng"/>
              <a:t>Extracting language specific data</a:t>
            </a:r>
            <a:r>
              <a:rPr lang="en-US" u="sng"/>
              <a:t>:</a:t>
            </a:r>
            <a:endParaRPr lang="en-US"/>
          </a:p>
          <a:p>
            <a:pPr>
              <a:lnSpc>
                <a:spcPct val="114999"/>
              </a:lnSpc>
              <a:buSzPts val="1800"/>
              <a:buAutoNum type="arabicPeriod"/>
            </a:pPr>
            <a:endParaRPr lang="en-US" u="sng"/>
          </a:p>
          <a:p>
            <a:pPr lvl="1">
              <a:lnSpc>
                <a:spcPct val="114999"/>
              </a:lnSpc>
              <a:buSzPts val="1800"/>
            </a:pPr>
            <a:r>
              <a:rPr lang="en-US"/>
              <a:t>To extract only language specific data we have used a set of certain words which are essential to form the sequence of </a:t>
            </a:r>
            <a:r>
              <a:rPr lang="en-US" err="1"/>
              <a:t>english</a:t>
            </a:r>
            <a:r>
              <a:rPr lang="en-US"/>
              <a:t> language.</a:t>
            </a:r>
            <a:endParaRPr lang="en-US" u="sng"/>
          </a:p>
          <a:p>
            <a:pPr>
              <a:lnSpc>
                <a:spcPct val="114999"/>
              </a:lnSpc>
              <a:buAutoNum type="arabicPeriod"/>
            </a:pPr>
            <a:endParaRPr lang="en-US" b="1" u="sng"/>
          </a:p>
          <a:p>
            <a:pPr>
              <a:lnSpc>
                <a:spcPct val="114999"/>
              </a:lnSpc>
              <a:buAutoNum type="arabicPeriod"/>
            </a:pPr>
            <a:r>
              <a:rPr lang="en-US" b="1" u="sng"/>
              <a:t>Redundancy:-</a:t>
            </a:r>
            <a:endParaRPr lang="en-US"/>
          </a:p>
          <a:p>
            <a:pPr lvl="1">
              <a:lnSpc>
                <a:spcPct val="114999"/>
              </a:lnSpc>
            </a:pPr>
            <a:endParaRPr lang="en-US"/>
          </a:p>
          <a:p>
            <a:pPr lvl="1">
              <a:lnSpc>
                <a:spcPct val="114999"/>
              </a:lnSpc>
            </a:pPr>
            <a:r>
              <a:rPr lang="en-US"/>
              <a:t>To remove the redundancy from the dataset we used a simple python program to check if there is any redundant sequences over a certain limit.</a:t>
            </a:r>
            <a:endParaRPr lang="en-US" b="1" u="sng"/>
          </a:p>
        </p:txBody>
      </p:sp>
    </p:spTree>
    <p:extLst>
      <p:ext uri="{BB962C8B-B14F-4D97-AF65-F5344CB8AC3E}">
        <p14:creationId xmlns:p14="http://schemas.microsoft.com/office/powerpoint/2010/main" val="85362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6C1C-3611-75CE-9139-217F558341E2}"/>
              </a:ext>
            </a:extLst>
          </p:cNvPr>
          <p:cNvSpPr>
            <a:spLocks noGrp="1"/>
          </p:cNvSpPr>
          <p:nvPr>
            <p:ph type="title"/>
          </p:nvPr>
        </p:nvSpPr>
        <p:spPr>
          <a:xfrm>
            <a:off x="2589536" y="2143196"/>
            <a:ext cx="8520600" cy="858450"/>
          </a:xfrm>
        </p:spPr>
        <p:txBody>
          <a:bodyPr/>
          <a:lstStyle/>
          <a:p>
            <a:r>
              <a:rPr lang="en-US" sz="4000" b="1" u="sng"/>
              <a:t>Data Labeling</a:t>
            </a:r>
            <a:endParaRPr lang="en-US" b="1" u="sng"/>
          </a:p>
        </p:txBody>
      </p:sp>
    </p:spTree>
    <p:extLst>
      <p:ext uri="{BB962C8B-B14F-4D97-AF65-F5344CB8AC3E}">
        <p14:creationId xmlns:p14="http://schemas.microsoft.com/office/powerpoint/2010/main" val="1026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31AC-95B6-1113-B12A-FA9B7B42B296}"/>
              </a:ext>
            </a:extLst>
          </p:cNvPr>
          <p:cNvSpPr>
            <a:spLocks noGrp="1"/>
          </p:cNvSpPr>
          <p:nvPr>
            <p:ph type="title"/>
          </p:nvPr>
        </p:nvSpPr>
        <p:spPr/>
        <p:txBody>
          <a:bodyPr>
            <a:normAutofit fontScale="90000"/>
          </a:bodyPr>
          <a:lstStyle/>
          <a:p>
            <a:r>
              <a:rPr lang="en-US" b="1"/>
              <a:t>Methodology</a:t>
            </a:r>
          </a:p>
        </p:txBody>
      </p:sp>
      <p:sp>
        <p:nvSpPr>
          <p:cNvPr id="3" name="Text Placeholder 2">
            <a:extLst>
              <a:ext uri="{FF2B5EF4-FFF2-40B4-BE49-F238E27FC236}">
                <a16:creationId xmlns:a16="http://schemas.microsoft.com/office/drawing/2014/main" id="{7BCE6181-6732-F5ED-BD7D-FA61648BF8FD}"/>
              </a:ext>
            </a:extLst>
          </p:cNvPr>
          <p:cNvSpPr>
            <a:spLocks noGrp="1"/>
          </p:cNvSpPr>
          <p:nvPr>
            <p:ph type="body" idx="1"/>
          </p:nvPr>
        </p:nvSpPr>
        <p:spPr/>
        <p:txBody>
          <a:bodyPr/>
          <a:lstStyle/>
          <a:p>
            <a:pPr>
              <a:buAutoNum type="arabicPeriod"/>
            </a:pPr>
            <a:r>
              <a:rPr lang="en-US"/>
              <a:t> The process of labeling is divided into two steps as this is highly possible </a:t>
            </a:r>
            <a:r>
              <a:rPr lang="en-US">
                <a:solidFill>
                  <a:schemeClr val="bg2"/>
                </a:solidFill>
              </a:rPr>
              <a:t>intuition to</a:t>
            </a:r>
            <a:r>
              <a:rPr lang="en-US" sz="1400">
                <a:solidFill>
                  <a:schemeClr val="tx1"/>
                </a:solidFill>
              </a:rPr>
              <a:t> </a:t>
            </a:r>
            <a:r>
              <a:rPr lang="en-US"/>
              <a:t>label the sequences can be different of every individual. So it is necessary to review the labeled sequences .</a:t>
            </a:r>
          </a:p>
          <a:p>
            <a:pPr>
              <a:lnSpc>
                <a:spcPct val="114999"/>
              </a:lnSpc>
              <a:buAutoNum type="arabicPeriod"/>
            </a:pPr>
            <a:r>
              <a:rPr lang="en-US"/>
              <a:t>To label the sequences we have decided to keep five classes :</a:t>
            </a:r>
          </a:p>
          <a:p>
            <a:pPr lvl="1">
              <a:lnSpc>
                <a:spcPct val="114999"/>
              </a:lnSpc>
              <a:buAutoNum type="arabicPeriod"/>
            </a:pPr>
            <a:r>
              <a:rPr lang="en-US"/>
              <a:t>Extremism</a:t>
            </a:r>
          </a:p>
          <a:p>
            <a:pPr lvl="1">
              <a:lnSpc>
                <a:spcPct val="114999"/>
              </a:lnSpc>
              <a:buAutoNum type="arabicPeriod"/>
            </a:pPr>
            <a:r>
              <a:rPr lang="en-US"/>
              <a:t>Radical violence</a:t>
            </a:r>
          </a:p>
          <a:p>
            <a:pPr lvl="1">
              <a:lnSpc>
                <a:spcPct val="114999"/>
              </a:lnSpc>
              <a:buAutoNum type="arabicPeriod"/>
            </a:pPr>
            <a:r>
              <a:rPr lang="en-US"/>
              <a:t>Non-radical violence</a:t>
            </a:r>
          </a:p>
          <a:p>
            <a:pPr lvl="1">
              <a:lnSpc>
                <a:spcPct val="114999"/>
              </a:lnSpc>
              <a:buAutoNum type="arabicPeriod"/>
            </a:pPr>
            <a:r>
              <a:rPr lang="en-US"/>
              <a:t>Not relevant</a:t>
            </a:r>
          </a:p>
          <a:p>
            <a:pPr lvl="1">
              <a:lnSpc>
                <a:spcPct val="114999"/>
              </a:lnSpc>
              <a:buAutoNum type="arabicPeriod"/>
            </a:pPr>
            <a:r>
              <a:rPr lang="en-US"/>
              <a:t>International matters</a:t>
            </a:r>
          </a:p>
        </p:txBody>
      </p:sp>
    </p:spTree>
    <p:extLst>
      <p:ext uri="{BB962C8B-B14F-4D97-AF65-F5344CB8AC3E}">
        <p14:creationId xmlns:p14="http://schemas.microsoft.com/office/powerpoint/2010/main" val="28928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ECEF00-E3E2-9A48-0F52-28A66BC0989C}"/>
              </a:ext>
            </a:extLst>
          </p:cNvPr>
          <p:cNvSpPr>
            <a:spLocks noGrp="1"/>
          </p:cNvSpPr>
          <p:nvPr>
            <p:ph type="body" idx="1"/>
          </p:nvPr>
        </p:nvSpPr>
        <p:spPr>
          <a:xfrm>
            <a:off x="311700" y="4230575"/>
            <a:ext cx="8284799" cy="605100"/>
          </a:xfrm>
        </p:spPr>
        <p:txBody>
          <a:bodyPr/>
          <a:lstStyle/>
          <a:p>
            <a:pPr algn="ctr"/>
            <a:r>
              <a:rPr lang="en-US" u="sng"/>
              <a:t>Labelling process Flow</a:t>
            </a:r>
          </a:p>
        </p:txBody>
      </p:sp>
      <p:pic>
        <p:nvPicPr>
          <p:cNvPr id="5" name="Picture 4" descr="A diagram of a group of people&#10;&#10;Description automatically generated">
            <a:extLst>
              <a:ext uri="{FF2B5EF4-FFF2-40B4-BE49-F238E27FC236}">
                <a16:creationId xmlns:a16="http://schemas.microsoft.com/office/drawing/2014/main" id="{1277B69A-641B-21D4-7954-C9077C2776A9}"/>
              </a:ext>
            </a:extLst>
          </p:cNvPr>
          <p:cNvPicPr>
            <a:picLocks noChangeAspect="1"/>
          </p:cNvPicPr>
          <p:nvPr/>
        </p:nvPicPr>
        <p:blipFill>
          <a:blip r:embed="rId2"/>
          <a:stretch>
            <a:fillRect/>
          </a:stretch>
        </p:blipFill>
        <p:spPr>
          <a:xfrm>
            <a:off x="2003693" y="308128"/>
            <a:ext cx="5990420" cy="3673436"/>
          </a:xfrm>
          <a:prstGeom prst="rect">
            <a:avLst/>
          </a:prstGeom>
        </p:spPr>
      </p:pic>
    </p:spTree>
    <p:extLst>
      <p:ext uri="{BB962C8B-B14F-4D97-AF65-F5344CB8AC3E}">
        <p14:creationId xmlns:p14="http://schemas.microsoft.com/office/powerpoint/2010/main" val="38790430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Prediction Of Extremism On Social Platforms </vt:lpstr>
      <vt:lpstr>Table Of Contents</vt:lpstr>
      <vt:lpstr>Data Extraction</vt:lpstr>
      <vt:lpstr>Methodology</vt:lpstr>
      <vt:lpstr>Maintaining Diversity of data</vt:lpstr>
      <vt:lpstr>Challenges</vt:lpstr>
      <vt:lpstr>Data Labeling</vt:lpstr>
      <vt:lpstr>Methodology</vt:lpstr>
      <vt:lpstr>PowerPoint Presentation</vt:lpstr>
      <vt:lpstr>Maintaining Consistency</vt:lpstr>
      <vt:lpstr>Challenges</vt:lpstr>
      <vt:lpstr>                                   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Crop Assistance Platform With Deep Learning Integration </dc:title>
  <cp:revision>1</cp:revision>
  <dcterms:modified xsi:type="dcterms:W3CDTF">2023-12-01T19:42:32Z</dcterms:modified>
</cp:coreProperties>
</file>