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
  </p:notesMasterIdLst>
  <p:sldIdLst>
    <p:sldId id="260" r:id="rId2"/>
    <p:sldId id="257" r:id="rId3"/>
    <p:sldId id="258" r:id="rId4"/>
    <p:sldId id="261" r:id="rId5"/>
    <p:sldId id="262" r:id="rId6"/>
    <p:sldId id="263" r:id="rId7"/>
    <p:sldId id="265" r:id="rId8"/>
    <p:sldId id="266" r:id="rId9"/>
    <p:sldId id="259"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F85E1B-80E6-405D-BDBB-CC9545311052}">
          <p14:sldIdLst>
            <p14:sldId id="260"/>
          </p14:sldIdLst>
        </p14:section>
        <p14:section name="Untitled Section" id="{7BA5A8F1-2997-4FF6-81AF-3BFFF7D7D83A}">
          <p14:sldIdLst>
            <p14:sldId id="257"/>
            <p14:sldId id="258"/>
            <p14:sldId id="261"/>
            <p14:sldId id="262"/>
            <p14:sldId id="263"/>
            <p14:sldId id="265"/>
            <p14:sldId id="266"/>
            <p14:sldId id="259"/>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54" autoAdjust="0"/>
  </p:normalViewPr>
  <p:slideViewPr>
    <p:cSldViewPr>
      <p:cViewPr varScale="1">
        <p:scale>
          <a:sx n="121" d="100"/>
          <a:sy n="121" d="100"/>
        </p:scale>
        <p:origin x="-606" y="-96"/>
      </p:cViewPr>
      <p:guideLst>
        <p:guide orient="horz" pos="2160"/>
        <p:guide pos="2880"/>
      </p:guideLst>
    </p:cSldViewPr>
  </p:slideViewPr>
  <p:outlineViewPr>
    <p:cViewPr>
      <p:scale>
        <a:sx n="33" d="100"/>
        <a:sy n="33" d="100"/>
      </p:scale>
      <p:origin x="0" y="147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7" d="100"/>
          <a:sy n="87" d="100"/>
        </p:scale>
        <p:origin x="-302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559DBF-E833-475E-9237-1D62437AEFC4}" type="datetimeFigureOut">
              <a:rPr lang="en-US" smtClean="0"/>
              <a:t>9/21/2023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D24F8A-3EE7-4B7E-AE48-9C8712AE0D7E}" type="slidenum">
              <a:rPr lang="en-US" smtClean="0"/>
              <a:t>‹#›</a:t>
            </a:fld>
            <a:endParaRPr lang="en-US"/>
          </a:p>
        </p:txBody>
      </p:sp>
    </p:spTree>
    <p:extLst>
      <p:ext uri="{BB962C8B-B14F-4D97-AF65-F5344CB8AC3E}">
        <p14:creationId xmlns:p14="http://schemas.microsoft.com/office/powerpoint/2010/main" val="204681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D24F8A-3EE7-4B7E-AE48-9C8712AE0D7E}" type="slidenum">
              <a:rPr lang="en-US" smtClean="0"/>
              <a:t>1</a:t>
            </a:fld>
            <a:endParaRPr lang="en-US"/>
          </a:p>
        </p:txBody>
      </p:sp>
    </p:spTree>
    <p:extLst>
      <p:ext uri="{BB962C8B-B14F-4D97-AF65-F5344CB8AC3E}">
        <p14:creationId xmlns:p14="http://schemas.microsoft.com/office/powerpoint/2010/main" val="231496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D24F8A-3EE7-4B7E-AE48-9C8712AE0D7E}" type="slidenum">
              <a:rPr lang="en-US" smtClean="0"/>
              <a:t>2</a:t>
            </a:fld>
            <a:endParaRPr lang="en-US"/>
          </a:p>
        </p:txBody>
      </p:sp>
    </p:spTree>
    <p:extLst>
      <p:ext uri="{BB962C8B-B14F-4D97-AF65-F5344CB8AC3E}">
        <p14:creationId xmlns:p14="http://schemas.microsoft.com/office/powerpoint/2010/main" val="3503506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D24F8A-3EE7-4B7E-AE48-9C8712AE0D7E}" type="slidenum">
              <a:rPr lang="en-US" smtClean="0"/>
              <a:t>4</a:t>
            </a:fld>
            <a:endParaRPr lang="en-US"/>
          </a:p>
        </p:txBody>
      </p:sp>
    </p:spTree>
    <p:extLst>
      <p:ext uri="{BB962C8B-B14F-4D97-AF65-F5344CB8AC3E}">
        <p14:creationId xmlns:p14="http://schemas.microsoft.com/office/powerpoint/2010/main" val="7373244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563CD365-C071-4724-994E-D14FA95825C9}" type="datetimeFigureOut">
              <a:rPr lang="en-US" smtClean="0"/>
              <a:t>9/21/2023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DA315CE4-F727-4B59-B80C-075E8C00FF3B}"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dissolve/>
        <p:sndAc>
          <p:stSnd>
            <p:snd r:embed="rId1" name="laser.wav"/>
          </p:stSnd>
        </p:sndAc>
      </p:transition>
    </mc:Choice>
    <mc:Fallback>
      <p:transition spd="slow">
        <p:dissolve/>
        <p:sndAc>
          <p:stSnd>
            <p:snd r:embed="rId1" name="laser.wav"/>
          </p:stSnd>
        </p:sndAc>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63CD365-C071-4724-994E-D14FA95825C9}" type="datetimeFigureOut">
              <a:rPr lang="en-US" smtClean="0"/>
              <a:t>9/21/2023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315CE4-F727-4B59-B80C-075E8C00FF3B}"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dissolve/>
        <p:sndAc>
          <p:stSnd>
            <p:snd r:embed="rId1" name="laser.wav"/>
          </p:stSnd>
        </p:sndAc>
      </p:transition>
    </mc:Choice>
    <mc:Fallback>
      <p:transition spd="slow">
        <p:dissolve/>
        <p:sndAc>
          <p:stSnd>
            <p:snd r:embed="rId1" name="laser.wav"/>
          </p:stSnd>
        </p:sndAc>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63CD365-C071-4724-994E-D14FA95825C9}" type="datetimeFigureOut">
              <a:rPr lang="en-US" smtClean="0"/>
              <a:t>9/21/2023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315CE4-F727-4B59-B80C-075E8C00FF3B}"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dissolve/>
        <p:sndAc>
          <p:stSnd>
            <p:snd r:embed="rId1" name="laser.wav"/>
          </p:stSnd>
        </p:sndAc>
      </p:transition>
    </mc:Choice>
    <mc:Fallback>
      <p:transition spd="slow">
        <p:dissolve/>
        <p:sndAc>
          <p:stSnd>
            <p:snd r:embed="rId1" name="laser.wav"/>
          </p:stSnd>
        </p:sndAc>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63CD365-C071-4724-994E-D14FA95825C9}" type="datetimeFigureOut">
              <a:rPr lang="en-US" smtClean="0"/>
              <a:t>9/21/2023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315CE4-F727-4B59-B80C-075E8C00FF3B}"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dissolve/>
        <p:sndAc>
          <p:stSnd>
            <p:snd r:embed="rId1" name="laser.wav"/>
          </p:stSnd>
        </p:sndAc>
      </p:transition>
    </mc:Choice>
    <mc:Fallback>
      <p:transition spd="slow">
        <p:dissolve/>
        <p:sndAc>
          <p:stSnd>
            <p:snd r:embed="rId1" name="laser.wav"/>
          </p:stSnd>
        </p:sndAc>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63CD365-C071-4724-994E-D14FA95825C9}" type="datetimeFigureOut">
              <a:rPr lang="en-US" smtClean="0"/>
              <a:t>9/21/2023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315CE4-F727-4B59-B80C-075E8C00FF3B}"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dissolve/>
        <p:sndAc>
          <p:stSnd>
            <p:snd r:embed="rId1" name="laser.wav"/>
          </p:stSnd>
        </p:sndAc>
      </p:transition>
    </mc:Choice>
    <mc:Fallback>
      <p:transition spd="slow">
        <p:dissolve/>
        <p:sndAc>
          <p:stSnd>
            <p:snd r:embed="rId1" name="laser.wav"/>
          </p:stSnd>
        </p:sndAc>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63CD365-C071-4724-994E-D14FA95825C9}" type="datetimeFigureOut">
              <a:rPr lang="en-US" smtClean="0"/>
              <a:t>9/21/2023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315CE4-F727-4B59-B80C-075E8C00FF3B}"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dissolve/>
        <p:sndAc>
          <p:stSnd>
            <p:snd r:embed="rId1" name="laser.wav"/>
          </p:stSnd>
        </p:sndAc>
      </p:transition>
    </mc:Choice>
    <mc:Fallback>
      <p:transition spd="slow">
        <p:dissolve/>
        <p:sndAc>
          <p:stSnd>
            <p:snd r:embed="rId1" name="laser.wav"/>
          </p:stSnd>
        </p:sndAc>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63CD365-C071-4724-994E-D14FA95825C9}" type="datetimeFigureOut">
              <a:rPr lang="en-US" smtClean="0"/>
              <a:t>9/21/2023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A315CE4-F727-4B59-B80C-075E8C00FF3B}"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dissolve/>
        <p:sndAc>
          <p:stSnd>
            <p:snd r:embed="rId1" name="laser.wav"/>
          </p:stSnd>
        </p:sndAc>
      </p:transition>
    </mc:Choice>
    <mc:Fallback>
      <p:transition spd="slow">
        <p:dissolve/>
        <p:sndAc>
          <p:stSnd>
            <p:snd r:embed="rId1" name="laser.wav"/>
          </p:stSnd>
        </p:sndAc>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63CD365-C071-4724-994E-D14FA95825C9}" type="datetimeFigureOut">
              <a:rPr lang="en-US" smtClean="0"/>
              <a:t>9/21/2023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A315CE4-F727-4B59-B80C-075E8C00FF3B}"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dissolve/>
        <p:sndAc>
          <p:stSnd>
            <p:snd r:embed="rId1" name="laser.wav"/>
          </p:stSnd>
        </p:sndAc>
      </p:transition>
    </mc:Choice>
    <mc:Fallback>
      <p:transition spd="slow">
        <p:dissolve/>
        <p:sndAc>
          <p:stSnd>
            <p:snd r:embed="rId1" name="laser.wav"/>
          </p:stSnd>
        </p:sndAc>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63CD365-C071-4724-994E-D14FA95825C9}" type="datetimeFigureOut">
              <a:rPr lang="en-US" smtClean="0"/>
              <a:t>9/21/2023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A315CE4-F727-4B59-B80C-075E8C00FF3B}"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dissolve/>
        <p:sndAc>
          <p:stSnd>
            <p:snd r:embed="rId1" name="laser.wav"/>
          </p:stSnd>
        </p:sndAc>
      </p:transition>
    </mc:Choice>
    <mc:Fallback>
      <p:transition spd="slow">
        <p:dissolve/>
        <p:sndAc>
          <p:stSnd>
            <p:snd r:embed="rId1" name="laser.wav"/>
          </p:stSnd>
        </p:sndAc>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63CD365-C071-4724-994E-D14FA95825C9}" type="datetimeFigureOut">
              <a:rPr lang="en-US" smtClean="0"/>
              <a:t>9/21/2023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315CE4-F727-4B59-B80C-075E8C00FF3B}"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dissolve/>
        <p:sndAc>
          <p:stSnd>
            <p:snd r:embed="rId1" name="laser.wav"/>
          </p:stSnd>
        </p:sndAc>
      </p:transition>
    </mc:Choice>
    <mc:Fallback>
      <p:transition spd="slow">
        <p:dissolve/>
        <p:sndAc>
          <p:stSnd>
            <p:snd r:embed="rId1" name="laser.wav"/>
          </p:stSnd>
        </p:sndAc>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63CD365-C071-4724-994E-D14FA95825C9}" type="datetimeFigureOut">
              <a:rPr lang="en-US" smtClean="0"/>
              <a:t>9/21/2023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315CE4-F727-4B59-B80C-075E8C00FF3B}"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200">
        <p:dissolve/>
        <p:sndAc>
          <p:stSnd>
            <p:snd r:embed="rId1" name="laser.wav"/>
          </p:stSnd>
        </p:sndAc>
      </p:transition>
    </mc:Choice>
    <mc:Fallback>
      <p:transition spd="slow">
        <p:dissolve/>
        <p:sndAc>
          <p:stSnd>
            <p:snd r:embed="rId1" name="laser.wav"/>
          </p:stSnd>
        </p:sndAc>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63CD365-C071-4724-994E-D14FA95825C9}" type="datetimeFigureOut">
              <a:rPr lang="en-US" smtClean="0"/>
              <a:t>9/21/2023</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A315CE4-F727-4B59-B80C-075E8C00FF3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mc:Choice xmlns:p14="http://schemas.microsoft.com/office/powerpoint/2010/main" Requires="p14">
      <p:transition spd="slow" p14:dur="1200">
        <p:dissolve/>
        <p:sndAc>
          <p:stSnd>
            <p:snd r:embed="rId13" name="laser.wav"/>
          </p:stSnd>
        </p:sndAc>
      </p:transition>
    </mc:Choice>
    <mc:Fallback>
      <p:transition spd="slow">
        <p:dissolve/>
        <p:sndAc>
          <p:stSnd>
            <p:snd r:embed="rId13" name="laser.wav"/>
          </p:stSnd>
        </p:sndAc>
      </p:transition>
    </mc:Fallback>
  </mc:AlternateContent>
  <p:timing>
    <p:tnLst>
      <p:par>
        <p:cTn id="1" dur="indefinite" restart="never" nodeType="tmRoot"/>
      </p:par>
    </p:tnLst>
  </p:timing>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gs>
            <a:gs pos="20000">
              <a:srgbClr val="000040"/>
            </a:gs>
            <a:gs pos="50000">
              <a:srgbClr val="400040"/>
            </a:gs>
            <a:gs pos="75000">
              <a:srgbClr val="8F0040"/>
            </a:gs>
            <a:gs pos="89999">
              <a:srgbClr val="F27300"/>
            </a:gs>
            <a:gs pos="100000">
              <a:srgbClr val="FFBF00"/>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4661809"/>
            <a:ext cx="8183880" cy="676656"/>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endParaRPr lang="en-US" dirty="0"/>
          </a:p>
        </p:txBody>
      </p:sp>
      <p:pic>
        <p:nvPicPr>
          <p:cNvPr id="4" name="Content Placeholder 3"/>
          <p:cNvPicPr>
            <a:picLocks noGrp="1" noChangeAspect="1"/>
          </p:cNvPicPr>
          <p:nvPr>
            <p:ph idx="4294967295"/>
          </p:nvPr>
        </p:nvPicPr>
        <p:blipFill>
          <a:blip r:embed="rId4">
            <a:extLst>
              <a:ext uri="{28A0092B-C50C-407E-A947-70E740481C1C}">
                <a14:useLocalDpi xmlns:a14="http://schemas.microsoft.com/office/drawing/2010/main" val="0"/>
              </a:ext>
            </a:extLst>
          </a:blip>
          <a:stretch>
            <a:fillRect/>
          </a:stretch>
        </p:blipFill>
        <p:spPr>
          <a:xfrm>
            <a:off x="2603462" y="1090315"/>
            <a:ext cx="6350000" cy="5086350"/>
          </a:xfrm>
        </p:spPr>
      </p:pic>
      <p:sp>
        <p:nvSpPr>
          <p:cNvPr id="3" name="Rectangle 2"/>
          <p:cNvSpPr/>
          <p:nvPr/>
        </p:nvSpPr>
        <p:spPr>
          <a:xfrm>
            <a:off x="1447800" y="304800"/>
            <a:ext cx="5747920" cy="923330"/>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WEB BROWSER</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7" name="Rectangle 6"/>
          <p:cNvSpPr/>
          <p:nvPr/>
        </p:nvSpPr>
        <p:spPr>
          <a:xfrm>
            <a:off x="2613972" y="5715000"/>
            <a:ext cx="5173212"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ANUJ PATEL.</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0" name="Rectangle 9"/>
          <p:cNvSpPr/>
          <p:nvPr/>
        </p:nvSpPr>
        <p:spPr>
          <a:xfrm>
            <a:off x="188307" y="3313386"/>
            <a:ext cx="2425665"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MADE</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1" name="Rectangle 10"/>
          <p:cNvSpPr/>
          <p:nvPr/>
        </p:nvSpPr>
        <p:spPr>
          <a:xfrm>
            <a:off x="609600" y="4495800"/>
            <a:ext cx="1221809"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BY</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3955445686"/>
      </p:ext>
    </p:extLst>
  </p:cSld>
  <p:clrMapOvr>
    <a:masterClrMapping/>
  </p:clrMapOvr>
  <mc:AlternateContent xmlns:mc="http://schemas.openxmlformats.org/markup-compatibility/2006">
    <mc:Choice xmlns:p14="http://schemas.microsoft.com/office/powerpoint/2010/main" Requires="p14">
      <p:transition spd="slow" p14:dur="1200">
        <p:dissolve/>
        <p:sndAc>
          <p:stSnd>
            <p:snd r:embed="rId3" name="laser.wav"/>
          </p:stSnd>
        </p:sndAc>
      </p:transition>
    </mc:Choice>
    <mc:Fallback>
      <p:transition spd="slow">
        <p:dissolve/>
        <p:sndAc>
          <p:stSnd>
            <p:snd r:embed="rId3" name="laser.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1143000"/>
          </a:xfrm>
        </p:spPr>
        <p:txBody>
          <a:bodyPr>
            <a:noAutofit/>
            <a:scene3d>
              <a:camera prst="orthographicFront"/>
              <a:lightRig rig="glow" dir="tl">
                <a:rot lat="0" lon="0" rev="5400000"/>
              </a:lightRig>
            </a:scene3d>
            <a:sp3d contourW="12700">
              <a:bevelT w="25400" h="25400"/>
              <a:contourClr>
                <a:schemeClr val="accent6">
                  <a:shade val="73000"/>
                </a:schemeClr>
              </a:contourClr>
            </a:sp3d>
          </a:bodyPr>
          <a:lstStyle/>
          <a:p>
            <a:r>
              <a:rPr lang="en-US" sz="9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THANKYOU</a:t>
            </a:r>
            <a:endParaRPr lang="en-US" sz="9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Content Placeholder 2"/>
          <p:cNvSpPr>
            <a:spLocks noGrp="1"/>
          </p:cNvSpPr>
          <p:nvPr>
            <p:ph idx="1"/>
          </p:nvPr>
        </p:nvSpPr>
        <p:spPr>
          <a:xfrm>
            <a:off x="914400" y="2438400"/>
            <a:ext cx="7086600" cy="3550920"/>
          </a:xfrm>
        </p:spPr>
        <p:txBody>
          <a:bodyPr/>
          <a:lstStyle/>
          <a:p>
            <a:pPr marL="0" indent="0">
              <a:buNone/>
            </a:pPr>
            <a:r>
              <a:rPr lang="en-US" dirty="0" smtClean="0"/>
              <a:t> </a:t>
            </a:r>
            <a:endParaRPr lang="en-US" dirty="0"/>
          </a:p>
          <a:p>
            <a:pPr marL="0" indent="0">
              <a:buNone/>
            </a:pPr>
            <a:r>
              <a:rPr lang="en-US" sz="4400" dirty="0"/>
              <a:t> </a:t>
            </a:r>
            <a:r>
              <a:rPr lang="en-US" sz="4400" dirty="0" smtClean="0"/>
              <a:t>            </a:t>
            </a: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BY</a:t>
            </a:r>
            <a:r>
              <a:rPr lang="en-US" sz="5400" dirty="0" smtClean="0"/>
              <a:t> </a:t>
            </a:r>
            <a:endParaRPr lang="en-US" sz="5400" dirty="0" smtClean="0"/>
          </a:p>
          <a:p>
            <a:pPr marL="0" indent="0">
              <a:buNone/>
            </a:pPr>
            <a:r>
              <a:rPr lang="en-US" sz="4800" dirty="0" smtClean="0"/>
              <a:t>                     </a:t>
            </a:r>
            <a:endParaRPr lang="en-US" sz="4800" dirty="0"/>
          </a:p>
        </p:txBody>
      </p:sp>
      <p:sp>
        <p:nvSpPr>
          <p:cNvPr id="4" name="Rectangle 3"/>
          <p:cNvSpPr/>
          <p:nvPr/>
        </p:nvSpPr>
        <p:spPr>
          <a:xfrm>
            <a:off x="2819400" y="4419600"/>
            <a:ext cx="4386586"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ANUJ PATEL.</a:t>
            </a:r>
            <a:endPar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Rectangle 4"/>
          <p:cNvSpPr/>
          <p:nvPr/>
        </p:nvSpPr>
        <p:spPr>
          <a:xfrm>
            <a:off x="1217253" y="2286000"/>
            <a:ext cx="1515158" cy="584775"/>
          </a:xfrm>
          <a:prstGeom prst="rect">
            <a:avLst/>
          </a:prstGeom>
          <a:noFill/>
        </p:spPr>
        <p:txBody>
          <a:bodyPr wrap="none" lIns="91440" tIns="45720" rIns="91440" bIns="45720">
            <a:spAutoFit/>
          </a:bodyPr>
          <a:lstStyle/>
          <a:p>
            <a:pPr algn="ctr"/>
            <a:r>
              <a:rPr lang="en-US" sz="32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MADE</a:t>
            </a:r>
            <a:endParaRPr lang="en-US" sz="32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3093631768"/>
      </p:ext>
    </p:extLst>
  </p:cSld>
  <p:clrMapOvr>
    <a:masterClrMapping/>
  </p:clrMapOvr>
  <mc:AlternateContent xmlns:mc="http://schemas.openxmlformats.org/markup-compatibility/2006">
    <mc:Choice xmlns:p14="http://schemas.microsoft.com/office/powerpoint/2010/main" Requires="p14">
      <p:transition spd="slow" p14:dur="1200">
        <p:dissolve/>
        <p:sndAc>
          <p:stSnd>
            <p:snd r:embed="rId2" name="laser.wav"/>
          </p:stSnd>
        </p:sndAc>
      </p:transition>
    </mc:Choice>
    <mc:Fallback>
      <p:transition spd="slow">
        <p:dissolve/>
        <p:sndAc>
          <p:stSnd>
            <p:snd r:embed="rId2" name="laser.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DEFINITION OF WEB b</a:t>
            </a:r>
            <a:r>
              <a:rPr lang="en-US" dirty="0"/>
              <a:t>r</a:t>
            </a:r>
            <a:r>
              <a:rPr lang="en-US" dirty="0" smtClean="0"/>
              <a:t>owser</a:t>
            </a: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4732" y="1490932"/>
            <a:ext cx="6934200" cy="3743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1763396"/>
      </p:ext>
    </p:extLst>
  </p:cSld>
  <p:clrMapOvr>
    <a:masterClrMapping/>
  </p:clrMapOvr>
  <mc:AlternateContent xmlns:mc="http://schemas.openxmlformats.org/markup-compatibility/2006">
    <mc:Choice xmlns:p14="http://schemas.microsoft.com/office/powerpoint/2010/main" Requires="p14">
      <p:transition spd="slow" p14:dur="1200">
        <p:dissolve/>
        <p:sndAc>
          <p:stSnd>
            <p:snd r:embed="rId3" name="laser.wav"/>
          </p:stSnd>
        </p:sndAc>
      </p:transition>
    </mc:Choice>
    <mc:Fallback>
      <p:transition spd="slow">
        <p:dissolve/>
        <p:sndAc>
          <p:stSnd>
            <p:snd r:embed="rId3" name="laser.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8626"/>
            <a:ext cx="7772400" cy="1456426"/>
          </a:xfrm>
        </p:spPr>
        <p:txBody>
          <a:bodyPr/>
          <a:lstStyle/>
          <a:p>
            <a:r>
              <a:rPr lang="en-US" dirty="0" smtClean="0"/>
              <a:t>Type of web browser</a:t>
            </a:r>
            <a:endParaRPr lang="en-US" dirty="0"/>
          </a:p>
        </p:txBody>
      </p:sp>
      <p:sp>
        <p:nvSpPr>
          <p:cNvPr id="3" name="Text Placeholder 2"/>
          <p:cNvSpPr>
            <a:spLocks noGrp="1"/>
          </p:cNvSpPr>
          <p:nvPr>
            <p:ph type="body" idx="1"/>
          </p:nvPr>
        </p:nvSpPr>
        <p:spPr>
          <a:xfrm>
            <a:off x="1676400" y="1600200"/>
            <a:ext cx="7086600" cy="3359614"/>
          </a:xfrm>
        </p:spPr>
        <p:txBody>
          <a:bodyPr>
            <a:normAutofit fontScale="92500" lnSpcReduction="10000"/>
          </a:bodyPr>
          <a:lstStyle/>
          <a:p>
            <a:endParaRPr lang="en-US" dirty="0"/>
          </a:p>
          <a:p>
            <a:pPr marL="342900" indent="-342900" algn="just">
              <a:buFont typeface="Wingdings" pitchFamily="2" charset="2"/>
              <a:buChar char="§"/>
            </a:pPr>
            <a:r>
              <a:rPr lang="en-US" dirty="0"/>
              <a:t>Internet Explorer</a:t>
            </a:r>
          </a:p>
          <a:p>
            <a:pPr marL="342900" indent="-342900" algn="just">
              <a:buFont typeface="Wingdings" pitchFamily="2" charset="2"/>
              <a:buChar char="§"/>
            </a:pPr>
            <a:r>
              <a:rPr lang="en-US" dirty="0"/>
              <a:t>Google Chrome</a:t>
            </a:r>
          </a:p>
          <a:p>
            <a:pPr marL="342900" indent="-342900" algn="just">
              <a:buFont typeface="Wingdings" pitchFamily="2" charset="2"/>
              <a:buChar char="§"/>
            </a:pPr>
            <a:r>
              <a:rPr lang="en-US" dirty="0"/>
              <a:t>Mozilla Firefox</a:t>
            </a:r>
          </a:p>
          <a:p>
            <a:pPr marL="342900" indent="-342900" algn="just">
              <a:buFont typeface="Wingdings" pitchFamily="2" charset="2"/>
              <a:buChar char="§"/>
            </a:pPr>
            <a:r>
              <a:rPr lang="en-US" dirty="0" smtClean="0"/>
              <a:t>Saw</a:t>
            </a:r>
          </a:p>
          <a:p>
            <a:pPr marL="342900" indent="-342900" algn="just">
              <a:buFont typeface="Wingdings" pitchFamily="2" charset="2"/>
              <a:buChar char="§"/>
            </a:pPr>
            <a:r>
              <a:rPr lang="en-US" dirty="0" err="1" smtClean="0"/>
              <a:t>OPera</a:t>
            </a:r>
            <a:endParaRPr lang="en-US" dirty="0"/>
          </a:p>
          <a:p>
            <a:pPr marL="342900" indent="-342900" algn="just">
              <a:buFont typeface="Wingdings" pitchFamily="2" charset="2"/>
              <a:buChar char="§"/>
            </a:pPr>
            <a:r>
              <a:rPr lang="en-US" dirty="0" smtClean="0"/>
              <a:t>UC </a:t>
            </a:r>
            <a:r>
              <a:rPr lang="en-US" dirty="0"/>
              <a:t>Browser</a:t>
            </a:r>
          </a:p>
          <a:p>
            <a:pPr marL="342900" indent="-342900" algn="just">
              <a:buFont typeface="Wingdings" pitchFamily="2" charset="2"/>
              <a:buChar char="§"/>
            </a:pPr>
            <a:r>
              <a:rPr lang="en-US" dirty="0"/>
              <a:t>Brave Browser</a:t>
            </a:r>
          </a:p>
          <a:p>
            <a:pPr marL="342900" indent="-342900" algn="just">
              <a:buFont typeface="Arial" pitchFamily="34" charset="0"/>
              <a:buChar char="•"/>
            </a:pPr>
            <a:r>
              <a:rPr lang="en-US" dirty="0"/>
              <a:t>Web browsers are programs that allow users to access and interact with websites. They usually have features like history tracking, bookmarking, and tabbed browsing2.</a:t>
            </a:r>
          </a:p>
          <a:p>
            <a:pPr algn="just"/>
            <a:r>
              <a:rPr lang="en-US" dirty="0"/>
              <a:t>Learn more:</a:t>
            </a:r>
          </a:p>
          <a:p>
            <a:pPr algn="just"/>
            <a:r>
              <a:rPr lang="en-US" dirty="0"/>
              <a:t>1. quicklearncomputer.com</a:t>
            </a:r>
          </a:p>
          <a:p>
            <a:pPr algn="just"/>
            <a:r>
              <a:rPr lang="en-US" dirty="0"/>
              <a:t>2. surfshark.com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4114800"/>
            <a:ext cx="4038600" cy="2743200"/>
          </a:xfrm>
          <a:prstGeom prst="rect">
            <a:avLst/>
          </a:prstGeom>
        </p:spPr>
      </p:pic>
    </p:spTree>
    <p:extLst>
      <p:ext uri="{BB962C8B-B14F-4D97-AF65-F5344CB8AC3E}">
        <p14:creationId xmlns:p14="http://schemas.microsoft.com/office/powerpoint/2010/main" val="3605992186"/>
      </p:ext>
    </p:extLst>
  </p:cSld>
  <p:clrMapOvr>
    <a:masterClrMapping/>
  </p:clrMapOvr>
  <mc:AlternateContent xmlns:mc="http://schemas.openxmlformats.org/markup-compatibility/2006">
    <mc:Choice xmlns:p14="http://schemas.microsoft.com/office/powerpoint/2010/main" Requires="p14">
      <p:transition spd="slow" p14:dur="1200">
        <p:dissolve/>
        <p:sndAc>
          <p:stSnd>
            <p:snd r:embed="rId2" name="laser.wav"/>
          </p:stSnd>
        </p:sndAc>
      </p:transition>
    </mc:Choice>
    <mc:Fallback>
      <p:transition spd="slow">
        <p:dissolve/>
        <p:sndAc>
          <p:stSnd>
            <p:snd r:embed="rId2" name="laser.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6096000" cy="1447800"/>
          </a:xfrm>
        </p:spPr>
        <p:txBody>
          <a:bodyPr/>
          <a:lstStyle/>
          <a:p>
            <a:r>
              <a:rPr lang="en-US" sz="3200" dirty="0" smtClean="0"/>
              <a:t>Feature of web </a:t>
            </a:r>
            <a:r>
              <a:rPr lang="en-US" dirty="0" smtClean="0"/>
              <a:t>browser</a:t>
            </a:r>
            <a:endParaRPr lang="en-US" dirty="0"/>
          </a:p>
        </p:txBody>
      </p:sp>
      <p:sp>
        <p:nvSpPr>
          <p:cNvPr id="3" name="Text Placeholder 2"/>
          <p:cNvSpPr>
            <a:spLocks noGrp="1"/>
          </p:cNvSpPr>
          <p:nvPr>
            <p:ph type="body" idx="1"/>
          </p:nvPr>
        </p:nvSpPr>
        <p:spPr>
          <a:xfrm>
            <a:off x="838200" y="1447800"/>
            <a:ext cx="7086600" cy="3657600"/>
          </a:xfrm>
        </p:spPr>
        <p:txBody>
          <a:bodyPr>
            <a:noAutofit/>
          </a:bodyPr>
          <a:lstStyle/>
          <a:p>
            <a:pPr marL="457200" indent="-457200" algn="just">
              <a:buFont typeface="+mj-lt"/>
              <a:buAutoNum type="arabicPeriod"/>
            </a:pPr>
            <a:r>
              <a:rPr lang="en-US" sz="1600" dirty="0"/>
              <a:t>Bookmark</a:t>
            </a:r>
          </a:p>
          <a:p>
            <a:pPr marL="457200" indent="-457200" algn="just">
              <a:buFont typeface="+mj-lt"/>
              <a:buAutoNum type="arabicPeriod"/>
            </a:pPr>
            <a:r>
              <a:rPr lang="en-US" sz="1600" dirty="0"/>
              <a:t>Tools (options)</a:t>
            </a:r>
          </a:p>
          <a:p>
            <a:pPr marL="457200" indent="-457200" algn="just">
              <a:buFont typeface="+mj-lt"/>
              <a:buAutoNum type="arabicPeriod"/>
            </a:pPr>
            <a:r>
              <a:rPr lang="en-US" sz="1600" dirty="0"/>
              <a:t>Browser homepage</a:t>
            </a:r>
          </a:p>
          <a:p>
            <a:pPr marL="457200" indent="-457200" algn="just">
              <a:buFont typeface="+mj-lt"/>
              <a:buAutoNum type="arabicPeriod"/>
            </a:pPr>
            <a:r>
              <a:rPr lang="en-US" sz="1600" dirty="0"/>
              <a:t>Browsing history</a:t>
            </a:r>
          </a:p>
          <a:p>
            <a:pPr marL="457200" indent="-457200" algn="just">
              <a:buFont typeface="+mj-lt"/>
              <a:buAutoNum type="arabicPeriod"/>
            </a:pPr>
            <a:r>
              <a:rPr lang="en-US" sz="1600" dirty="0"/>
              <a:t>View source (code source</a:t>
            </a:r>
            <a:r>
              <a:rPr lang="en-US" sz="1600" dirty="0" smtClean="0"/>
              <a:t>)</a:t>
            </a:r>
            <a:r>
              <a:rPr lang="en-US" sz="16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p>
          <a:p>
            <a:pPr marL="457200" indent="-457200" algn="just">
              <a:buFont typeface="+mj-lt"/>
              <a:buAutoNum type="arabicPeriod"/>
            </a:pPr>
            <a:endParaRPr lang="en-US" sz="1600" dirty="0"/>
          </a:p>
          <a:p>
            <a:pPr marL="457200" indent="-457200" algn="just">
              <a:buFont typeface="+mj-lt"/>
              <a:buAutoNum type="arabicPeriod"/>
            </a:pPr>
            <a:r>
              <a:rPr lang="en-US" sz="1600" dirty="0"/>
              <a:t>Uniform Resource Locator (URL)</a:t>
            </a:r>
          </a:p>
          <a:p>
            <a:pPr marL="457200" indent="-457200" algn="just">
              <a:buFont typeface="+mj-lt"/>
              <a:buAutoNum type="arabicPeriod"/>
            </a:pPr>
            <a:r>
              <a:rPr lang="en-US" sz="1600" dirty="0"/>
              <a:t>A web browser retrieves information from other parts of the web and displays it on your desktop or mobile device2. It uses the Hypertext Transfer Protocol to transfer information2. A web browser can show text, audio, video, animation and more3.</a:t>
            </a:r>
          </a:p>
          <a:p>
            <a:pPr marL="457200" indent="-457200" algn="just">
              <a:buFont typeface="+mj-lt"/>
              <a:buAutoNum type="arabicPeriod"/>
            </a:pPr>
            <a:r>
              <a:rPr lang="en-US" sz="1600" dirty="0"/>
              <a:t>Learn more:</a:t>
            </a:r>
          </a:p>
          <a:p>
            <a:pPr marL="457200" indent="-457200" algn="just">
              <a:buFont typeface="+mj-lt"/>
              <a:buAutoNum type="arabicPeriod"/>
            </a:pPr>
            <a:r>
              <a:rPr lang="en-US" sz="1600" dirty="0"/>
              <a:t>1. knowcomputing.com</a:t>
            </a:r>
          </a:p>
          <a:p>
            <a:pPr marL="457200" indent="-457200" algn="just">
              <a:buFont typeface="+mj-lt"/>
              <a:buAutoNum type="arabicPeriod"/>
            </a:pPr>
            <a:r>
              <a:rPr lang="en-US" sz="1600" dirty="0"/>
              <a:t>2. mozilla.org</a:t>
            </a:r>
          </a:p>
          <a:p>
            <a:pPr marL="457200" indent="-457200" algn="just">
              <a:buFont typeface="+mj-lt"/>
              <a:buAutoNum type="arabicPeriod"/>
            </a:pPr>
            <a:r>
              <a:rPr lang="en-US" sz="1600" dirty="0"/>
              <a:t>3. tutorialspoint.com</a:t>
            </a:r>
          </a:p>
          <a:p>
            <a:pPr marL="457200" indent="-457200" algn="just">
              <a:buFont typeface="+mj-lt"/>
              <a:buAutoNum type="arabicPeriod"/>
            </a:pPr>
            <a:r>
              <a:rPr lang="en-US" sz="1600" dirty="0"/>
              <a:t>How to change browser settings?</a:t>
            </a:r>
          </a:p>
          <a:p>
            <a:pPr marL="457200" indent="-457200" algn="just">
              <a:buFont typeface="+mj-lt"/>
              <a:buAutoNum type="arabicPeriod"/>
            </a:pPr>
            <a:r>
              <a:rPr lang="en-US" sz="1600" dirty="0"/>
              <a:t>How to clear browsing history?</a:t>
            </a:r>
          </a:p>
          <a:p>
            <a:pPr marL="457200" indent="-457200" algn="just">
              <a:buFont typeface="+mj-lt"/>
              <a:buAutoNum type="arabicPeriod"/>
            </a:pPr>
            <a:r>
              <a:rPr lang="en-US" sz="1600" dirty="0"/>
              <a:t>What is a URL</a:t>
            </a:r>
            <a:r>
              <a:rPr lang="en-US" sz="1600" dirty="0" smtClean="0"/>
              <a:t>? come </a:t>
            </a:r>
            <a:r>
              <a:rPr lang="en-US" sz="1600" dirty="0"/>
              <a:t>to the new </a:t>
            </a:r>
            <a:r>
              <a:rPr lang="en-US" sz="1600" dirty="0" smtClean="0"/>
              <a:t>Bing</a:t>
            </a:r>
            <a:endParaRPr lang="en-US" sz="1600" dirty="0"/>
          </a:p>
        </p:txBody>
      </p:sp>
    </p:spTree>
    <p:extLst>
      <p:ext uri="{BB962C8B-B14F-4D97-AF65-F5344CB8AC3E}">
        <p14:creationId xmlns:p14="http://schemas.microsoft.com/office/powerpoint/2010/main" val="3155301462"/>
      </p:ext>
    </p:extLst>
  </p:cSld>
  <p:clrMapOvr>
    <a:masterClrMapping/>
  </p:clrMapOvr>
  <mc:AlternateContent xmlns:mc="http://schemas.openxmlformats.org/markup-compatibility/2006">
    <mc:Choice xmlns:p14="http://schemas.microsoft.com/office/powerpoint/2010/main" Requires="p14">
      <p:transition spd="slow" p14:dur="1200">
        <p:dissolve/>
        <p:sndAc>
          <p:stSnd>
            <p:snd r:embed="rId3" name="laser.wav"/>
          </p:stSnd>
        </p:sndAc>
      </p:transition>
    </mc:Choice>
    <mc:Fallback>
      <p:transition spd="slow">
        <p:dissolve/>
        <p:sndAc>
          <p:stSnd>
            <p:snd r:embed="rId3" name="laser.wav"/>
          </p:stSnd>
        </p:sndAc>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304800" y="-76200"/>
            <a:ext cx="7772400" cy="1362456"/>
          </a:xfrm>
        </p:spPr>
        <p:txBody>
          <a:bodyPr/>
          <a:lstStyle/>
          <a:p>
            <a:r>
              <a:rPr lang="en-US" dirty="0" smtClean="0"/>
              <a:t>GOOGLE CHROME</a:t>
            </a:r>
            <a:endParaRPr lang="en-US" dirty="0"/>
          </a:p>
        </p:txBody>
      </p:sp>
      <p:sp>
        <p:nvSpPr>
          <p:cNvPr id="3" name="Text Placeholder 2"/>
          <p:cNvSpPr>
            <a:spLocks noGrp="1"/>
          </p:cNvSpPr>
          <p:nvPr>
            <p:ph type="body" idx="1"/>
          </p:nvPr>
        </p:nvSpPr>
        <p:spPr>
          <a:xfrm>
            <a:off x="457200" y="1676400"/>
            <a:ext cx="7772400" cy="1509712"/>
          </a:xfrm>
        </p:spPr>
        <p:txBody>
          <a:bodyPr>
            <a:noAutofit/>
          </a:bodyPr>
          <a:lstStyle/>
          <a:p>
            <a:pPr algn="just"/>
            <a:r>
              <a:rPr lang="en-US" sz="2000" dirty="0" smtClean="0"/>
              <a:t>Google Chrome is a cross-platform web browser developed by Google. It was first released in 2008 for Microsoft Windows, built with free software components from Apple </a:t>
            </a:r>
            <a:r>
              <a:rPr lang="en-US" sz="2000" dirty="0" err="1" smtClean="0"/>
              <a:t>WebKit</a:t>
            </a:r>
            <a:r>
              <a:rPr lang="en-US" sz="2000" dirty="0" smtClean="0"/>
              <a:t> and Mozilla Firefox.[15] Versions were later released for Linux, </a:t>
            </a:r>
            <a:r>
              <a:rPr lang="en-US" sz="2000" dirty="0" err="1" smtClean="0"/>
              <a:t>macOS</a:t>
            </a:r>
            <a:r>
              <a:rPr lang="en-US" sz="2000" dirty="0" smtClean="0"/>
              <a:t>, </a:t>
            </a:r>
            <a:r>
              <a:rPr lang="en-US" sz="2000" dirty="0" err="1" smtClean="0"/>
              <a:t>iOS</a:t>
            </a:r>
            <a:r>
              <a:rPr lang="en-US" sz="2000" dirty="0" smtClean="0"/>
              <a:t>, and also for Android, where it is the default browser.[16] The browser is also the main component of </a:t>
            </a:r>
            <a:r>
              <a:rPr lang="en-US" sz="2000" dirty="0" err="1" smtClean="0"/>
              <a:t>ChromeOS</a:t>
            </a:r>
            <a:r>
              <a:rPr lang="en-US" sz="2000" dirty="0" smtClean="0"/>
              <a:t>, where it serves as the platform for web applications</a:t>
            </a:r>
            <a:endParaRPr lang="en-US" sz="20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4114800"/>
            <a:ext cx="40386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1316810"/>
      </p:ext>
    </p:extLst>
  </p:cSld>
  <p:clrMapOvr>
    <a:masterClrMapping/>
  </p:clrMapOvr>
  <mc:AlternateContent xmlns:mc="http://schemas.openxmlformats.org/markup-compatibility/2006">
    <mc:Choice xmlns:p14="http://schemas.microsoft.com/office/powerpoint/2010/main" Requires="p14">
      <p:transition spd="slow" p14:dur="1200">
        <p:dissolve/>
        <p:sndAc>
          <p:stSnd>
            <p:snd r:embed="rId2" name="laser.wav"/>
          </p:stSnd>
        </p:sndAc>
      </p:transition>
    </mc:Choice>
    <mc:Fallback>
      <p:transition spd="slow">
        <p:dissolve/>
        <p:sndAc>
          <p:stSnd>
            <p:snd r:embed="rId2" name="laser.wav"/>
          </p:stSnd>
        </p:sndAc>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E6DCAC"/>
            </a:gs>
            <a:gs pos="12000">
              <a:srgbClr val="E6D78A"/>
            </a:gs>
            <a:gs pos="30000">
              <a:srgbClr val="C7AC4C"/>
            </a:gs>
            <a:gs pos="45000">
              <a:srgbClr val="E6D78A"/>
            </a:gs>
            <a:gs pos="77000">
              <a:srgbClr val="C7AC4C"/>
            </a:gs>
            <a:gs pos="100000">
              <a:srgbClr val="E6DCAC"/>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81000" y="76200"/>
            <a:ext cx="7772400" cy="1362456"/>
          </a:xfrm>
        </p:spPr>
        <p:txBody>
          <a:bodyPr/>
          <a:lstStyle/>
          <a:p>
            <a:pPr marL="685800" indent="-685800" algn="l">
              <a:buFont typeface="Arial" pitchFamily="34" charset="0"/>
              <a:buChar char="•"/>
            </a:pPr>
            <a:r>
              <a:rPr lang="en-US" dirty="0" smtClean="0"/>
              <a:t>Application</a:t>
            </a:r>
            <a:endParaRPr lang="en-US" dirty="0"/>
          </a:p>
        </p:txBody>
      </p:sp>
      <p:sp>
        <p:nvSpPr>
          <p:cNvPr id="5" name="Text Placeholder 4"/>
          <p:cNvSpPr>
            <a:spLocks noGrp="1"/>
          </p:cNvSpPr>
          <p:nvPr>
            <p:ph type="body" idx="1"/>
          </p:nvPr>
        </p:nvSpPr>
        <p:spPr>
          <a:xfrm>
            <a:off x="838200" y="1447800"/>
            <a:ext cx="6665913" cy="3505200"/>
          </a:xfrm>
        </p:spPr>
        <p:txBody>
          <a:bodyPr>
            <a:noAutofit/>
          </a:bodyPr>
          <a:lstStyle/>
          <a:p>
            <a:pPr marL="685800" indent="-685800" algn="just">
              <a:buFont typeface="Arial" pitchFamily="34" charset="0"/>
              <a:buChar char="•"/>
            </a:pPr>
            <a:r>
              <a:rPr lang="en-US" sz="2000" dirty="0" smtClean="0"/>
              <a:t>Mozilla </a:t>
            </a:r>
            <a:r>
              <a:rPr lang="en-US" sz="2000" dirty="0"/>
              <a:t>F</a:t>
            </a:r>
            <a:r>
              <a:rPr lang="en-US" sz="2000" dirty="0" smtClean="0"/>
              <a:t>irefox</a:t>
            </a:r>
            <a:endParaRPr lang="en-US" sz="2000" dirty="0"/>
          </a:p>
          <a:p>
            <a:pPr marL="685800" indent="-685800" algn="just">
              <a:buFont typeface="Arial" pitchFamily="34" charset="0"/>
              <a:buChar char="•"/>
            </a:pPr>
            <a:endParaRPr lang="en-US" sz="2000" dirty="0"/>
          </a:p>
          <a:p>
            <a:pPr marL="685800" indent="-685800" algn="just">
              <a:buFont typeface="Arial" pitchFamily="34" charset="0"/>
              <a:buChar char="•"/>
            </a:pPr>
            <a:r>
              <a:rPr lang="en-US" sz="2000" dirty="0"/>
              <a:t>Google Chrome</a:t>
            </a:r>
          </a:p>
          <a:p>
            <a:pPr marL="685800" indent="-685800" algn="just">
              <a:buFont typeface="Arial" pitchFamily="34" charset="0"/>
              <a:buChar char="•"/>
            </a:pPr>
            <a:endParaRPr lang="en-US" sz="2000" dirty="0"/>
          </a:p>
          <a:p>
            <a:pPr marL="685800" indent="-685800" algn="just">
              <a:buFont typeface="Arial" pitchFamily="34" charset="0"/>
              <a:buChar char="•"/>
            </a:pPr>
            <a:r>
              <a:rPr lang="en-US" sz="2000" dirty="0"/>
              <a:t>Microsoft Edge</a:t>
            </a:r>
          </a:p>
          <a:p>
            <a:pPr marL="685800" indent="-685800" algn="just">
              <a:buFont typeface="Arial" pitchFamily="34" charset="0"/>
              <a:buChar char="•"/>
            </a:pPr>
            <a:endParaRPr lang="en-US" sz="2000" dirty="0"/>
          </a:p>
          <a:p>
            <a:pPr marL="685800" indent="-685800" algn="just">
              <a:buFont typeface="Arial" pitchFamily="34" charset="0"/>
              <a:buChar char="•"/>
            </a:pPr>
            <a:r>
              <a:rPr lang="en-US" sz="2000" dirty="0"/>
              <a:t>Opera</a:t>
            </a:r>
          </a:p>
          <a:p>
            <a:pPr marL="685800" indent="-685800" algn="just">
              <a:buFont typeface="Arial" pitchFamily="34" charset="0"/>
              <a:buChar char="•"/>
            </a:pPr>
            <a:endParaRPr lang="en-US" sz="2000" dirty="0"/>
          </a:p>
          <a:p>
            <a:pPr marL="685800" indent="-685800" algn="just">
              <a:buFont typeface="Arial" pitchFamily="34" charset="0"/>
              <a:buChar char="•"/>
            </a:pPr>
            <a:r>
              <a:rPr lang="en-US" sz="2000" dirty="0"/>
              <a:t>Web Browser &amp; Web Explorer</a:t>
            </a:r>
          </a:p>
          <a:p>
            <a:pPr marL="685800" indent="-685800" algn="just">
              <a:buFont typeface="Arial" pitchFamily="34" charset="0"/>
              <a:buChar char="•"/>
            </a:pPr>
            <a:endParaRPr lang="en-US" sz="2000" dirty="0"/>
          </a:p>
          <a:p>
            <a:pPr marL="685800" indent="-685800" algn="just">
              <a:buFont typeface="Arial" pitchFamily="34" charset="0"/>
              <a:buChar char="•"/>
            </a:pPr>
            <a:r>
              <a:rPr lang="en-US" sz="2000" dirty="0"/>
              <a:t>UC Browser</a:t>
            </a:r>
          </a:p>
          <a:p>
            <a:pPr marL="685800" indent="-685800" algn="just">
              <a:buFont typeface="Arial" pitchFamily="34" charset="0"/>
              <a:buChar char="•"/>
            </a:pPr>
            <a:endParaRPr lang="en-US" sz="2000" dirty="0"/>
          </a:p>
          <a:p>
            <a:pPr marL="685800" indent="-685800" algn="just">
              <a:buFont typeface="Arial" pitchFamily="34" charset="0"/>
              <a:buChar char="•"/>
            </a:pPr>
            <a:r>
              <a:rPr lang="en-US" sz="2000" dirty="0"/>
              <a:t>Vivaldi</a:t>
            </a:r>
          </a:p>
          <a:p>
            <a:pPr marL="342900" indent="-342900">
              <a:buFont typeface="Arial" pitchFamily="34" charset="0"/>
              <a:buChar char="•"/>
            </a:pPr>
            <a:endParaRPr lang="en-US" sz="2000" dirty="0"/>
          </a:p>
          <a:p>
            <a:pPr marL="342900" indent="-342900">
              <a:buFont typeface="Arial" pitchFamily="34" charset="0"/>
              <a:buChar char="•"/>
            </a:pPr>
            <a:endParaRPr lang="en-US"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1828800"/>
            <a:ext cx="3505200" cy="4495800"/>
          </a:xfrm>
          <a:prstGeom prst="rect">
            <a:avLst/>
          </a:prstGeom>
        </p:spPr>
      </p:pic>
    </p:spTree>
    <p:extLst>
      <p:ext uri="{BB962C8B-B14F-4D97-AF65-F5344CB8AC3E}">
        <p14:creationId xmlns:p14="http://schemas.microsoft.com/office/powerpoint/2010/main" val="3895575087"/>
      </p:ext>
    </p:extLst>
  </p:cSld>
  <p:clrMapOvr>
    <a:masterClrMapping/>
  </p:clrMapOvr>
  <mc:AlternateContent xmlns:mc="http://schemas.openxmlformats.org/markup-compatibility/2006">
    <mc:Choice xmlns:p14="http://schemas.microsoft.com/office/powerpoint/2010/main" Requires="p14">
      <p:transition spd="slow" p14:dur="1200">
        <p:dissolve/>
        <p:sndAc>
          <p:stSnd>
            <p:snd r:embed="rId2" name="laser.wav"/>
          </p:stSnd>
        </p:sndAc>
      </p:transition>
    </mc:Choice>
    <mc:Fallback>
      <p:transition spd="slow">
        <p:dissolve/>
        <p:sndAc>
          <p:stSnd>
            <p:snd r:embed="rId2" name="laser.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533400"/>
            <a:ext cx="7772400" cy="1828800"/>
          </a:xfrm>
        </p:spPr>
        <p:txBody>
          <a:bodyPr/>
          <a:lstStyle/>
          <a:p>
            <a:pPr algn="l"/>
            <a:r>
              <a:rPr lang="en-US" dirty="0" smtClean="0"/>
              <a:t>OPERA.</a:t>
            </a:r>
            <a:endParaRPr lang="en-US" dirty="0"/>
          </a:p>
        </p:txBody>
      </p:sp>
      <p:sp>
        <p:nvSpPr>
          <p:cNvPr id="4" name="Rectangle 3"/>
          <p:cNvSpPr/>
          <p:nvPr/>
        </p:nvSpPr>
        <p:spPr>
          <a:xfrm>
            <a:off x="667407" y="1828800"/>
            <a:ext cx="6019800" cy="2862322"/>
          </a:xfrm>
          <a:prstGeom prst="rect">
            <a:avLst/>
          </a:prstGeom>
        </p:spPr>
        <p:txBody>
          <a:bodyPr wrap="square">
            <a:spAutoFit/>
          </a:bodyPr>
          <a:lstStyle/>
          <a:p>
            <a:pPr algn="just"/>
            <a:r>
              <a:rPr lang="en-US" dirty="0"/>
              <a:t>Opera is a great web browser that offers a lot of features to make your web browsing experience more secure and private. It has an incognito mode for anonymous browsing, and it can also sync your bookmarks, history, tabs, login and password data across all your devices. It also has a lot of customizable options for changing the look and feel of the browser. Overall, Opera is a great browser for those who want to keep their data safe and </a:t>
            </a:r>
            <a:r>
              <a:rPr lang="en-US" dirty="0" smtClean="0"/>
              <a:t>secure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57199"/>
            <a:ext cx="3771243"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0734814"/>
      </p:ext>
    </p:extLst>
  </p:cSld>
  <p:clrMapOvr>
    <a:masterClrMapping/>
  </p:clrMapOvr>
  <mc:AlternateContent xmlns:mc="http://schemas.openxmlformats.org/markup-compatibility/2006">
    <mc:Choice xmlns:p14="http://schemas.microsoft.com/office/powerpoint/2010/main" Requires="p14">
      <p:transition spd="slow" p14:dur="1200">
        <p:dissolve/>
        <p:sndAc>
          <p:stSnd>
            <p:snd r:embed="rId2" name="laser.wav"/>
          </p:stSnd>
        </p:sndAc>
      </p:transition>
    </mc:Choice>
    <mc:Fallback>
      <p:transition spd="slow">
        <p:dissolve/>
        <p:sndAc>
          <p:stSnd>
            <p:snd r:embed="rId2" name="laser.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4000" dirty="0" smtClean="0"/>
              <a:t>UC Browser</a:t>
            </a:r>
            <a:endParaRPr lang="en-US" sz="4000" dirty="0"/>
          </a:p>
        </p:txBody>
      </p:sp>
      <p:sp>
        <p:nvSpPr>
          <p:cNvPr id="4" name="Rectangle 3"/>
          <p:cNvSpPr/>
          <p:nvPr/>
        </p:nvSpPr>
        <p:spPr>
          <a:xfrm>
            <a:off x="685800" y="2286000"/>
            <a:ext cx="7924800" cy="3416320"/>
          </a:xfrm>
          <a:prstGeom prst="rect">
            <a:avLst/>
          </a:prstGeom>
        </p:spPr>
        <p:txBody>
          <a:bodyPr wrap="square">
            <a:spAutoFit/>
          </a:bodyPr>
          <a:lstStyle/>
          <a:p>
            <a:pPr algn="just"/>
            <a:r>
              <a:rPr lang="en-US" dirty="0"/>
              <a:t>UC Browser started life as a web browser designed for mobile devices and became so popular that you can now download a version you can use on your Windows computer too.</a:t>
            </a:r>
          </a:p>
          <a:p>
            <a:pPr algn="just"/>
            <a:endParaRPr lang="en-US" dirty="0"/>
          </a:p>
          <a:p>
            <a:pPr algn="just"/>
            <a:r>
              <a:rPr lang="en-US" dirty="0"/>
              <a:t>Anytime that you want to go online, you need both an internet connection and a web browser. Though some stick to classic options like Internet Explorer or Google Chrome, others like trying new options to get more protection from online threats and to keep their online actions private. A good browser will let you check your email, make purchases, use chat apps, update social networking sites and do research for work or school. UC Browser lets you do all these things and many more too.</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57188"/>
            <a:ext cx="5029200" cy="185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8062301"/>
      </p:ext>
    </p:extLst>
  </p:cSld>
  <p:clrMapOvr>
    <a:masterClrMapping/>
  </p:clrMapOvr>
  <mc:AlternateContent xmlns:mc="http://schemas.openxmlformats.org/markup-compatibility/2006">
    <mc:Choice xmlns:p14="http://schemas.microsoft.com/office/powerpoint/2010/main" Requires="p14">
      <p:transition spd="slow" p14:dur="1200">
        <p:dissolve/>
        <p:sndAc>
          <p:stSnd>
            <p:snd r:embed="rId2" name="laser.wav"/>
          </p:stSnd>
        </p:sndAc>
      </p:transition>
    </mc:Choice>
    <mc:Fallback>
      <p:transition spd="slow">
        <p:dissolve/>
        <p:sndAc>
          <p:stSnd>
            <p:snd r:embed="rId2" name="laser.wav"/>
          </p:stSnd>
        </p:sndAc>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FBEAC7"/>
            </a:gs>
            <a:gs pos="17999">
              <a:srgbClr val="FEE7F2"/>
            </a:gs>
            <a:gs pos="36000">
              <a:srgbClr val="FAC77D"/>
            </a:gs>
            <a:gs pos="61000">
              <a:srgbClr val="FBA97D"/>
            </a:gs>
            <a:gs pos="82001">
              <a:srgbClr val="FBD49C"/>
            </a:gs>
            <a:gs pos="100000">
              <a:srgbClr val="FEE7F2"/>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a:xfrm>
            <a:off x="2133600" y="304800"/>
            <a:ext cx="2590800" cy="990600"/>
          </a:xfrm>
        </p:spPr>
        <p:txBody>
          <a:bodyPr>
            <a:normAutofit fontScale="92500"/>
          </a:bodyPr>
          <a:lstStyle/>
          <a:p>
            <a:r>
              <a:rPr lang="en-US" sz="4000" dirty="0" smtClean="0">
                <a:solidFill>
                  <a:schemeClr val="accent5">
                    <a:lumMod val="75000"/>
                  </a:schemeClr>
                </a:solidFill>
              </a:rPr>
              <a:t>Function.</a:t>
            </a:r>
            <a:endParaRPr lang="en-US" sz="4000" dirty="0">
              <a:solidFill>
                <a:schemeClr val="accent5">
                  <a:lumMod val="75000"/>
                </a:schemeClr>
              </a:solidFill>
            </a:endParaRPr>
          </a:p>
        </p:txBody>
      </p:sp>
      <p:sp>
        <p:nvSpPr>
          <p:cNvPr id="4" name="Rectangle 3"/>
          <p:cNvSpPr/>
          <p:nvPr/>
        </p:nvSpPr>
        <p:spPr>
          <a:xfrm>
            <a:off x="1905000" y="914400"/>
            <a:ext cx="4572000" cy="4401205"/>
          </a:xfrm>
          <a:prstGeom prst="rect">
            <a:avLst/>
          </a:prstGeom>
        </p:spPr>
        <p:txBody>
          <a:bodyPr>
            <a:spAutoFit/>
          </a:bodyPr>
          <a:lstStyle/>
          <a:p>
            <a:pPr marL="342900" indent="-342900" algn="just">
              <a:buFont typeface="+mj-lt"/>
              <a:buAutoNum type="alphaLcPeriod"/>
            </a:pPr>
            <a:r>
              <a:rPr lang="en-US" sz="2000" dirty="0" smtClean="0">
                <a:solidFill>
                  <a:srgbClr val="C00000"/>
                </a:solidFill>
              </a:rPr>
              <a:t>A web browser is an application software helps you explore the world wide web (www) by providing an interface between the server and the client and requesting to the server for web documents and services. It works as a compiler to render HTML which is used to design a webpage. Whenever you search for anything on the internet, the browser loads a web page written in HTML, including text, links, images, and other items such as style sheets and </a:t>
            </a:r>
            <a:r>
              <a:rPr lang="en-US" sz="2000" dirty="0" err="1" smtClean="0">
                <a:solidFill>
                  <a:srgbClr val="C00000"/>
                </a:solidFill>
              </a:rPr>
              <a:t>javascript</a:t>
            </a:r>
            <a:r>
              <a:rPr lang="en-US" sz="2000" dirty="0" smtClean="0">
                <a:solidFill>
                  <a:srgbClr val="C00000"/>
                </a:solidFill>
              </a:rPr>
              <a:t> functions. </a:t>
            </a:r>
            <a:endParaRPr lang="en-US" sz="2000" dirty="0">
              <a:solidFill>
                <a:srgbClr val="C00000"/>
              </a:solidFill>
            </a:endParaRPr>
          </a:p>
        </p:txBody>
      </p:sp>
    </p:spTree>
    <p:extLst>
      <p:ext uri="{BB962C8B-B14F-4D97-AF65-F5344CB8AC3E}">
        <p14:creationId xmlns:p14="http://schemas.microsoft.com/office/powerpoint/2010/main" val="2248798637"/>
      </p:ext>
    </p:extLst>
  </p:cSld>
  <p:clrMapOvr>
    <a:masterClrMapping/>
  </p:clrMapOvr>
  <mc:AlternateContent xmlns:mc="http://schemas.openxmlformats.org/markup-compatibility/2006">
    <mc:Choice xmlns:p14="http://schemas.microsoft.com/office/powerpoint/2010/main" Requires="p14">
      <p:transition spd="slow" p14:dur="1200">
        <p:dissolve/>
        <p:sndAc>
          <p:stSnd>
            <p:snd r:embed="rId2" name="laser.wav"/>
          </p:stSnd>
        </p:sndAc>
      </p:transition>
    </mc:Choice>
    <mc:Fallback>
      <p:transition spd="slow">
        <p:dissolve/>
        <p:sndAc>
          <p:stSnd>
            <p:snd r:embed="rId2" name="laser.wav"/>
          </p:stSnd>
        </p:sndAc>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228</TotalTime>
  <Words>591</Words>
  <Application>Microsoft Office PowerPoint</Application>
  <PresentationFormat>On-screen Show (4:3)</PresentationFormat>
  <Paragraphs>69</Paragraphs>
  <Slides>10</Slides>
  <Notes>3</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Aspect</vt:lpstr>
      <vt:lpstr>   </vt:lpstr>
      <vt:lpstr>DEFINITION OF WEB browser</vt:lpstr>
      <vt:lpstr>Type of web browser</vt:lpstr>
      <vt:lpstr>Feature of web browser</vt:lpstr>
      <vt:lpstr>GOOGLE CHROME</vt:lpstr>
      <vt:lpstr>Application</vt:lpstr>
      <vt:lpstr>OPERA.</vt:lpstr>
      <vt:lpstr>PowerPoint Presentation</vt:lpstr>
      <vt:lpstr> </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browser</dc:title>
  <dc:creator>STUDENT</dc:creator>
  <cp:lastModifiedBy>STUDENT</cp:lastModifiedBy>
  <cp:revision>24</cp:revision>
  <dcterms:created xsi:type="dcterms:W3CDTF">2023-09-01T04:04:58Z</dcterms:created>
  <dcterms:modified xsi:type="dcterms:W3CDTF">2023-09-22T05:14:53Z</dcterms:modified>
</cp:coreProperties>
</file>