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Simple Voting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2 - NSTI Calicut</a:t>
            </a:r>
          </a:p>
          <a:p>
            <a:r>
              <a:t>Date: 28-02-2025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efficiently manages voter registration, casting votes, and displaying results securely. Future improvements include expanded security features.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would like to express our gratitude to our mentor Adwaith R S and our teammates for their unwavering support.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Simple Voting System using Python and MySQL to manage voter registration, vote casting, and result tracking.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secure platform allowing voter registration, voting, and result tracking.</a:t>
            </a:r>
          </a:p>
          <a:p>
            <a:r>
              <a:t>- Ensures only eligible voters participate</a:t>
            </a:r>
          </a:p>
          <a:p>
            <a:r>
              <a:t>- Digital, secure, and efficient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 paper-based voting systems have errors, fraud, and management challenges.</a:t>
            </a:r>
          </a:p>
          <a:p>
            <a:r>
              <a:t>A secure, digital alternative is required.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Secure voter registration</a:t>
            </a:r>
          </a:p>
          <a:p>
            <a:r>
              <a:t>- Allow only one vote per voter</a:t>
            </a:r>
          </a:p>
          <a:p>
            <a:r>
              <a:t>- Display real-time vote counts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Hardware: PC with 2GB RAM, 500MB storage</a:t>
            </a:r>
          </a:p>
          <a:p>
            <a:r>
              <a:t>Software: Python 3.x, MySQL 5.7+, mysql.connector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for backend logic</a:t>
            </a:r>
          </a:p>
          <a:p>
            <a:r>
              <a:t>- MySQL for data storage</a:t>
            </a:r>
          </a:p>
          <a:p>
            <a:r>
              <a:t>- Modules: Register Voter, Cast Vote, Display Results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Successfully registers valid voters</a:t>
            </a:r>
          </a:p>
          <a:p>
            <a:r>
              <a:t>- Prevents underage registration</a:t>
            </a:r>
          </a:p>
          <a:p>
            <a:r>
              <a:t>- Ensures each voter votes only once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