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7F84-4E23-4BF7-B274-EF9B39741736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F6D7-D13B-48AB-9149-2B1FCAF467B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96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7F84-4E23-4BF7-B274-EF9B39741736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F6D7-D13B-48AB-9149-2B1FCAF46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42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7F84-4E23-4BF7-B274-EF9B39741736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F6D7-D13B-48AB-9149-2B1FCAF46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19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7F84-4E23-4BF7-B274-EF9B39741736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F6D7-D13B-48AB-9149-2B1FCAF467B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4742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7F84-4E23-4BF7-B274-EF9B39741736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F6D7-D13B-48AB-9149-2B1FCAF46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545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7F84-4E23-4BF7-B274-EF9B39741736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F6D7-D13B-48AB-9149-2B1FCAF467B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5446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7F84-4E23-4BF7-B274-EF9B39741736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F6D7-D13B-48AB-9149-2B1FCAF46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333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7F84-4E23-4BF7-B274-EF9B39741736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F6D7-D13B-48AB-9149-2B1FCAF46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015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7F84-4E23-4BF7-B274-EF9B39741736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F6D7-D13B-48AB-9149-2B1FCAF46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99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7F84-4E23-4BF7-B274-EF9B39741736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F6D7-D13B-48AB-9149-2B1FCAF46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19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7F84-4E23-4BF7-B274-EF9B39741736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F6D7-D13B-48AB-9149-2B1FCAF46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9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7F84-4E23-4BF7-B274-EF9B39741736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F6D7-D13B-48AB-9149-2B1FCAF46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82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7F84-4E23-4BF7-B274-EF9B39741736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F6D7-D13B-48AB-9149-2B1FCAF46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51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7F84-4E23-4BF7-B274-EF9B39741736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F6D7-D13B-48AB-9149-2B1FCAF46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07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7F84-4E23-4BF7-B274-EF9B39741736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F6D7-D13B-48AB-9149-2B1FCAF46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24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7F84-4E23-4BF7-B274-EF9B39741736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F6D7-D13B-48AB-9149-2B1FCAF46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54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7F84-4E23-4BF7-B274-EF9B39741736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F6D7-D13B-48AB-9149-2B1FCAF46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15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4F47F84-4E23-4BF7-B274-EF9B39741736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CB6F6D7-D13B-48AB-9149-2B1FCAF46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709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115C96-77BF-42E4-A87B-9CB73A03D9A5}"/>
              </a:ext>
            </a:extLst>
          </p:cNvPr>
          <p:cNvSpPr txBox="1"/>
          <p:nvPr/>
        </p:nvSpPr>
        <p:spPr>
          <a:xfrm>
            <a:off x="98178" y="171290"/>
            <a:ext cx="1143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THE SPARKS FOUNDATION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EC73FD-EF8E-4FC0-BE34-E5BCA250AFEC}"/>
              </a:ext>
            </a:extLst>
          </p:cNvPr>
          <p:cNvSpPr txBox="1"/>
          <p:nvPr/>
        </p:nvSpPr>
        <p:spPr>
          <a:xfrm>
            <a:off x="2725616" y="1068389"/>
            <a:ext cx="6216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Graduate Rotational Internship Program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D4F7A7-596C-423F-9B06-605C3B5D13CA}"/>
              </a:ext>
            </a:extLst>
          </p:cNvPr>
          <p:cNvSpPr txBox="1"/>
          <p:nvPr/>
        </p:nvSpPr>
        <p:spPr>
          <a:xfrm>
            <a:off x="155328" y="1545443"/>
            <a:ext cx="5987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Basic Banking System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3EE166-C83A-42A1-A326-35C0CD12E3C1}"/>
              </a:ext>
            </a:extLst>
          </p:cNvPr>
          <p:cNvSpPr txBox="1"/>
          <p:nvPr/>
        </p:nvSpPr>
        <p:spPr>
          <a:xfrm>
            <a:off x="8009792" y="4976446"/>
            <a:ext cx="37982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By: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	Shivaganga H B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2C36A1-0AB7-45FB-B2EE-A986967A2B01}"/>
              </a:ext>
            </a:extLst>
          </p:cNvPr>
          <p:cNvSpPr txBox="1"/>
          <p:nvPr/>
        </p:nvSpPr>
        <p:spPr>
          <a:xfrm>
            <a:off x="155328" y="2398095"/>
            <a:ext cx="77665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◇ Create a simple dynamic website which has the following specs.</a:t>
            </a:r>
          </a:p>
          <a:p>
            <a:r>
              <a:rPr lang="en-US" i="1" dirty="0"/>
              <a:t>◇ Start with creating a dummy data in database for up to 10</a:t>
            </a:r>
          </a:p>
          <a:p>
            <a:r>
              <a:rPr lang="en-US" i="1" dirty="0"/>
              <a:t>customers. Database options: MySQL, Mongo, Postgres, etc.</a:t>
            </a:r>
          </a:p>
          <a:p>
            <a:r>
              <a:rPr lang="en-US" i="1" dirty="0"/>
              <a:t>Customers table will have basic fields such as name, email,</a:t>
            </a:r>
          </a:p>
          <a:p>
            <a:r>
              <a:rPr lang="en-US" i="1" dirty="0"/>
              <a:t>current balance etc. Transfers table will record all transfers</a:t>
            </a:r>
          </a:p>
          <a:p>
            <a:r>
              <a:rPr lang="en-US" i="1" dirty="0"/>
              <a:t>happened.</a:t>
            </a:r>
          </a:p>
          <a:p>
            <a:r>
              <a:rPr lang="en-US" i="1" dirty="0"/>
              <a:t>◇ Flow: Home Page &gt; View all Customers &gt; Select and View one</a:t>
            </a:r>
          </a:p>
          <a:p>
            <a:r>
              <a:rPr lang="en-US" i="1" dirty="0"/>
              <a:t>Customer &gt; Transfer Money &gt; Select customer to transfer to &gt;</a:t>
            </a:r>
          </a:p>
          <a:p>
            <a:r>
              <a:rPr lang="en-US" i="1" dirty="0"/>
              <a:t>View all Customers .</a:t>
            </a:r>
          </a:p>
          <a:p>
            <a:r>
              <a:rPr lang="en-US" i="1" dirty="0"/>
              <a:t>◇ No Login Page. No User Creation. Only transfer of money</a:t>
            </a:r>
          </a:p>
          <a:p>
            <a:r>
              <a:rPr lang="en-US" i="1" dirty="0"/>
              <a:t>between multiple users.</a:t>
            </a:r>
          </a:p>
          <a:p>
            <a:r>
              <a:rPr lang="en-US" i="1" dirty="0"/>
              <a:t>◇ Host the website at 000webhost, github.io, Heroku app or any</a:t>
            </a:r>
          </a:p>
          <a:p>
            <a:r>
              <a:rPr lang="en-US" i="1" dirty="0"/>
              <a:t>other free hosting provider. Check in code in GitLab.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417579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54</TotalTime>
  <Words>150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Slice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Shivaganga H B</dc:creator>
  <cp:lastModifiedBy>Shivaganga H B</cp:lastModifiedBy>
  <cp:revision>4</cp:revision>
  <dcterms:created xsi:type="dcterms:W3CDTF">2021-07-08T16:25:21Z</dcterms:created>
  <dcterms:modified xsi:type="dcterms:W3CDTF">2021-07-08T17:19:30Z</dcterms:modified>
</cp:coreProperties>
</file>