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4" r:id="rId2"/>
    <p:sldId id="297" r:id="rId3"/>
    <p:sldId id="298" r:id="rId4"/>
    <p:sldId id="299" r:id="rId5"/>
    <p:sldId id="300" r:id="rId6"/>
    <p:sldId id="301" r:id="rId7"/>
    <p:sldId id="303" r:id="rId8"/>
    <p:sldId id="30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1930-3AD8-415B-A568-0BD4430AF6F3}" type="datetimeFigureOut">
              <a:rPr lang="en-IN" smtClean="0"/>
              <a:t>28-05-2020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119EE-A4C3-4876-A23E-0004452929E1}" type="slidenum">
              <a:rPr lang="en-IN" smtClean="0"/>
              <a:t>‹#›</a:t>
            </a:fld>
            <a:endParaRPr lang="en-IN"/>
          </a:p>
        </p:txBody>
      </p:sp>
    </p:spTree>
    <p:extLst>
      <p:ext uri="{BB962C8B-B14F-4D97-AF65-F5344CB8AC3E}">
        <p14:creationId xmlns:p14="http://schemas.microsoft.com/office/powerpoint/2010/main" val="2400787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6A858B-6757-4071-9DFA-EFD451CF16BE}" type="slidenum">
              <a:rPr lang="en-US" smtClean="0"/>
              <a:t>1</a:t>
            </a:fld>
            <a:endParaRPr lang="en-US"/>
          </a:p>
        </p:txBody>
      </p:sp>
    </p:spTree>
    <p:extLst>
      <p:ext uri="{BB962C8B-B14F-4D97-AF65-F5344CB8AC3E}">
        <p14:creationId xmlns:p14="http://schemas.microsoft.com/office/powerpoint/2010/main" val="349341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6A858B-6757-4071-9DFA-EFD451CF16BE}" type="slidenum">
              <a:rPr lang="en-US" smtClean="0"/>
              <a:t>2</a:t>
            </a:fld>
            <a:endParaRPr lang="en-US"/>
          </a:p>
        </p:txBody>
      </p:sp>
    </p:spTree>
    <p:extLst>
      <p:ext uri="{BB962C8B-B14F-4D97-AF65-F5344CB8AC3E}">
        <p14:creationId xmlns:p14="http://schemas.microsoft.com/office/powerpoint/2010/main" val="67923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6ACE-9709-4178-9658-6DF2BBAF8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C469D5-4AC1-4C80-A16A-9D09946DFD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A12235-30E5-4574-82C4-AC97D11D2067}"/>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5" name="Footer Placeholder 4">
            <a:extLst>
              <a:ext uri="{FF2B5EF4-FFF2-40B4-BE49-F238E27FC236}">
                <a16:creationId xmlns:a16="http://schemas.microsoft.com/office/drawing/2014/main" id="{3A374D8F-3D4D-40B0-A2E9-A4243A19A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3A68C-B4ED-43C3-9F87-170353B25896}"/>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52410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6D565-0D87-4D56-8A90-C84938104E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AD2F95-3871-4CDF-B892-63E23E626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FEE781-8E70-4B47-AF7C-45E3FA9AF349}"/>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5" name="Footer Placeholder 4">
            <a:extLst>
              <a:ext uri="{FF2B5EF4-FFF2-40B4-BE49-F238E27FC236}">
                <a16:creationId xmlns:a16="http://schemas.microsoft.com/office/drawing/2014/main" id="{2E8F0659-98DE-4003-8DF2-5B671E9DD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84305-D6EA-401D-B255-06301E94FE5D}"/>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3857014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75D797-C4EB-44B6-8EB8-661A8C210C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E09E94-E794-45EF-95E7-1C7F9D046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4FEBA-836E-40AE-913D-D86C0BA73496}"/>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5" name="Footer Placeholder 4">
            <a:extLst>
              <a:ext uri="{FF2B5EF4-FFF2-40B4-BE49-F238E27FC236}">
                <a16:creationId xmlns:a16="http://schemas.microsoft.com/office/drawing/2014/main" id="{E79A6A92-6B4F-4BA2-ADE9-B3494ACA5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E6915E-A40D-4DF9-B082-6C407877406F}"/>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3781623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Only">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783468819"/>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031" name="think-cell Folie" r:id="rId4" imgW="216" imgH="216" progId="TCLayout.ActiveDocument.1">
                  <p:embed/>
                </p:oleObj>
              </mc:Choice>
              <mc:Fallback>
                <p:oleObj name="think-cell Folie" r:id="rId4" imgW="216" imgH="216" progId="TCLayout.ActiveDocument.1">
                  <p:embed/>
                  <p:pic>
                    <p:nvPicPr>
                      <p:cNvPr id="3" name="Objek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9" name="Inhaltsplatzhalter 8"/>
          <p:cNvSpPr>
            <a:spLocks noGrp="1"/>
          </p:cNvSpPr>
          <p:nvPr>
            <p:ph sz="quarter" idx="37" hasCustomPrompt="1"/>
          </p:nvPr>
        </p:nvSpPr>
        <p:spPr>
          <a:xfrm>
            <a:off x="479425" y="6318000"/>
            <a:ext cx="11232000" cy="133200"/>
          </a:xfrm>
        </p:spPr>
        <p:txBody>
          <a:bodyPr anchor="b" anchorCtr="0"/>
          <a:lstStyle>
            <a:lvl1pPr marL="0" indent="0">
              <a:spcBef>
                <a:spcPts val="0"/>
              </a:spcBef>
              <a:buNone/>
              <a:defRPr sz="900">
                <a:latin typeface="Calibri Light" pitchFamily="34" charset="0"/>
              </a:defRPr>
            </a:lvl1pPr>
            <a:lvl2pPr marL="108000" indent="-108000">
              <a:spcBef>
                <a:spcPts val="0"/>
              </a:spcBef>
              <a:buFont typeface="Arial" pitchFamily="34" charset="0"/>
              <a:buChar char="•"/>
              <a:defRPr sz="900">
                <a:latin typeface="Calibri Light" pitchFamily="34" charset="0"/>
              </a:defRPr>
            </a:lvl2pPr>
            <a:lvl3pPr marL="108000" indent="-108000">
              <a:spcBef>
                <a:spcPts val="0"/>
              </a:spcBef>
              <a:buFont typeface="Calibri" pitchFamily="34" charset="0"/>
              <a:buChar char="–"/>
              <a:defRPr sz="900">
                <a:latin typeface="Calibri Light" pitchFamily="34" charset="0"/>
              </a:defRPr>
            </a:lvl3pPr>
            <a:lvl4pPr marL="108000" indent="-108000">
              <a:spcBef>
                <a:spcPts val="0"/>
              </a:spcBef>
              <a:buFont typeface="Arial" pitchFamily="34" charset="0"/>
              <a:buChar char="•"/>
              <a:defRPr sz="900">
                <a:latin typeface="Calibri Light" pitchFamily="34" charset="0"/>
              </a:defRPr>
            </a:lvl4pPr>
            <a:lvl5pPr marL="108000" indent="-108000">
              <a:spcBef>
                <a:spcPts val="0"/>
              </a:spcBef>
              <a:buFont typeface="Calibri" pitchFamily="34" charset="0"/>
              <a:buChar char="–"/>
              <a:defRPr sz="900">
                <a:latin typeface="Calibri Light" pitchFamily="34" charset="0"/>
              </a:defRPr>
            </a:lvl5pPr>
            <a:lvl6pPr marL="108000" indent="-108000">
              <a:spcBef>
                <a:spcPts val="0"/>
              </a:spcBef>
              <a:buFont typeface="Arial" pitchFamily="34" charset="0"/>
              <a:buChar char="•"/>
              <a:defRPr sz="900">
                <a:latin typeface="Calibri Light" pitchFamily="34" charset="0"/>
              </a:defRPr>
            </a:lvl6pPr>
            <a:lvl7pPr marL="108000" indent="-108000">
              <a:spcBef>
                <a:spcPts val="0"/>
              </a:spcBef>
              <a:buFont typeface="Calibri" pitchFamily="34" charset="0"/>
              <a:buChar char="–"/>
              <a:defRPr sz="900">
                <a:latin typeface="Calibri Light" pitchFamily="34" charset="0"/>
              </a:defRPr>
            </a:lvl7pPr>
            <a:lvl8pPr marL="108000" indent="-108000">
              <a:spcBef>
                <a:spcPts val="0"/>
              </a:spcBef>
              <a:buFont typeface="Arial" pitchFamily="34" charset="0"/>
              <a:buChar char="•"/>
              <a:defRPr sz="900">
                <a:latin typeface="Calibri Light" pitchFamily="34" charset="0"/>
              </a:defRPr>
            </a:lvl8pPr>
            <a:lvl9pPr marL="108000" indent="-108000">
              <a:spcBef>
                <a:spcPts val="0"/>
              </a:spcBef>
              <a:buFont typeface="Calibri" pitchFamily="34" charset="0"/>
              <a:buChar char="–"/>
              <a:defRPr sz="900">
                <a:latin typeface="Calibri Light" pitchFamily="34" charset="0"/>
              </a:defRPr>
            </a:lvl9pPr>
          </a:lstStyle>
          <a:p>
            <a:pPr lvl="0"/>
            <a:r>
              <a:rPr lang="en-US" noProof="0"/>
              <a:t>Click to add footnote</a:t>
            </a:r>
          </a:p>
        </p:txBody>
      </p:sp>
      <p:sp>
        <p:nvSpPr>
          <p:cNvPr id="5" name="Textplatzhalter 4"/>
          <p:cNvSpPr>
            <a:spLocks noGrp="1"/>
          </p:cNvSpPr>
          <p:nvPr>
            <p:ph type="body" sz="quarter" idx="34" hasCustomPrompt="1"/>
          </p:nvPr>
        </p:nvSpPr>
        <p:spPr>
          <a:xfrm>
            <a:off x="479425" y="2133600"/>
            <a:ext cx="11232000" cy="4032250"/>
          </a:xfrm>
        </p:spPr>
        <p:txBody>
          <a:bodyPr/>
          <a:lstStyle/>
          <a:p>
            <a:pPr lvl="0"/>
            <a:r>
              <a:rPr lang="en-US" dirty="0"/>
              <a:t>Click to add body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 level</a:t>
            </a:r>
          </a:p>
          <a:p>
            <a:pPr lvl="8"/>
            <a:r>
              <a:rPr lang="en-US" dirty="0"/>
              <a:t>Ninth level</a:t>
            </a:r>
          </a:p>
        </p:txBody>
      </p:sp>
      <p:sp>
        <p:nvSpPr>
          <p:cNvPr id="8" name="Text Placeholder 11"/>
          <p:cNvSpPr>
            <a:spLocks noGrp="1"/>
          </p:cNvSpPr>
          <p:nvPr>
            <p:ph type="body" sz="quarter" idx="13" hasCustomPrompt="1"/>
          </p:nvPr>
        </p:nvSpPr>
        <p:spPr>
          <a:xfrm>
            <a:off x="479425" y="620715"/>
            <a:ext cx="11232000" cy="936625"/>
          </a:xfrm>
          <a:noFill/>
        </p:spPr>
        <p:txBody>
          <a:bodyPr tIns="36000" anchor="ctr" anchorCtr="0">
            <a:noAutofit/>
          </a:bodyPr>
          <a:lstStyle>
            <a:lvl1pPr marL="0" indent="0">
              <a:lnSpc>
                <a:spcPct val="85000"/>
              </a:lnSpc>
              <a:spcBef>
                <a:spcPts val="0"/>
              </a:spcBef>
              <a:buNone/>
              <a:defRPr sz="3600" b="0" i="0" baseline="0">
                <a:solidFill>
                  <a:srgbClr val="3F3F3F"/>
                </a:solidFill>
                <a:latin typeface="+mj-lt"/>
                <a:ea typeface="Calibri Light" charset="0"/>
                <a:cs typeface="Calibri Light" charset="0"/>
              </a:defRPr>
            </a:lvl1pPr>
            <a:lvl2pPr marL="432000" indent="-432000">
              <a:lnSpc>
                <a:spcPct val="85000"/>
              </a:lnSpc>
              <a:spcBef>
                <a:spcPts val="0"/>
              </a:spcBef>
              <a:buFont typeface="Arial" pitchFamily="34" charset="0"/>
              <a:buChar char="•"/>
              <a:defRPr sz="3600">
                <a:latin typeface="+mj-lt"/>
              </a:defRPr>
            </a:lvl2pPr>
            <a:lvl3pPr marL="864000" indent="-432000">
              <a:lnSpc>
                <a:spcPct val="85000"/>
              </a:lnSpc>
              <a:spcBef>
                <a:spcPts val="0"/>
              </a:spcBef>
              <a:buFont typeface="Calibri" pitchFamily="34" charset="0"/>
              <a:buChar char="–"/>
              <a:defRPr sz="3600">
                <a:latin typeface="+mj-lt"/>
              </a:defRPr>
            </a:lvl3pPr>
            <a:lvl4pPr marL="1296000" indent="-432000">
              <a:lnSpc>
                <a:spcPct val="85000"/>
              </a:lnSpc>
              <a:spcBef>
                <a:spcPts val="0"/>
              </a:spcBef>
              <a:buFont typeface="Arial" pitchFamily="34" charset="0"/>
              <a:buChar char="•"/>
              <a:defRPr sz="3600">
                <a:latin typeface="+mj-lt"/>
              </a:defRPr>
            </a:lvl4pPr>
            <a:lvl5pPr marL="1728000" indent="-432000">
              <a:lnSpc>
                <a:spcPct val="85000"/>
              </a:lnSpc>
              <a:spcBef>
                <a:spcPts val="0"/>
              </a:spcBef>
              <a:buFont typeface="Calibri" pitchFamily="34" charset="0"/>
              <a:buChar char="–"/>
              <a:defRPr sz="3600">
                <a:latin typeface="+mj-lt"/>
              </a:defRPr>
            </a:lvl5pPr>
            <a:lvl6pPr marL="2160000" indent="-432000">
              <a:lnSpc>
                <a:spcPct val="85000"/>
              </a:lnSpc>
              <a:spcBef>
                <a:spcPts val="0"/>
              </a:spcBef>
              <a:buFont typeface="Arial" pitchFamily="34" charset="0"/>
              <a:buChar char="•"/>
              <a:defRPr sz="3600">
                <a:latin typeface="+mj-lt"/>
              </a:defRPr>
            </a:lvl6pPr>
            <a:lvl7pPr marL="2592000" indent="-432000">
              <a:lnSpc>
                <a:spcPct val="85000"/>
              </a:lnSpc>
              <a:spcBef>
                <a:spcPts val="0"/>
              </a:spcBef>
              <a:buFont typeface="Calibri" pitchFamily="34" charset="0"/>
              <a:buChar char="–"/>
              <a:defRPr sz="3600">
                <a:latin typeface="+mj-lt"/>
              </a:defRPr>
            </a:lvl7pPr>
            <a:lvl8pPr marL="3024000" indent="-432000">
              <a:lnSpc>
                <a:spcPct val="85000"/>
              </a:lnSpc>
              <a:spcBef>
                <a:spcPts val="0"/>
              </a:spcBef>
              <a:buFont typeface="Arial" pitchFamily="34" charset="0"/>
              <a:buChar char="•"/>
              <a:defRPr sz="3600">
                <a:latin typeface="+mj-lt"/>
              </a:defRPr>
            </a:lvl8pPr>
            <a:lvl9pPr marL="3456000" indent="-432000">
              <a:lnSpc>
                <a:spcPct val="85000"/>
              </a:lnSpc>
              <a:spcBef>
                <a:spcPts val="0"/>
              </a:spcBef>
              <a:buFont typeface="Calibri" pitchFamily="34" charset="0"/>
              <a:buChar char="–"/>
              <a:defRPr sz="3600">
                <a:latin typeface="+mj-lt"/>
              </a:defRPr>
            </a:lvl9pPr>
          </a:lstStyle>
          <a:p>
            <a:pPr lvl="0"/>
            <a:r>
              <a:rPr lang="en-US" noProof="0" dirty="0"/>
              <a:t>Click to add heading</a:t>
            </a:r>
          </a:p>
        </p:txBody>
      </p:sp>
      <p:sp>
        <p:nvSpPr>
          <p:cNvPr id="2" name="Titel 1"/>
          <p:cNvSpPr>
            <a:spLocks noGrp="1"/>
          </p:cNvSpPr>
          <p:nvPr>
            <p:ph type="title" hasCustomPrompt="1"/>
          </p:nvPr>
        </p:nvSpPr>
        <p:spPr/>
        <p:txBody>
          <a:bodyPr/>
          <a:lstStyle/>
          <a:p>
            <a:pPr lvl="0"/>
            <a:r>
              <a:rPr lang="en-US" dirty="0"/>
              <a:t>Click to add: Presentation title or section title</a:t>
            </a:r>
          </a:p>
        </p:txBody>
      </p:sp>
    </p:spTree>
    <p:extLst>
      <p:ext uri="{BB962C8B-B14F-4D97-AF65-F5344CB8AC3E}">
        <p14:creationId xmlns:p14="http://schemas.microsoft.com/office/powerpoint/2010/main" val="218817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C16A-C759-4214-ACAA-F65E43B61E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19E797-4403-47BC-8646-F97D15729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C0458-4DBC-4697-953C-D57874953B76}"/>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5" name="Footer Placeholder 4">
            <a:extLst>
              <a:ext uri="{FF2B5EF4-FFF2-40B4-BE49-F238E27FC236}">
                <a16:creationId xmlns:a16="http://schemas.microsoft.com/office/drawing/2014/main" id="{431B8888-AE00-4ED3-9E50-9679AA4C5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34981-3A62-49C7-A853-75C422DB9C0D}"/>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90906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318E6-888A-4A98-B751-26184A4E8D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11F6DB-B73D-4E6F-ABDB-AA3DE19C6D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A4064B-F0A7-47AB-8FF3-3690EF04CB62}"/>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5" name="Footer Placeholder 4">
            <a:extLst>
              <a:ext uri="{FF2B5EF4-FFF2-40B4-BE49-F238E27FC236}">
                <a16:creationId xmlns:a16="http://schemas.microsoft.com/office/drawing/2014/main" id="{6F101751-221C-4FBA-A415-005BE21CE3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2EA0D6-1433-4A7B-9CF4-CEA940845736}"/>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203503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3FE6-C5E4-4F48-9510-C834ACC2FD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969FF9-6473-41A7-8303-CB05F90988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0F141C-2E2C-4313-B6F5-B523955F1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1D555A-7FA9-40AA-952C-13395F7DF8E6}"/>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6" name="Footer Placeholder 5">
            <a:extLst>
              <a:ext uri="{FF2B5EF4-FFF2-40B4-BE49-F238E27FC236}">
                <a16:creationId xmlns:a16="http://schemas.microsoft.com/office/drawing/2014/main" id="{5C2D89FA-C0E8-406B-BD8D-78F03C7A02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64285-BC0E-468F-86AA-E38D09E21F36}"/>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197900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DE12-4EE7-4A46-A1A6-529D85CF22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435E20-3BBA-4D7E-B070-DDED6DB251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7D38D5-9315-4BE9-A8FA-0350E0D93D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90E7C2-F433-483C-97D6-EE689FF0E0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3E663-C488-40EE-A027-885F1ED2F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20EA25-C30B-4503-BB2D-0EF9AA08B47F}"/>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8" name="Footer Placeholder 7">
            <a:extLst>
              <a:ext uri="{FF2B5EF4-FFF2-40B4-BE49-F238E27FC236}">
                <a16:creationId xmlns:a16="http://schemas.microsoft.com/office/drawing/2014/main" id="{8C5FBDD7-74F9-431C-90AF-6565EAFB7E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D11269-20CA-4531-99AD-38EE170A9AF9}"/>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4991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8051-CDB4-4FF8-9C31-810DFF0E4F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77B401-DA52-477B-896B-4FE52265C677}"/>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4" name="Footer Placeholder 3">
            <a:extLst>
              <a:ext uri="{FF2B5EF4-FFF2-40B4-BE49-F238E27FC236}">
                <a16:creationId xmlns:a16="http://schemas.microsoft.com/office/drawing/2014/main" id="{581280DC-A944-4259-92E6-5586E48C72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17FC97-F271-4B25-89E3-950D0B2D861C}"/>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227774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16781-617A-4182-91B9-688BD8EBCD5B}"/>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3" name="Footer Placeholder 2">
            <a:extLst>
              <a:ext uri="{FF2B5EF4-FFF2-40B4-BE49-F238E27FC236}">
                <a16:creationId xmlns:a16="http://schemas.microsoft.com/office/drawing/2014/main" id="{6377C57A-649E-45ED-B711-82919AE537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722CD1-6A7D-4D97-A4FB-F03FD10FAB16}"/>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9088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0771-CCCA-47D7-B654-A61C1502E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DE2946-FEDA-4BCA-B42F-1B26D7A29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33D28B-70D1-4BA9-B9BA-690CFBA19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938CF-F0B9-468B-A0BD-0A836887FA5C}"/>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6" name="Footer Placeholder 5">
            <a:extLst>
              <a:ext uri="{FF2B5EF4-FFF2-40B4-BE49-F238E27FC236}">
                <a16:creationId xmlns:a16="http://schemas.microsoft.com/office/drawing/2014/main" id="{ECE87914-351F-4ECC-9297-E31FF97CC2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B978C-E5EA-40CE-B87B-A93C6F53DFA8}"/>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108657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01F4-9EED-4687-A937-2D887328C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C66889-6C91-4616-AB9B-EC123AC0C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1FF7E6-498E-4390-8205-753126181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673C9-43BA-4385-9015-EAD08E6ABCCD}"/>
              </a:ext>
            </a:extLst>
          </p:cNvPr>
          <p:cNvSpPr>
            <a:spLocks noGrp="1"/>
          </p:cNvSpPr>
          <p:nvPr>
            <p:ph type="dt" sz="half" idx="10"/>
          </p:nvPr>
        </p:nvSpPr>
        <p:spPr/>
        <p:txBody>
          <a:bodyPr/>
          <a:lstStyle/>
          <a:p>
            <a:fld id="{027D59C3-7E1B-487A-B95B-FF4A485BF8A2}" type="datetimeFigureOut">
              <a:rPr lang="en-IN" smtClean="0"/>
              <a:t>28-05-2020</a:t>
            </a:fld>
            <a:endParaRPr lang="en-IN"/>
          </a:p>
        </p:txBody>
      </p:sp>
      <p:sp>
        <p:nvSpPr>
          <p:cNvPr id="6" name="Footer Placeholder 5">
            <a:extLst>
              <a:ext uri="{FF2B5EF4-FFF2-40B4-BE49-F238E27FC236}">
                <a16:creationId xmlns:a16="http://schemas.microsoft.com/office/drawing/2014/main" id="{5D6B9164-9487-46C7-8467-12A36544E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5BE03-93C7-4336-8906-9FBDC91F3C7E}"/>
              </a:ext>
            </a:extLst>
          </p:cNvPr>
          <p:cNvSpPr>
            <a:spLocks noGrp="1"/>
          </p:cNvSpPr>
          <p:nvPr>
            <p:ph type="sldNum" sz="quarter" idx="12"/>
          </p:nvPr>
        </p:nvSpPr>
        <p:spPr/>
        <p:txBody>
          <a:bodyPr/>
          <a:lstStyle/>
          <a:p>
            <a:fld id="{CB03DE9E-1DB0-43B0-93FD-EA3A48F6D619}" type="slidenum">
              <a:rPr lang="en-IN" smtClean="0"/>
              <a:t>‹#›</a:t>
            </a:fld>
            <a:endParaRPr lang="en-IN"/>
          </a:p>
        </p:txBody>
      </p:sp>
    </p:spTree>
    <p:extLst>
      <p:ext uri="{BB962C8B-B14F-4D97-AF65-F5344CB8AC3E}">
        <p14:creationId xmlns:p14="http://schemas.microsoft.com/office/powerpoint/2010/main" val="322224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49E0FE-D71C-4B0B-8964-E651E7486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27EF27-BBDC-4599-A831-843E6763E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AAB1A-8490-4C0F-AC25-AC89C4B20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D59C3-7E1B-487A-B95B-FF4A485BF8A2}" type="datetimeFigureOut">
              <a:rPr lang="en-IN" smtClean="0"/>
              <a:t>28-05-2020</a:t>
            </a:fld>
            <a:endParaRPr lang="en-IN"/>
          </a:p>
        </p:txBody>
      </p:sp>
      <p:sp>
        <p:nvSpPr>
          <p:cNvPr id="5" name="Footer Placeholder 4">
            <a:extLst>
              <a:ext uri="{FF2B5EF4-FFF2-40B4-BE49-F238E27FC236}">
                <a16:creationId xmlns:a16="http://schemas.microsoft.com/office/drawing/2014/main" id="{D99C4B8C-43F1-4B59-9CAE-94D5E5269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296B41-6260-4AB0-B3D7-AC50BFAF9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DE9E-1DB0-43B0-93FD-EA3A48F6D619}" type="slidenum">
              <a:rPr lang="en-IN" smtClean="0"/>
              <a:t>‹#›</a:t>
            </a:fld>
            <a:endParaRPr lang="en-IN"/>
          </a:p>
        </p:txBody>
      </p:sp>
    </p:spTree>
    <p:extLst>
      <p:ext uri="{BB962C8B-B14F-4D97-AF65-F5344CB8AC3E}">
        <p14:creationId xmlns:p14="http://schemas.microsoft.com/office/powerpoint/2010/main" val="289680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4269258-C38C-49E9-98D9-72F5F5335E29}"/>
              </a:ext>
            </a:extLst>
          </p:cNvPr>
          <p:cNvPicPr>
            <a:picLocks noChangeAspect="1"/>
          </p:cNvPicPr>
          <p:nvPr/>
        </p:nvPicPr>
        <p:blipFill>
          <a:blip r:embed="rId3"/>
          <a:stretch>
            <a:fillRect/>
          </a:stretch>
        </p:blipFill>
        <p:spPr>
          <a:xfrm>
            <a:off x="479714" y="696191"/>
            <a:ext cx="10858500" cy="5963082"/>
          </a:xfrm>
          <a:prstGeom prst="rect">
            <a:avLst/>
          </a:prstGeom>
        </p:spPr>
      </p:pic>
    </p:spTree>
    <p:extLst>
      <p:ext uri="{BB962C8B-B14F-4D97-AF65-F5344CB8AC3E}">
        <p14:creationId xmlns:p14="http://schemas.microsoft.com/office/powerpoint/2010/main" val="396903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513537-8E09-4B41-9AC6-DAC66E1E294A}"/>
              </a:ext>
            </a:extLst>
          </p:cNvPr>
          <p:cNvPicPr>
            <a:picLocks noChangeAspect="1"/>
          </p:cNvPicPr>
          <p:nvPr/>
        </p:nvPicPr>
        <p:blipFill>
          <a:blip r:embed="rId3"/>
          <a:stretch>
            <a:fillRect/>
          </a:stretch>
        </p:blipFill>
        <p:spPr>
          <a:xfrm>
            <a:off x="600075" y="771958"/>
            <a:ext cx="10991850" cy="5667375"/>
          </a:xfrm>
          <a:prstGeom prst="rect">
            <a:avLst/>
          </a:prstGeom>
        </p:spPr>
      </p:pic>
    </p:spTree>
    <p:extLst>
      <p:ext uri="{BB962C8B-B14F-4D97-AF65-F5344CB8AC3E}">
        <p14:creationId xmlns:p14="http://schemas.microsoft.com/office/powerpoint/2010/main" val="34887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931BE3-D450-456A-9FDB-1A38C0FD700E}"/>
              </a:ext>
            </a:extLst>
          </p:cNvPr>
          <p:cNvSpPr>
            <a:spLocks noGrp="1"/>
          </p:cNvSpPr>
          <p:nvPr>
            <p:ph sz="quarter" idx="37"/>
          </p:nvPr>
        </p:nvSpPr>
        <p:spPr/>
        <p:txBody>
          <a:bodyPr>
            <a:normAutofit fontScale="32500" lnSpcReduction="20000"/>
          </a:bodyPr>
          <a:lstStyle/>
          <a:p>
            <a:endParaRPr lang="en-IN"/>
          </a:p>
        </p:txBody>
      </p:sp>
      <p:pic>
        <p:nvPicPr>
          <p:cNvPr id="6" name="Picture 5">
            <a:extLst>
              <a:ext uri="{FF2B5EF4-FFF2-40B4-BE49-F238E27FC236}">
                <a16:creationId xmlns:a16="http://schemas.microsoft.com/office/drawing/2014/main" id="{546A48FD-ACD3-40D6-92D3-5CC2F79B91B0}"/>
              </a:ext>
            </a:extLst>
          </p:cNvPr>
          <p:cNvPicPr>
            <a:picLocks noChangeAspect="1"/>
          </p:cNvPicPr>
          <p:nvPr/>
        </p:nvPicPr>
        <p:blipFill>
          <a:blip r:embed="rId2"/>
          <a:stretch>
            <a:fillRect/>
          </a:stretch>
        </p:blipFill>
        <p:spPr>
          <a:xfrm>
            <a:off x="956758" y="890588"/>
            <a:ext cx="8834942" cy="5076825"/>
          </a:xfrm>
          <a:prstGeom prst="rect">
            <a:avLst/>
          </a:prstGeom>
        </p:spPr>
      </p:pic>
    </p:spTree>
    <p:extLst>
      <p:ext uri="{BB962C8B-B14F-4D97-AF65-F5344CB8AC3E}">
        <p14:creationId xmlns:p14="http://schemas.microsoft.com/office/powerpoint/2010/main" val="383786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931BE3-D450-456A-9FDB-1A38C0FD700E}"/>
              </a:ext>
            </a:extLst>
          </p:cNvPr>
          <p:cNvSpPr>
            <a:spLocks noGrp="1"/>
          </p:cNvSpPr>
          <p:nvPr>
            <p:ph sz="quarter" idx="37"/>
          </p:nvPr>
        </p:nvSpPr>
        <p:spPr/>
        <p:txBody>
          <a:bodyPr>
            <a:normAutofit fontScale="32500" lnSpcReduction="20000"/>
          </a:bodyPr>
          <a:lstStyle/>
          <a:p>
            <a:endParaRPr lang="en-IN"/>
          </a:p>
        </p:txBody>
      </p:sp>
      <p:pic>
        <p:nvPicPr>
          <p:cNvPr id="3" name="Picture 2">
            <a:extLst>
              <a:ext uri="{FF2B5EF4-FFF2-40B4-BE49-F238E27FC236}">
                <a16:creationId xmlns:a16="http://schemas.microsoft.com/office/drawing/2014/main" id="{A27D41EC-3C5E-4202-9EA0-0B79C0F5062C}"/>
              </a:ext>
            </a:extLst>
          </p:cNvPr>
          <p:cNvPicPr>
            <a:picLocks noChangeAspect="1"/>
          </p:cNvPicPr>
          <p:nvPr/>
        </p:nvPicPr>
        <p:blipFill>
          <a:blip r:embed="rId2"/>
          <a:stretch>
            <a:fillRect/>
          </a:stretch>
        </p:blipFill>
        <p:spPr>
          <a:xfrm>
            <a:off x="547688" y="809625"/>
            <a:ext cx="11096625" cy="5238750"/>
          </a:xfrm>
          <a:prstGeom prst="rect">
            <a:avLst/>
          </a:prstGeom>
        </p:spPr>
      </p:pic>
    </p:spTree>
    <p:extLst>
      <p:ext uri="{BB962C8B-B14F-4D97-AF65-F5344CB8AC3E}">
        <p14:creationId xmlns:p14="http://schemas.microsoft.com/office/powerpoint/2010/main" val="52310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7ABD55-C835-495E-A642-924BBE1F9E81}"/>
              </a:ext>
            </a:extLst>
          </p:cNvPr>
          <p:cNvPicPr>
            <a:picLocks noChangeAspect="1"/>
          </p:cNvPicPr>
          <p:nvPr/>
        </p:nvPicPr>
        <p:blipFill>
          <a:blip r:embed="rId2"/>
          <a:stretch>
            <a:fillRect/>
          </a:stretch>
        </p:blipFill>
        <p:spPr>
          <a:xfrm>
            <a:off x="632839" y="726826"/>
            <a:ext cx="10925175" cy="5591175"/>
          </a:xfrm>
          <a:prstGeom prst="rect">
            <a:avLst/>
          </a:prstGeom>
        </p:spPr>
      </p:pic>
    </p:spTree>
    <p:extLst>
      <p:ext uri="{BB962C8B-B14F-4D97-AF65-F5344CB8AC3E}">
        <p14:creationId xmlns:p14="http://schemas.microsoft.com/office/powerpoint/2010/main" val="161456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96FA5C-5D51-46C0-8ECD-39277E481067}"/>
              </a:ext>
            </a:extLst>
          </p:cNvPr>
          <p:cNvSpPr>
            <a:spLocks noGrp="1"/>
          </p:cNvSpPr>
          <p:nvPr>
            <p:ph sz="quarter" idx="37"/>
          </p:nvPr>
        </p:nvSpPr>
        <p:spPr/>
        <p:txBody>
          <a:bodyPr>
            <a:normAutofit fontScale="32500" lnSpcReduction="20000"/>
          </a:bodyPr>
          <a:lstStyle/>
          <a:p>
            <a:endParaRPr lang="en-IN"/>
          </a:p>
        </p:txBody>
      </p:sp>
      <p:sp>
        <p:nvSpPr>
          <p:cNvPr id="3" name="Text Placeholder 2">
            <a:extLst>
              <a:ext uri="{FF2B5EF4-FFF2-40B4-BE49-F238E27FC236}">
                <a16:creationId xmlns:a16="http://schemas.microsoft.com/office/drawing/2014/main" id="{DAD1428B-5C13-479C-A278-1B81B50FC599}"/>
              </a:ext>
            </a:extLst>
          </p:cNvPr>
          <p:cNvSpPr>
            <a:spLocks noGrp="1"/>
          </p:cNvSpPr>
          <p:nvPr>
            <p:ph type="body" sz="quarter" idx="34"/>
          </p:nvPr>
        </p:nvSpPr>
        <p:spPr>
          <a:xfrm>
            <a:off x="480157" y="1021773"/>
            <a:ext cx="11230538" cy="4032250"/>
          </a:xfrm>
        </p:spPr>
        <p:txBody>
          <a:bodyPr>
            <a:normAutofit fontScale="92500"/>
          </a:bodyPr>
          <a:lstStyle/>
          <a:p>
            <a:r>
              <a:rPr lang="en-US" dirty="0"/>
              <a:t>A last note about flexibility: We all know that state-of-the-art autonomous driving systems, especially in the context of sensor data processing, are developed on Linux systems. We need all the flexibility an operating system provides, including flexible memory allocation, thread handling, you name it. We don't want to – and probably cannot – forego this flexibility just because we have to compile our code for a specialized ECU operation system.</a:t>
            </a:r>
          </a:p>
          <a:p>
            <a:r>
              <a:rPr lang="en-US" dirty="0"/>
              <a:t>Because of this, the Adaptive Platform is based on a POSIX interface. By deploying their applications to an adaptive platform, developers can now exploit all the benefits of their beloved Linux.</a:t>
            </a:r>
          </a:p>
          <a:p>
            <a:r>
              <a:rPr lang="en-US" dirty="0"/>
              <a:t>That's something, isn't it?</a:t>
            </a:r>
          </a:p>
          <a:p>
            <a:endParaRPr lang="en-IN" dirty="0"/>
          </a:p>
        </p:txBody>
      </p:sp>
    </p:spTree>
    <p:extLst>
      <p:ext uri="{BB962C8B-B14F-4D97-AF65-F5344CB8AC3E}">
        <p14:creationId xmlns:p14="http://schemas.microsoft.com/office/powerpoint/2010/main" val="31377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96FA5C-5D51-46C0-8ECD-39277E481067}"/>
              </a:ext>
            </a:extLst>
          </p:cNvPr>
          <p:cNvSpPr>
            <a:spLocks noGrp="1"/>
          </p:cNvSpPr>
          <p:nvPr>
            <p:ph sz="quarter" idx="37"/>
          </p:nvPr>
        </p:nvSpPr>
        <p:spPr/>
        <p:txBody>
          <a:bodyPr>
            <a:normAutofit fontScale="32500" lnSpcReduction="20000"/>
          </a:bodyPr>
          <a:lstStyle/>
          <a:p>
            <a:endParaRPr lang="en-IN"/>
          </a:p>
        </p:txBody>
      </p:sp>
      <p:sp>
        <p:nvSpPr>
          <p:cNvPr id="3" name="Text Placeholder 2">
            <a:extLst>
              <a:ext uri="{FF2B5EF4-FFF2-40B4-BE49-F238E27FC236}">
                <a16:creationId xmlns:a16="http://schemas.microsoft.com/office/drawing/2014/main" id="{DAD1428B-5C13-479C-A278-1B81B50FC599}"/>
              </a:ext>
            </a:extLst>
          </p:cNvPr>
          <p:cNvSpPr>
            <a:spLocks noGrp="1"/>
          </p:cNvSpPr>
          <p:nvPr>
            <p:ph type="body" sz="quarter" idx="34"/>
          </p:nvPr>
        </p:nvSpPr>
        <p:spPr>
          <a:xfrm>
            <a:off x="282730" y="793173"/>
            <a:ext cx="11230538" cy="4032250"/>
          </a:xfrm>
        </p:spPr>
        <p:txBody>
          <a:bodyPr>
            <a:normAutofit fontScale="92500" lnSpcReduction="20000"/>
          </a:bodyPr>
          <a:lstStyle/>
          <a:p>
            <a:r>
              <a:rPr lang="en-US" sz="2400" b="1" dirty="0"/>
              <a:t>SWS </a:t>
            </a:r>
            <a:r>
              <a:rPr lang="en-US" sz="2400" dirty="0"/>
              <a:t>— Software Specification document. This is the actual software module API and non-functional specification where you can find all bits and pieces to start developing applications on top of the module.</a:t>
            </a:r>
          </a:p>
          <a:p>
            <a:r>
              <a:rPr lang="en-US" sz="2400" b="1" dirty="0"/>
              <a:t>RS </a:t>
            </a:r>
            <a:r>
              <a:rPr lang="en-US" sz="2400" dirty="0"/>
              <a:t>— Requirements document. This document contains all functional requirements of the specific module. These documents are mostly used by companies providing implementation of the Adaptive Platform.</a:t>
            </a:r>
          </a:p>
          <a:p>
            <a:r>
              <a:rPr lang="en-US" sz="2400" b="1" dirty="0"/>
              <a:t>EXP</a:t>
            </a:r>
            <a:r>
              <a:rPr lang="en-US" sz="2400" dirty="0"/>
              <a:t> — </a:t>
            </a:r>
            <a:r>
              <a:rPr lang="en-US" sz="2400" dirty="0" err="1"/>
              <a:t>Explantory</a:t>
            </a:r>
            <a:r>
              <a:rPr lang="en-US" sz="2400" dirty="0"/>
              <a:t> document. This is more human readable document describing the use of specific software module most likely with good examples. These documents are a very good starting point for newcomers.</a:t>
            </a:r>
          </a:p>
          <a:p>
            <a:r>
              <a:rPr lang="en-US" sz="2400" b="1" dirty="0"/>
              <a:t>TPS</a:t>
            </a:r>
            <a:r>
              <a:rPr lang="en-US" sz="2400" dirty="0"/>
              <a:t> — Template Specification document. Describes the “Manifest” used in general or in some part of the Adaptive Platform. These documents are useful for understanding how things are modeled in the platform.</a:t>
            </a:r>
          </a:p>
          <a:p>
            <a:r>
              <a:rPr lang="en-US" sz="2400" b="1" dirty="0"/>
              <a:t>TR — </a:t>
            </a:r>
            <a:r>
              <a:rPr lang="en-US" sz="2400" dirty="0"/>
              <a:t>Technical Report document. These documents contains technical information and are mostly referenced from other documents.</a:t>
            </a:r>
          </a:p>
          <a:p>
            <a:pPr marL="0" indent="0">
              <a:buNone/>
            </a:pPr>
            <a:endParaRPr lang="en-IN" dirty="0"/>
          </a:p>
        </p:txBody>
      </p:sp>
    </p:spTree>
    <p:extLst>
      <p:ext uri="{BB962C8B-B14F-4D97-AF65-F5344CB8AC3E}">
        <p14:creationId xmlns:p14="http://schemas.microsoft.com/office/powerpoint/2010/main" val="189087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96FA5C-5D51-46C0-8ECD-39277E481067}"/>
              </a:ext>
            </a:extLst>
          </p:cNvPr>
          <p:cNvSpPr>
            <a:spLocks noGrp="1"/>
          </p:cNvSpPr>
          <p:nvPr>
            <p:ph sz="quarter" idx="37"/>
          </p:nvPr>
        </p:nvSpPr>
        <p:spPr/>
        <p:txBody>
          <a:bodyPr>
            <a:normAutofit fontScale="32500" lnSpcReduction="20000"/>
          </a:bodyPr>
          <a:lstStyle/>
          <a:p>
            <a:endParaRPr lang="en-IN"/>
          </a:p>
        </p:txBody>
      </p:sp>
      <p:sp>
        <p:nvSpPr>
          <p:cNvPr id="3" name="Text Placeholder 2">
            <a:extLst>
              <a:ext uri="{FF2B5EF4-FFF2-40B4-BE49-F238E27FC236}">
                <a16:creationId xmlns:a16="http://schemas.microsoft.com/office/drawing/2014/main" id="{DAD1428B-5C13-479C-A278-1B81B50FC599}"/>
              </a:ext>
            </a:extLst>
          </p:cNvPr>
          <p:cNvSpPr>
            <a:spLocks noGrp="1"/>
          </p:cNvSpPr>
          <p:nvPr>
            <p:ph type="body" sz="quarter" idx="34"/>
          </p:nvPr>
        </p:nvSpPr>
        <p:spPr>
          <a:xfrm>
            <a:off x="282730" y="284085"/>
            <a:ext cx="11230538" cy="4541338"/>
          </a:xfrm>
        </p:spPr>
        <p:txBody>
          <a:bodyPr>
            <a:normAutofit/>
          </a:bodyPr>
          <a:lstStyle/>
          <a:p>
            <a:pPr marL="0" indent="0">
              <a:buNone/>
            </a:pPr>
            <a:endParaRPr lang="en-IN" sz="2000" dirty="0"/>
          </a:p>
        </p:txBody>
      </p:sp>
    </p:spTree>
    <p:extLst>
      <p:ext uri="{BB962C8B-B14F-4D97-AF65-F5344CB8AC3E}">
        <p14:creationId xmlns:p14="http://schemas.microsoft.com/office/powerpoint/2010/main" val="23165447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123</Words>
  <Application>Microsoft Office PowerPoint</Application>
  <PresentationFormat>Widescreen</PresentationFormat>
  <Paragraphs>10</Paragraphs>
  <Slides>8</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Office Theme</vt:lpstr>
      <vt:lpstr>think-cell Folie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Gurrala, Shiva</dc:creator>
  <cp:lastModifiedBy>Gurrala, Shiva</cp:lastModifiedBy>
  <cp:revision>3</cp:revision>
  <dcterms:created xsi:type="dcterms:W3CDTF">2020-05-23T09:19:16Z</dcterms:created>
  <dcterms:modified xsi:type="dcterms:W3CDTF">2020-05-28T15:13:25Z</dcterms:modified>
</cp:coreProperties>
</file>