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23"/>
  </p:notesMasterIdLst>
  <p:handoutMasterIdLst>
    <p:handoutMasterId r:id="rId24"/>
  </p:handoutMasterIdLst>
  <p:sldIdLst>
    <p:sldId id="269" r:id="rId2"/>
    <p:sldId id="311" r:id="rId3"/>
    <p:sldId id="288" r:id="rId4"/>
    <p:sldId id="289" r:id="rId5"/>
    <p:sldId id="293" r:id="rId6"/>
    <p:sldId id="286" r:id="rId7"/>
    <p:sldId id="287" r:id="rId8"/>
    <p:sldId id="290" r:id="rId9"/>
    <p:sldId id="291" r:id="rId10"/>
    <p:sldId id="292" r:id="rId11"/>
    <p:sldId id="295" r:id="rId12"/>
    <p:sldId id="296" r:id="rId13"/>
    <p:sldId id="302" r:id="rId14"/>
    <p:sldId id="304" r:id="rId15"/>
    <p:sldId id="305" r:id="rId16"/>
    <p:sldId id="306" r:id="rId17"/>
    <p:sldId id="307" r:id="rId18"/>
    <p:sldId id="309" r:id="rId19"/>
    <p:sldId id="308" r:id="rId20"/>
    <p:sldId id="310" r:id="rId21"/>
    <p:sldId id="258" r:id="rId22"/>
  </p:sldIdLst>
  <p:sldSz cx="12190413" cy="6858000"/>
  <p:notesSz cx="7099300" cy="10234613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orient="horz" pos="380">
          <p15:clr>
            <a:srgbClr val="A4A3A4"/>
          </p15:clr>
        </p15:guide>
        <p15:guide id="8" pos="3840">
          <p15:clr>
            <a:srgbClr val="A4A3A4"/>
          </p15:clr>
        </p15:guide>
        <p15:guide id="9" pos="3726">
          <p15:clr>
            <a:srgbClr val="A4A3A4"/>
          </p15:clr>
        </p15:guide>
        <p15:guide id="10" pos="3952">
          <p15:clr>
            <a:srgbClr val="A4A3A4"/>
          </p15:clr>
        </p15:guide>
        <p15:guide id="11" pos="7377">
          <p15:clr>
            <a:srgbClr val="A4A3A4"/>
          </p15:clr>
        </p15:guide>
        <p15:guide id="12" pos="301">
          <p15:clr>
            <a:srgbClr val="A4A3A4"/>
          </p15:clr>
        </p15:guide>
        <p15:guide id="13" pos="5245">
          <p15:clr>
            <a:srgbClr val="A4A3A4"/>
          </p15:clr>
        </p15:guide>
        <p15:guide id="14" pos="5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0"/>
    <a:srgbClr val="FFFFFF"/>
    <a:srgbClr val="3399FF"/>
    <a:srgbClr val="00EB00"/>
    <a:srgbClr val="C8C8C8"/>
    <a:srgbClr val="3F3F3F"/>
    <a:srgbClr val="000000"/>
    <a:srgbClr val="646464"/>
    <a:srgbClr val="80808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873" autoAdjust="0"/>
  </p:normalViewPr>
  <p:slideViewPr>
    <p:cSldViewPr snapToGrid="0" showGuides="1">
      <p:cViewPr varScale="1">
        <p:scale>
          <a:sx n="80" d="100"/>
          <a:sy n="80" d="100"/>
        </p:scale>
        <p:origin x="293" y="67"/>
      </p:cViewPr>
      <p:guideLst>
        <p:guide orient="horz" pos="2160"/>
        <p:guide orient="horz" pos="3884"/>
        <p:guide orient="horz" pos="1344"/>
        <p:guide orient="horz" pos="1117"/>
        <p:guide orient="horz" pos="1253"/>
        <p:guide orient="horz" pos="981"/>
        <p:guide orient="horz" pos="380"/>
        <p:guide pos="3840"/>
        <p:guide pos="3726"/>
        <p:guide pos="3952"/>
        <p:guide pos="7377"/>
        <p:guide pos="301"/>
        <p:guide pos="5245"/>
        <p:guide pos="51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-2971" y="-8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B10A0-2B43-495B-A232-E13AA83B7356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F35BFF-2132-481A-806D-EA43DBFE77BD}">
      <dgm:prSet phldrT="[Text]"/>
      <dgm:spPr/>
      <dgm:t>
        <a:bodyPr/>
        <a:lstStyle/>
        <a:p>
          <a:r>
            <a:rPr lang="en-US" dirty="0"/>
            <a:t>Service Interface Name</a:t>
          </a:r>
        </a:p>
      </dgm:t>
    </dgm:pt>
    <dgm:pt modelId="{322B3D8F-A2EF-43FA-8B8B-B2CE8017FE69}" type="parTrans" cxnId="{DDE33EF1-01B0-4D9B-BEDA-FF817B7BB8D3}">
      <dgm:prSet/>
      <dgm:spPr/>
      <dgm:t>
        <a:bodyPr/>
        <a:lstStyle/>
        <a:p>
          <a:endParaRPr lang="en-US"/>
        </a:p>
      </dgm:t>
    </dgm:pt>
    <dgm:pt modelId="{56E6DE03-67BA-45C8-A556-504F5C9A03E5}" type="sibTrans" cxnId="{DDE33EF1-01B0-4D9B-BEDA-FF817B7BB8D3}">
      <dgm:prSet/>
      <dgm:spPr/>
      <dgm:t>
        <a:bodyPr/>
        <a:lstStyle/>
        <a:p>
          <a:endParaRPr lang="en-US"/>
        </a:p>
      </dgm:t>
    </dgm:pt>
    <dgm:pt modelId="{02EBA9E8-6070-4BFE-8F25-5B092468A10E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FAFA14B-98DE-4E42-9CAC-60E84AE797C0}" type="parTrans" cxnId="{332BAD67-65C4-4539-84C1-DD8101B95795}">
      <dgm:prSet/>
      <dgm:spPr/>
      <dgm:t>
        <a:bodyPr/>
        <a:lstStyle/>
        <a:p>
          <a:endParaRPr lang="en-US"/>
        </a:p>
      </dgm:t>
    </dgm:pt>
    <dgm:pt modelId="{6578DC26-8E1F-4308-8AEC-7F9E261844F7}" type="sibTrans" cxnId="{332BAD67-65C4-4539-84C1-DD8101B95795}">
      <dgm:prSet/>
      <dgm:spPr/>
      <dgm:t>
        <a:bodyPr/>
        <a:lstStyle/>
        <a:p>
          <a:endParaRPr lang="en-US"/>
        </a:p>
      </dgm:t>
    </dgm:pt>
    <dgm:pt modelId="{1502385D-B767-4E47-8B04-CA6798EE78AF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F9B4AC3A-0C27-4876-BFE1-434FABCB01A3}" type="parTrans" cxnId="{7534ADD9-EA17-403D-ACF8-91612C6C7EBF}">
      <dgm:prSet/>
      <dgm:spPr/>
      <dgm:t>
        <a:bodyPr/>
        <a:lstStyle/>
        <a:p>
          <a:endParaRPr lang="en-US"/>
        </a:p>
      </dgm:t>
    </dgm:pt>
    <dgm:pt modelId="{E662EE15-D45F-4146-BDF3-9EFBEAB6729B}" type="sibTrans" cxnId="{7534ADD9-EA17-403D-ACF8-91612C6C7EBF}">
      <dgm:prSet/>
      <dgm:spPr/>
      <dgm:t>
        <a:bodyPr/>
        <a:lstStyle/>
        <a:p>
          <a:endParaRPr lang="en-US"/>
        </a:p>
      </dgm:t>
    </dgm:pt>
    <dgm:pt modelId="{841147C3-DADD-4434-AD12-4359787F2268}">
      <dgm:prSet phldrT="[Text]"/>
      <dgm:spPr/>
      <dgm:t>
        <a:bodyPr/>
        <a:lstStyle/>
        <a:p>
          <a:r>
            <a:rPr lang="en-US" dirty="0"/>
            <a:t>method_name()</a:t>
          </a:r>
        </a:p>
      </dgm:t>
    </dgm:pt>
    <dgm:pt modelId="{8CA07DC6-787E-4177-8CD4-B30094858EF2}" type="parTrans" cxnId="{E8DA331E-4B3E-4B9F-B665-D04E40C39835}">
      <dgm:prSet/>
      <dgm:spPr/>
      <dgm:t>
        <a:bodyPr/>
        <a:lstStyle/>
        <a:p>
          <a:endParaRPr lang="en-US"/>
        </a:p>
      </dgm:t>
    </dgm:pt>
    <dgm:pt modelId="{62BAA45A-995E-4B75-AABD-2D8427DBC320}" type="sibTrans" cxnId="{E8DA331E-4B3E-4B9F-B665-D04E40C39835}">
      <dgm:prSet/>
      <dgm:spPr/>
      <dgm:t>
        <a:bodyPr/>
        <a:lstStyle/>
        <a:p>
          <a:endParaRPr lang="en-US"/>
        </a:p>
      </dgm:t>
    </dgm:pt>
    <dgm:pt modelId="{15614B15-80C4-4E0A-80C3-3DF99D40C163}">
      <dgm:prSet phldrT="[Text]"/>
      <dgm:spPr/>
      <dgm:t>
        <a:bodyPr/>
        <a:lstStyle/>
        <a:p>
          <a:r>
            <a:rPr lang="en-US" dirty="0"/>
            <a:t>event_name</a:t>
          </a:r>
        </a:p>
      </dgm:t>
    </dgm:pt>
    <dgm:pt modelId="{34563F1D-9414-45DB-9E92-8CC774D8E884}" type="parTrans" cxnId="{A713D10F-5065-4B7F-AF3A-2DE559D37FFC}">
      <dgm:prSet/>
      <dgm:spPr/>
      <dgm:t>
        <a:bodyPr/>
        <a:lstStyle/>
        <a:p>
          <a:endParaRPr lang="en-US"/>
        </a:p>
      </dgm:t>
    </dgm:pt>
    <dgm:pt modelId="{81FD288A-4933-402D-8B8B-F70FD66A739F}" type="sibTrans" cxnId="{A713D10F-5065-4B7F-AF3A-2DE559D37FFC}">
      <dgm:prSet/>
      <dgm:spPr/>
      <dgm:t>
        <a:bodyPr/>
        <a:lstStyle/>
        <a:p>
          <a:endParaRPr lang="en-US"/>
        </a:p>
      </dgm:t>
    </dgm:pt>
    <dgm:pt modelId="{1D3BE19E-7A61-4A61-A061-1DD57E193FE5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469C953C-6AAC-4C70-88D3-BA68CE2AE407}" type="parTrans" cxnId="{8DCF806C-63CE-450C-A2F8-92D9740D6EFC}">
      <dgm:prSet/>
      <dgm:spPr/>
      <dgm:t>
        <a:bodyPr/>
        <a:lstStyle/>
        <a:p>
          <a:endParaRPr lang="en-US"/>
        </a:p>
      </dgm:t>
    </dgm:pt>
    <dgm:pt modelId="{90A9E637-7FEF-42ED-A724-C7D4698453B0}" type="sibTrans" cxnId="{8DCF806C-63CE-450C-A2F8-92D9740D6EFC}">
      <dgm:prSet/>
      <dgm:spPr/>
      <dgm:t>
        <a:bodyPr/>
        <a:lstStyle/>
        <a:p>
          <a:endParaRPr lang="en-US"/>
        </a:p>
      </dgm:t>
    </dgm:pt>
    <dgm:pt modelId="{205F2FD0-40E7-453C-A5D1-B650B0AA8B98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6494F3A8-01CA-473F-8A4E-C4CD9299FF98}" type="parTrans" cxnId="{B3C90080-0BB7-4D3B-AE38-37A2B4C548C2}">
      <dgm:prSet/>
      <dgm:spPr/>
      <dgm:t>
        <a:bodyPr/>
        <a:lstStyle/>
        <a:p>
          <a:endParaRPr lang="en-US"/>
        </a:p>
      </dgm:t>
    </dgm:pt>
    <dgm:pt modelId="{C46A1A03-54A0-4C8C-B0E0-9EC5DFD86DED}" type="sibTrans" cxnId="{B3C90080-0BB7-4D3B-AE38-37A2B4C548C2}">
      <dgm:prSet/>
      <dgm:spPr/>
      <dgm:t>
        <a:bodyPr/>
        <a:lstStyle/>
        <a:p>
          <a:endParaRPr lang="en-US"/>
        </a:p>
      </dgm:t>
    </dgm:pt>
    <dgm:pt modelId="{76281414-50F5-4E8D-A568-682CBE1E7526}">
      <dgm:prSet phldrT="[Text]"/>
      <dgm:spPr/>
      <dgm:t>
        <a:bodyPr/>
        <a:lstStyle/>
        <a:p>
          <a:r>
            <a:rPr lang="en-US" dirty="0"/>
            <a:t>field name</a:t>
          </a:r>
        </a:p>
      </dgm:t>
    </dgm:pt>
    <dgm:pt modelId="{027AE36A-EC9C-42C9-BAA7-435F9C962B1E}" type="parTrans" cxnId="{F10AFCCC-4E55-4F92-AB13-7B54E9DFB781}">
      <dgm:prSet/>
      <dgm:spPr/>
      <dgm:t>
        <a:bodyPr/>
        <a:lstStyle/>
        <a:p>
          <a:endParaRPr lang="en-US"/>
        </a:p>
      </dgm:t>
    </dgm:pt>
    <dgm:pt modelId="{4420C1B4-801F-4337-B462-F847B5D5518B}" type="sibTrans" cxnId="{F10AFCCC-4E55-4F92-AB13-7B54E9DFB781}">
      <dgm:prSet/>
      <dgm:spPr/>
      <dgm:t>
        <a:bodyPr/>
        <a:lstStyle/>
        <a:p>
          <a:endParaRPr lang="en-US"/>
        </a:p>
      </dgm:t>
    </dgm:pt>
    <dgm:pt modelId="{1B479CFB-FF20-49A6-B949-9638F2997669}">
      <dgm:prSet phldrT="[Text]"/>
      <dgm:spPr/>
      <dgm:t>
        <a:bodyPr/>
        <a:lstStyle/>
        <a:p>
          <a:r>
            <a:rPr lang="en-US" dirty="0"/>
            <a:t>event</a:t>
          </a:r>
        </a:p>
      </dgm:t>
    </dgm:pt>
    <dgm:pt modelId="{23F28EE7-91AC-40A1-9738-C0399092E51C}" type="parTrans" cxnId="{78883676-66F8-4456-965C-C873854FF0D1}">
      <dgm:prSet/>
      <dgm:spPr/>
      <dgm:t>
        <a:bodyPr/>
        <a:lstStyle/>
        <a:p>
          <a:endParaRPr lang="en-US"/>
        </a:p>
      </dgm:t>
    </dgm:pt>
    <dgm:pt modelId="{3DE4E3EE-4D9B-4014-8586-1041709B2477}" type="sibTrans" cxnId="{78883676-66F8-4456-965C-C873854FF0D1}">
      <dgm:prSet/>
      <dgm:spPr/>
      <dgm:t>
        <a:bodyPr/>
        <a:lstStyle/>
        <a:p>
          <a:endParaRPr lang="en-US"/>
        </a:p>
      </dgm:t>
    </dgm:pt>
    <dgm:pt modelId="{6188EA31-3F73-42B9-92B6-6DA90D56C519}">
      <dgm:prSet phldrT="[Text]"/>
      <dgm:spPr/>
      <dgm:t>
        <a:bodyPr/>
        <a:lstStyle/>
        <a:p>
          <a:r>
            <a:rPr lang="en-US" dirty="0"/>
            <a:t>get()</a:t>
          </a:r>
        </a:p>
      </dgm:t>
    </dgm:pt>
    <dgm:pt modelId="{896252EB-D031-4AF5-877A-BCD7A5305930}" type="parTrans" cxnId="{C2B15785-AB68-4AEF-9CA6-573C70F2FEC8}">
      <dgm:prSet/>
      <dgm:spPr/>
      <dgm:t>
        <a:bodyPr/>
        <a:lstStyle/>
        <a:p>
          <a:endParaRPr lang="en-US"/>
        </a:p>
      </dgm:t>
    </dgm:pt>
    <dgm:pt modelId="{E319464B-CB29-4F52-B792-1C9C483F6DE5}" type="sibTrans" cxnId="{C2B15785-AB68-4AEF-9CA6-573C70F2FEC8}">
      <dgm:prSet/>
      <dgm:spPr/>
      <dgm:t>
        <a:bodyPr/>
        <a:lstStyle/>
        <a:p>
          <a:endParaRPr lang="en-US"/>
        </a:p>
      </dgm:t>
    </dgm:pt>
    <dgm:pt modelId="{0591806E-AEBD-4CEF-9D95-A82E73081BDB}">
      <dgm:prSet phldrT="[Text]"/>
      <dgm:spPr/>
      <dgm:t>
        <a:bodyPr/>
        <a:lstStyle/>
        <a:p>
          <a:r>
            <a:rPr lang="en-US" dirty="0"/>
            <a:t>set()</a:t>
          </a:r>
        </a:p>
      </dgm:t>
    </dgm:pt>
    <dgm:pt modelId="{5777B0BA-1B4D-4031-A713-D52894EFA397}" type="parTrans" cxnId="{B97740B8-8AEB-4F50-89BC-282E0EDDE887}">
      <dgm:prSet/>
      <dgm:spPr/>
      <dgm:t>
        <a:bodyPr/>
        <a:lstStyle/>
        <a:p>
          <a:endParaRPr lang="en-US"/>
        </a:p>
      </dgm:t>
    </dgm:pt>
    <dgm:pt modelId="{21859A4A-A331-429B-820B-812B16016E27}" type="sibTrans" cxnId="{B97740B8-8AEB-4F50-89BC-282E0EDDE887}">
      <dgm:prSet/>
      <dgm:spPr/>
      <dgm:t>
        <a:bodyPr/>
        <a:lstStyle/>
        <a:p>
          <a:endParaRPr lang="en-US"/>
        </a:p>
      </dgm:t>
    </dgm:pt>
    <dgm:pt modelId="{A03376BD-3D74-4F5C-A867-93C6B54B8E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7967999-39E7-43B3-BFBD-75E5A60D6981}" type="parTrans" cxnId="{425CA22A-1CCF-4329-9950-F3629E2890ED}">
      <dgm:prSet/>
      <dgm:spPr/>
      <dgm:t>
        <a:bodyPr/>
        <a:lstStyle/>
        <a:p>
          <a:endParaRPr lang="en-US"/>
        </a:p>
      </dgm:t>
    </dgm:pt>
    <dgm:pt modelId="{EB629590-75E4-42F3-81C9-CCED3F026102}" type="sibTrans" cxnId="{425CA22A-1CCF-4329-9950-F3629E2890ED}">
      <dgm:prSet/>
      <dgm:spPr/>
      <dgm:t>
        <a:bodyPr/>
        <a:lstStyle/>
        <a:p>
          <a:endParaRPr lang="en-US"/>
        </a:p>
      </dgm:t>
    </dgm:pt>
    <dgm:pt modelId="{AFC800FD-0653-4BCF-87BD-39DB8212FDE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A929B66-A5A7-4887-9EB9-F852E99D5741}" type="parTrans" cxnId="{25BF41C7-F75E-4C53-953D-9BBC6FA75C4E}">
      <dgm:prSet/>
      <dgm:spPr/>
      <dgm:t>
        <a:bodyPr/>
        <a:lstStyle/>
        <a:p>
          <a:endParaRPr lang="en-US"/>
        </a:p>
      </dgm:t>
    </dgm:pt>
    <dgm:pt modelId="{B9A3B7D5-5DDA-4DAB-8230-D8F6076052E4}" type="sibTrans" cxnId="{25BF41C7-F75E-4C53-953D-9BBC6FA75C4E}">
      <dgm:prSet/>
      <dgm:spPr/>
      <dgm:t>
        <a:bodyPr/>
        <a:lstStyle/>
        <a:p>
          <a:endParaRPr lang="en-US"/>
        </a:p>
      </dgm:t>
    </dgm:pt>
    <dgm:pt modelId="{064A4016-1626-45DA-981D-410DC847A118}" type="pres">
      <dgm:prSet presAssocID="{BD2B10A0-2B43-495B-A232-E13AA83B73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486657-ACDE-438F-8E33-A1C57ECD9EEE}" type="pres">
      <dgm:prSet presAssocID="{8AF35BFF-2132-481A-806D-EA43DBFE77BD}" presName="root1" presStyleCnt="0"/>
      <dgm:spPr/>
    </dgm:pt>
    <dgm:pt modelId="{97BFCA5F-EA31-418A-B11B-8B6E8EEE5BFF}" type="pres">
      <dgm:prSet presAssocID="{8AF35BFF-2132-481A-806D-EA43DBFE77BD}" presName="LevelOneTextNode" presStyleLbl="node0" presStyleIdx="0" presStyleCnt="1" custScaleY="134797">
        <dgm:presLayoutVars>
          <dgm:chPref val="3"/>
        </dgm:presLayoutVars>
      </dgm:prSet>
      <dgm:spPr/>
    </dgm:pt>
    <dgm:pt modelId="{4AA841C3-7C1E-4474-B1C0-D3D64A404FE9}" type="pres">
      <dgm:prSet presAssocID="{8AF35BFF-2132-481A-806D-EA43DBFE77BD}" presName="level2hierChild" presStyleCnt="0"/>
      <dgm:spPr/>
    </dgm:pt>
    <dgm:pt modelId="{5D915259-1971-417C-AC42-D95E83AEB213}" type="pres">
      <dgm:prSet presAssocID="{CFAFA14B-98DE-4E42-9CAC-60E84AE797C0}" presName="conn2-1" presStyleLbl="parChTrans1D2" presStyleIdx="0" presStyleCnt="3"/>
      <dgm:spPr/>
    </dgm:pt>
    <dgm:pt modelId="{17105741-9A34-40D1-8F5B-FF81C5FAA8AB}" type="pres">
      <dgm:prSet presAssocID="{CFAFA14B-98DE-4E42-9CAC-60E84AE797C0}" presName="connTx" presStyleLbl="parChTrans1D2" presStyleIdx="0" presStyleCnt="3"/>
      <dgm:spPr/>
    </dgm:pt>
    <dgm:pt modelId="{35E44243-2418-4AB6-89EE-93AA5DD078BD}" type="pres">
      <dgm:prSet presAssocID="{02EBA9E8-6070-4BFE-8F25-5B092468A10E}" presName="root2" presStyleCnt="0"/>
      <dgm:spPr/>
    </dgm:pt>
    <dgm:pt modelId="{91E34D23-AFE5-4F5E-A7B9-83DD5A8E2FA8}" type="pres">
      <dgm:prSet presAssocID="{02EBA9E8-6070-4BFE-8F25-5B092468A10E}" presName="LevelTwoTextNode" presStyleLbl="node2" presStyleIdx="0" presStyleCnt="3">
        <dgm:presLayoutVars>
          <dgm:chPref val="3"/>
        </dgm:presLayoutVars>
      </dgm:prSet>
      <dgm:spPr/>
    </dgm:pt>
    <dgm:pt modelId="{CD828C9A-2898-401A-A1E0-9F804E07BD42}" type="pres">
      <dgm:prSet presAssocID="{02EBA9E8-6070-4BFE-8F25-5B092468A10E}" presName="level3hierChild" presStyleCnt="0"/>
      <dgm:spPr/>
    </dgm:pt>
    <dgm:pt modelId="{0A4488B3-8556-4E75-A7FE-DDA166AF4174}" type="pres">
      <dgm:prSet presAssocID="{8CA07DC6-787E-4177-8CD4-B30094858EF2}" presName="conn2-1" presStyleLbl="parChTrans1D3" presStyleIdx="0" presStyleCnt="6"/>
      <dgm:spPr/>
    </dgm:pt>
    <dgm:pt modelId="{15D2F649-9E47-44BA-B854-6932DF915EFB}" type="pres">
      <dgm:prSet presAssocID="{8CA07DC6-787E-4177-8CD4-B30094858EF2}" presName="connTx" presStyleLbl="parChTrans1D3" presStyleIdx="0" presStyleCnt="6"/>
      <dgm:spPr/>
    </dgm:pt>
    <dgm:pt modelId="{A2601542-8F89-47EC-A4F5-2A6AAD04E5EB}" type="pres">
      <dgm:prSet presAssocID="{841147C3-DADD-4434-AD12-4359787F2268}" presName="root2" presStyleCnt="0"/>
      <dgm:spPr/>
    </dgm:pt>
    <dgm:pt modelId="{69456229-9EEF-4216-843A-0593C4757487}" type="pres">
      <dgm:prSet presAssocID="{841147C3-DADD-4434-AD12-4359787F2268}" presName="LevelTwoTextNode" presStyleLbl="node3" presStyleIdx="0" presStyleCnt="6">
        <dgm:presLayoutVars>
          <dgm:chPref val="3"/>
        </dgm:presLayoutVars>
      </dgm:prSet>
      <dgm:spPr/>
    </dgm:pt>
    <dgm:pt modelId="{215C8E72-A502-4F44-B32C-BC014D6AEA82}" type="pres">
      <dgm:prSet presAssocID="{841147C3-DADD-4434-AD12-4359787F2268}" presName="level3hierChild" presStyleCnt="0"/>
      <dgm:spPr/>
    </dgm:pt>
    <dgm:pt modelId="{340FB0E1-3EF4-4757-9A98-4CB494A1CC80}" type="pres">
      <dgm:prSet presAssocID="{A7967999-39E7-43B3-BFBD-75E5A60D6981}" presName="conn2-1" presStyleLbl="parChTrans1D3" presStyleIdx="1" presStyleCnt="6"/>
      <dgm:spPr/>
    </dgm:pt>
    <dgm:pt modelId="{5B786E80-D162-47C3-B176-1BA00DCF85DF}" type="pres">
      <dgm:prSet presAssocID="{A7967999-39E7-43B3-BFBD-75E5A60D6981}" presName="connTx" presStyleLbl="parChTrans1D3" presStyleIdx="1" presStyleCnt="6"/>
      <dgm:spPr/>
    </dgm:pt>
    <dgm:pt modelId="{EE30A4E0-8734-42D8-914D-1EE2673D6C38}" type="pres">
      <dgm:prSet presAssocID="{A03376BD-3D74-4F5C-A867-93C6B54B8E3D}" presName="root2" presStyleCnt="0"/>
      <dgm:spPr/>
    </dgm:pt>
    <dgm:pt modelId="{42A49275-283B-45EC-88EA-A864D187D501}" type="pres">
      <dgm:prSet presAssocID="{A03376BD-3D74-4F5C-A867-93C6B54B8E3D}" presName="LevelTwoTextNode" presStyleLbl="node3" presStyleIdx="1" presStyleCnt="6">
        <dgm:presLayoutVars>
          <dgm:chPref val="3"/>
        </dgm:presLayoutVars>
      </dgm:prSet>
      <dgm:spPr/>
    </dgm:pt>
    <dgm:pt modelId="{A835DFB5-1E40-4DD8-866C-E75BFB30A624}" type="pres">
      <dgm:prSet presAssocID="{A03376BD-3D74-4F5C-A867-93C6B54B8E3D}" presName="level3hierChild" presStyleCnt="0"/>
      <dgm:spPr/>
    </dgm:pt>
    <dgm:pt modelId="{27CAD752-2762-4633-92CF-12106139C0CE}" type="pres">
      <dgm:prSet presAssocID="{F9B4AC3A-0C27-4876-BFE1-434FABCB01A3}" presName="conn2-1" presStyleLbl="parChTrans1D2" presStyleIdx="1" presStyleCnt="3"/>
      <dgm:spPr/>
    </dgm:pt>
    <dgm:pt modelId="{C85F5B82-837C-41B9-A538-BFE607D789D0}" type="pres">
      <dgm:prSet presAssocID="{F9B4AC3A-0C27-4876-BFE1-434FABCB01A3}" presName="connTx" presStyleLbl="parChTrans1D2" presStyleIdx="1" presStyleCnt="3"/>
      <dgm:spPr/>
    </dgm:pt>
    <dgm:pt modelId="{249447C0-2E5D-4887-A415-180EFE9EDA66}" type="pres">
      <dgm:prSet presAssocID="{1502385D-B767-4E47-8B04-CA6798EE78AF}" presName="root2" presStyleCnt="0"/>
      <dgm:spPr/>
    </dgm:pt>
    <dgm:pt modelId="{7943599A-F09A-4F6E-875C-B8EDF36FA557}" type="pres">
      <dgm:prSet presAssocID="{1502385D-B767-4E47-8B04-CA6798EE78AF}" presName="LevelTwoTextNode" presStyleLbl="node2" presStyleIdx="1" presStyleCnt="3">
        <dgm:presLayoutVars>
          <dgm:chPref val="3"/>
        </dgm:presLayoutVars>
      </dgm:prSet>
      <dgm:spPr/>
    </dgm:pt>
    <dgm:pt modelId="{53376A99-F292-4FC8-BE4A-EE150A53D3EE}" type="pres">
      <dgm:prSet presAssocID="{1502385D-B767-4E47-8B04-CA6798EE78AF}" presName="level3hierChild" presStyleCnt="0"/>
      <dgm:spPr/>
    </dgm:pt>
    <dgm:pt modelId="{C519CCA8-44B3-439E-9475-7A624D189CE0}" type="pres">
      <dgm:prSet presAssocID="{34563F1D-9414-45DB-9E92-8CC774D8E884}" presName="conn2-1" presStyleLbl="parChTrans1D3" presStyleIdx="2" presStyleCnt="6"/>
      <dgm:spPr/>
    </dgm:pt>
    <dgm:pt modelId="{E27A5A28-BAB5-4724-88DA-6C4A69933967}" type="pres">
      <dgm:prSet presAssocID="{34563F1D-9414-45DB-9E92-8CC774D8E884}" presName="connTx" presStyleLbl="parChTrans1D3" presStyleIdx="2" presStyleCnt="6"/>
      <dgm:spPr/>
    </dgm:pt>
    <dgm:pt modelId="{17ADE0D6-C6B4-48D4-BCD6-5185E130F1CF}" type="pres">
      <dgm:prSet presAssocID="{15614B15-80C4-4E0A-80C3-3DF99D40C163}" presName="root2" presStyleCnt="0"/>
      <dgm:spPr/>
    </dgm:pt>
    <dgm:pt modelId="{72336F81-73A9-4B6B-80BC-0615A9BB8F4F}" type="pres">
      <dgm:prSet presAssocID="{15614B15-80C4-4E0A-80C3-3DF99D40C163}" presName="LevelTwoTextNode" presStyleLbl="node3" presStyleIdx="2" presStyleCnt="6">
        <dgm:presLayoutVars>
          <dgm:chPref val="3"/>
        </dgm:presLayoutVars>
      </dgm:prSet>
      <dgm:spPr/>
    </dgm:pt>
    <dgm:pt modelId="{99905679-9A89-4F43-8E0A-A6744C7DE5E6}" type="pres">
      <dgm:prSet presAssocID="{15614B15-80C4-4E0A-80C3-3DF99D40C163}" presName="level3hierChild" presStyleCnt="0"/>
      <dgm:spPr/>
    </dgm:pt>
    <dgm:pt modelId="{D14D0560-D012-4F9F-80D9-367DFDD43BFC}" type="pres">
      <dgm:prSet presAssocID="{469C953C-6AAC-4C70-88D3-BA68CE2AE407}" presName="conn2-1" presStyleLbl="parChTrans1D3" presStyleIdx="3" presStyleCnt="6"/>
      <dgm:spPr/>
    </dgm:pt>
    <dgm:pt modelId="{1AF009B5-B2F8-4D7E-B240-730741B908FC}" type="pres">
      <dgm:prSet presAssocID="{469C953C-6AAC-4C70-88D3-BA68CE2AE407}" presName="connTx" presStyleLbl="parChTrans1D3" presStyleIdx="3" presStyleCnt="6"/>
      <dgm:spPr/>
    </dgm:pt>
    <dgm:pt modelId="{667B4113-4BDA-46DA-B1D5-A92B8839B153}" type="pres">
      <dgm:prSet presAssocID="{1D3BE19E-7A61-4A61-A061-1DD57E193FE5}" presName="root2" presStyleCnt="0"/>
      <dgm:spPr/>
    </dgm:pt>
    <dgm:pt modelId="{0C96126A-8C61-4256-A771-D63BB389767B}" type="pres">
      <dgm:prSet presAssocID="{1D3BE19E-7A61-4A61-A061-1DD57E193FE5}" presName="LevelTwoTextNode" presStyleLbl="node3" presStyleIdx="3" presStyleCnt="6">
        <dgm:presLayoutVars>
          <dgm:chPref val="3"/>
        </dgm:presLayoutVars>
      </dgm:prSet>
      <dgm:spPr/>
    </dgm:pt>
    <dgm:pt modelId="{E1ED30C4-8A7C-46E7-AE04-AA8316927192}" type="pres">
      <dgm:prSet presAssocID="{1D3BE19E-7A61-4A61-A061-1DD57E193FE5}" presName="level3hierChild" presStyleCnt="0"/>
      <dgm:spPr/>
    </dgm:pt>
    <dgm:pt modelId="{9F1A8F04-EA11-47D4-A621-31AC2AC29D15}" type="pres">
      <dgm:prSet presAssocID="{6494F3A8-01CA-473F-8A4E-C4CD9299FF98}" presName="conn2-1" presStyleLbl="parChTrans1D2" presStyleIdx="2" presStyleCnt="3"/>
      <dgm:spPr/>
    </dgm:pt>
    <dgm:pt modelId="{CC6DEB56-4BC3-4A68-8C09-AFF078BD0AC0}" type="pres">
      <dgm:prSet presAssocID="{6494F3A8-01CA-473F-8A4E-C4CD9299FF98}" presName="connTx" presStyleLbl="parChTrans1D2" presStyleIdx="2" presStyleCnt="3"/>
      <dgm:spPr/>
    </dgm:pt>
    <dgm:pt modelId="{E84F85B0-C204-4302-9198-DA1DE81D501A}" type="pres">
      <dgm:prSet presAssocID="{205F2FD0-40E7-453C-A5D1-B650B0AA8B98}" presName="root2" presStyleCnt="0"/>
      <dgm:spPr/>
    </dgm:pt>
    <dgm:pt modelId="{DB978AA6-F02A-4977-BA51-EAC629D6D0B7}" type="pres">
      <dgm:prSet presAssocID="{205F2FD0-40E7-453C-A5D1-B650B0AA8B98}" presName="LevelTwoTextNode" presStyleLbl="node2" presStyleIdx="2" presStyleCnt="3">
        <dgm:presLayoutVars>
          <dgm:chPref val="3"/>
        </dgm:presLayoutVars>
      </dgm:prSet>
      <dgm:spPr/>
    </dgm:pt>
    <dgm:pt modelId="{0E71A353-6E2F-4AC0-8662-44E8EB8EA8E4}" type="pres">
      <dgm:prSet presAssocID="{205F2FD0-40E7-453C-A5D1-B650B0AA8B98}" presName="level3hierChild" presStyleCnt="0"/>
      <dgm:spPr/>
    </dgm:pt>
    <dgm:pt modelId="{34F6691C-E605-4BBF-9817-223A20840C70}" type="pres">
      <dgm:prSet presAssocID="{027AE36A-EC9C-42C9-BAA7-435F9C962B1E}" presName="conn2-1" presStyleLbl="parChTrans1D3" presStyleIdx="4" presStyleCnt="6"/>
      <dgm:spPr/>
    </dgm:pt>
    <dgm:pt modelId="{AED919D7-355E-4FBA-8964-F3B5E1F1917C}" type="pres">
      <dgm:prSet presAssocID="{027AE36A-EC9C-42C9-BAA7-435F9C962B1E}" presName="connTx" presStyleLbl="parChTrans1D3" presStyleIdx="4" presStyleCnt="6"/>
      <dgm:spPr/>
    </dgm:pt>
    <dgm:pt modelId="{D44DCD0A-13F1-4BE2-A0FF-9593A51EC4E5}" type="pres">
      <dgm:prSet presAssocID="{76281414-50F5-4E8D-A568-682CBE1E7526}" presName="root2" presStyleCnt="0"/>
      <dgm:spPr/>
    </dgm:pt>
    <dgm:pt modelId="{5F70A97A-44D9-453C-876D-D0FE8A0E8D33}" type="pres">
      <dgm:prSet presAssocID="{76281414-50F5-4E8D-A568-682CBE1E7526}" presName="LevelTwoTextNode" presStyleLbl="node3" presStyleIdx="4" presStyleCnt="6">
        <dgm:presLayoutVars>
          <dgm:chPref val="3"/>
        </dgm:presLayoutVars>
      </dgm:prSet>
      <dgm:spPr/>
    </dgm:pt>
    <dgm:pt modelId="{42AEE9E8-335A-4B86-8601-323A10E516B6}" type="pres">
      <dgm:prSet presAssocID="{76281414-50F5-4E8D-A568-682CBE1E7526}" presName="level3hierChild" presStyleCnt="0"/>
      <dgm:spPr/>
    </dgm:pt>
    <dgm:pt modelId="{FF135B10-E3C3-4DEE-818E-481FFB5F702B}" type="pres">
      <dgm:prSet presAssocID="{23F28EE7-91AC-40A1-9738-C0399092E51C}" presName="conn2-1" presStyleLbl="parChTrans1D4" presStyleIdx="0" presStyleCnt="3"/>
      <dgm:spPr/>
    </dgm:pt>
    <dgm:pt modelId="{4FA7B7A5-089B-45F0-8F79-38B4C1D47B71}" type="pres">
      <dgm:prSet presAssocID="{23F28EE7-91AC-40A1-9738-C0399092E51C}" presName="connTx" presStyleLbl="parChTrans1D4" presStyleIdx="0" presStyleCnt="3"/>
      <dgm:spPr/>
    </dgm:pt>
    <dgm:pt modelId="{CFBB236A-656C-41ED-87D0-50FB18D79368}" type="pres">
      <dgm:prSet presAssocID="{1B479CFB-FF20-49A6-B949-9638F2997669}" presName="root2" presStyleCnt="0"/>
      <dgm:spPr/>
    </dgm:pt>
    <dgm:pt modelId="{40C95740-3136-4053-A96D-D6A781F20DFE}" type="pres">
      <dgm:prSet presAssocID="{1B479CFB-FF20-49A6-B949-9638F2997669}" presName="LevelTwoTextNode" presStyleLbl="node4" presStyleIdx="0" presStyleCnt="3">
        <dgm:presLayoutVars>
          <dgm:chPref val="3"/>
        </dgm:presLayoutVars>
      </dgm:prSet>
      <dgm:spPr/>
    </dgm:pt>
    <dgm:pt modelId="{E429F2F7-1CA3-49B8-9B47-DA9F2D7A6E18}" type="pres">
      <dgm:prSet presAssocID="{1B479CFB-FF20-49A6-B949-9638F2997669}" presName="level3hierChild" presStyleCnt="0"/>
      <dgm:spPr/>
    </dgm:pt>
    <dgm:pt modelId="{FF8D03B0-F120-49DE-9D43-7853859416B3}" type="pres">
      <dgm:prSet presAssocID="{896252EB-D031-4AF5-877A-BCD7A5305930}" presName="conn2-1" presStyleLbl="parChTrans1D4" presStyleIdx="1" presStyleCnt="3"/>
      <dgm:spPr/>
    </dgm:pt>
    <dgm:pt modelId="{2CEAC1B4-0957-4606-9321-5F5B28FEB9E3}" type="pres">
      <dgm:prSet presAssocID="{896252EB-D031-4AF5-877A-BCD7A5305930}" presName="connTx" presStyleLbl="parChTrans1D4" presStyleIdx="1" presStyleCnt="3"/>
      <dgm:spPr/>
    </dgm:pt>
    <dgm:pt modelId="{8DA1A636-64DF-4127-BC26-968FA4017D7D}" type="pres">
      <dgm:prSet presAssocID="{6188EA31-3F73-42B9-92B6-6DA90D56C519}" presName="root2" presStyleCnt="0"/>
      <dgm:spPr/>
    </dgm:pt>
    <dgm:pt modelId="{6F675E7C-C2A3-4A7D-A257-856DAAC9B9C1}" type="pres">
      <dgm:prSet presAssocID="{6188EA31-3F73-42B9-92B6-6DA90D56C519}" presName="LevelTwoTextNode" presStyleLbl="node4" presStyleIdx="1" presStyleCnt="3">
        <dgm:presLayoutVars>
          <dgm:chPref val="3"/>
        </dgm:presLayoutVars>
      </dgm:prSet>
      <dgm:spPr/>
    </dgm:pt>
    <dgm:pt modelId="{0024A07C-38E9-46DA-81E8-0F748088AA7B}" type="pres">
      <dgm:prSet presAssocID="{6188EA31-3F73-42B9-92B6-6DA90D56C519}" presName="level3hierChild" presStyleCnt="0"/>
      <dgm:spPr/>
    </dgm:pt>
    <dgm:pt modelId="{F9DC1C87-1248-4551-9B6E-7CEE28800F49}" type="pres">
      <dgm:prSet presAssocID="{5777B0BA-1B4D-4031-A713-D52894EFA397}" presName="conn2-1" presStyleLbl="parChTrans1D4" presStyleIdx="2" presStyleCnt="3"/>
      <dgm:spPr/>
    </dgm:pt>
    <dgm:pt modelId="{24264D85-709F-4621-B365-EEF613FE8C5D}" type="pres">
      <dgm:prSet presAssocID="{5777B0BA-1B4D-4031-A713-D52894EFA397}" presName="connTx" presStyleLbl="parChTrans1D4" presStyleIdx="2" presStyleCnt="3"/>
      <dgm:spPr/>
    </dgm:pt>
    <dgm:pt modelId="{3D7D024D-9C3C-4D5C-9DD6-585C5756182C}" type="pres">
      <dgm:prSet presAssocID="{0591806E-AEBD-4CEF-9D95-A82E73081BDB}" presName="root2" presStyleCnt="0"/>
      <dgm:spPr/>
    </dgm:pt>
    <dgm:pt modelId="{E48C1F78-F771-4C91-863A-806BC5C78CB8}" type="pres">
      <dgm:prSet presAssocID="{0591806E-AEBD-4CEF-9D95-A82E73081BDB}" presName="LevelTwoTextNode" presStyleLbl="node4" presStyleIdx="2" presStyleCnt="3">
        <dgm:presLayoutVars>
          <dgm:chPref val="3"/>
        </dgm:presLayoutVars>
      </dgm:prSet>
      <dgm:spPr/>
    </dgm:pt>
    <dgm:pt modelId="{A47DEB81-7168-4E3A-9C18-0679287C70B7}" type="pres">
      <dgm:prSet presAssocID="{0591806E-AEBD-4CEF-9D95-A82E73081BDB}" presName="level3hierChild" presStyleCnt="0"/>
      <dgm:spPr/>
    </dgm:pt>
    <dgm:pt modelId="{08F2D830-01D2-460B-ADA4-9605716143B2}" type="pres">
      <dgm:prSet presAssocID="{3A929B66-A5A7-4887-9EB9-F852E99D5741}" presName="conn2-1" presStyleLbl="parChTrans1D3" presStyleIdx="5" presStyleCnt="6"/>
      <dgm:spPr/>
    </dgm:pt>
    <dgm:pt modelId="{E6FA96BE-1D6C-4D74-8A03-2F907F8E5E44}" type="pres">
      <dgm:prSet presAssocID="{3A929B66-A5A7-4887-9EB9-F852E99D5741}" presName="connTx" presStyleLbl="parChTrans1D3" presStyleIdx="5" presStyleCnt="6"/>
      <dgm:spPr/>
    </dgm:pt>
    <dgm:pt modelId="{9A3D15F9-4EF3-4C9B-AF49-20632CFFD204}" type="pres">
      <dgm:prSet presAssocID="{AFC800FD-0653-4BCF-87BD-39DB8212FDE6}" presName="root2" presStyleCnt="0"/>
      <dgm:spPr/>
    </dgm:pt>
    <dgm:pt modelId="{AF4E4649-9CDE-4570-8698-8C6A6F3A6570}" type="pres">
      <dgm:prSet presAssocID="{AFC800FD-0653-4BCF-87BD-39DB8212FDE6}" presName="LevelTwoTextNode" presStyleLbl="node3" presStyleIdx="5" presStyleCnt="6">
        <dgm:presLayoutVars>
          <dgm:chPref val="3"/>
        </dgm:presLayoutVars>
      </dgm:prSet>
      <dgm:spPr/>
    </dgm:pt>
    <dgm:pt modelId="{33FB9F4A-04A3-4A85-9123-722B3D20A185}" type="pres">
      <dgm:prSet presAssocID="{AFC800FD-0653-4BCF-87BD-39DB8212FDE6}" presName="level3hierChild" presStyleCnt="0"/>
      <dgm:spPr/>
    </dgm:pt>
  </dgm:ptLst>
  <dgm:cxnLst>
    <dgm:cxn modelId="{4D738101-31DA-4E3B-8530-B8730AF8BCD8}" type="presOf" srcId="{8CA07DC6-787E-4177-8CD4-B30094858EF2}" destId="{0A4488B3-8556-4E75-A7FE-DDA166AF4174}" srcOrd="0" destOrd="0" presId="urn:microsoft.com/office/officeart/2008/layout/HorizontalMultiLevelHierarchy"/>
    <dgm:cxn modelId="{D7238606-AF38-4170-9C99-E298A6F5AEB8}" type="presOf" srcId="{CFAFA14B-98DE-4E42-9CAC-60E84AE797C0}" destId="{5D915259-1971-417C-AC42-D95E83AEB213}" srcOrd="0" destOrd="0" presId="urn:microsoft.com/office/officeart/2008/layout/HorizontalMultiLevelHierarchy"/>
    <dgm:cxn modelId="{A713D10F-5065-4B7F-AF3A-2DE559D37FFC}" srcId="{1502385D-B767-4E47-8B04-CA6798EE78AF}" destId="{15614B15-80C4-4E0A-80C3-3DF99D40C163}" srcOrd="0" destOrd="0" parTransId="{34563F1D-9414-45DB-9E92-8CC774D8E884}" sibTransId="{81FD288A-4933-402D-8B8B-F70FD66A739F}"/>
    <dgm:cxn modelId="{6E36A510-D809-44A9-B2B3-341FDD80338E}" type="presOf" srcId="{BD2B10A0-2B43-495B-A232-E13AA83B7356}" destId="{064A4016-1626-45DA-981D-410DC847A118}" srcOrd="0" destOrd="0" presId="urn:microsoft.com/office/officeart/2008/layout/HorizontalMultiLevelHierarchy"/>
    <dgm:cxn modelId="{BE562217-451A-425A-98AD-3B1E26D5160D}" type="presOf" srcId="{8CA07DC6-787E-4177-8CD4-B30094858EF2}" destId="{15D2F649-9E47-44BA-B854-6932DF915EFB}" srcOrd="1" destOrd="0" presId="urn:microsoft.com/office/officeart/2008/layout/HorizontalMultiLevelHierarchy"/>
    <dgm:cxn modelId="{B5524118-1094-4537-B1E1-DCACFC040D91}" type="presOf" srcId="{76281414-50F5-4E8D-A568-682CBE1E7526}" destId="{5F70A97A-44D9-453C-876D-D0FE8A0E8D33}" srcOrd="0" destOrd="0" presId="urn:microsoft.com/office/officeart/2008/layout/HorizontalMultiLevelHierarchy"/>
    <dgm:cxn modelId="{E8DA331E-4B3E-4B9F-B665-D04E40C39835}" srcId="{02EBA9E8-6070-4BFE-8F25-5B092468A10E}" destId="{841147C3-DADD-4434-AD12-4359787F2268}" srcOrd="0" destOrd="0" parTransId="{8CA07DC6-787E-4177-8CD4-B30094858EF2}" sibTransId="{62BAA45A-995E-4B75-AABD-2D8427DBC320}"/>
    <dgm:cxn modelId="{F887FC20-741C-44D2-96A0-B042902B2E25}" type="presOf" srcId="{6494F3A8-01CA-473F-8A4E-C4CD9299FF98}" destId="{CC6DEB56-4BC3-4A68-8C09-AFF078BD0AC0}" srcOrd="1" destOrd="0" presId="urn:microsoft.com/office/officeart/2008/layout/HorizontalMultiLevelHierarchy"/>
    <dgm:cxn modelId="{A464D525-6CBD-4B0E-B724-9AE191D67DF9}" type="presOf" srcId="{469C953C-6AAC-4C70-88D3-BA68CE2AE407}" destId="{D14D0560-D012-4F9F-80D9-367DFDD43BFC}" srcOrd="0" destOrd="0" presId="urn:microsoft.com/office/officeart/2008/layout/HorizontalMultiLevelHierarchy"/>
    <dgm:cxn modelId="{425CA22A-1CCF-4329-9950-F3629E2890ED}" srcId="{02EBA9E8-6070-4BFE-8F25-5B092468A10E}" destId="{A03376BD-3D74-4F5C-A867-93C6B54B8E3D}" srcOrd="1" destOrd="0" parTransId="{A7967999-39E7-43B3-BFBD-75E5A60D6981}" sibTransId="{EB629590-75E4-42F3-81C9-CCED3F026102}"/>
    <dgm:cxn modelId="{9457272D-9E27-4FDA-BC81-F63FB79A206C}" type="presOf" srcId="{896252EB-D031-4AF5-877A-BCD7A5305930}" destId="{FF8D03B0-F120-49DE-9D43-7853859416B3}" srcOrd="0" destOrd="0" presId="urn:microsoft.com/office/officeart/2008/layout/HorizontalMultiLevelHierarchy"/>
    <dgm:cxn modelId="{548AEF36-F3B7-4739-8218-C1E9F19E7EC1}" type="presOf" srcId="{1502385D-B767-4E47-8B04-CA6798EE78AF}" destId="{7943599A-F09A-4F6E-875C-B8EDF36FA557}" srcOrd="0" destOrd="0" presId="urn:microsoft.com/office/officeart/2008/layout/HorizontalMultiLevelHierarchy"/>
    <dgm:cxn modelId="{7EF16737-A3A1-4282-9C56-96DAAC987364}" type="presOf" srcId="{0591806E-AEBD-4CEF-9D95-A82E73081BDB}" destId="{E48C1F78-F771-4C91-863A-806BC5C78CB8}" srcOrd="0" destOrd="0" presId="urn:microsoft.com/office/officeart/2008/layout/HorizontalMultiLevelHierarchy"/>
    <dgm:cxn modelId="{F7A97638-B6D6-4DF2-8B5C-4CD784A0409E}" type="presOf" srcId="{23F28EE7-91AC-40A1-9738-C0399092E51C}" destId="{4FA7B7A5-089B-45F0-8F79-38B4C1D47B71}" srcOrd="1" destOrd="0" presId="urn:microsoft.com/office/officeart/2008/layout/HorizontalMultiLevelHierarchy"/>
    <dgm:cxn modelId="{B688FF39-7D0C-4DF3-8757-6DE34164EF86}" type="presOf" srcId="{3A929B66-A5A7-4887-9EB9-F852E99D5741}" destId="{E6FA96BE-1D6C-4D74-8A03-2F907F8E5E44}" srcOrd="1" destOrd="0" presId="urn:microsoft.com/office/officeart/2008/layout/HorizontalMultiLevelHierarchy"/>
    <dgm:cxn modelId="{469B0A3F-81B2-4B6C-84CB-F0115CEB5F65}" type="presOf" srcId="{027AE36A-EC9C-42C9-BAA7-435F9C962B1E}" destId="{AED919D7-355E-4FBA-8964-F3B5E1F1917C}" srcOrd="1" destOrd="0" presId="urn:microsoft.com/office/officeart/2008/layout/HorizontalMultiLevelHierarchy"/>
    <dgm:cxn modelId="{104A6462-ED0D-49B9-A798-0E7D10B4FBF0}" type="presOf" srcId="{CFAFA14B-98DE-4E42-9CAC-60E84AE797C0}" destId="{17105741-9A34-40D1-8F5B-FF81C5FAA8AB}" srcOrd="1" destOrd="0" presId="urn:microsoft.com/office/officeart/2008/layout/HorizontalMultiLevelHierarchy"/>
    <dgm:cxn modelId="{25334A62-D8DE-422B-9F60-CA7B5E3F4AFA}" type="presOf" srcId="{205F2FD0-40E7-453C-A5D1-B650B0AA8B98}" destId="{DB978AA6-F02A-4977-BA51-EAC629D6D0B7}" srcOrd="0" destOrd="0" presId="urn:microsoft.com/office/officeart/2008/layout/HorizontalMultiLevelHierarchy"/>
    <dgm:cxn modelId="{AEA4A166-20F9-4C87-AF17-31151A544069}" type="presOf" srcId="{F9B4AC3A-0C27-4876-BFE1-434FABCB01A3}" destId="{27CAD752-2762-4633-92CF-12106139C0CE}" srcOrd="0" destOrd="0" presId="urn:microsoft.com/office/officeart/2008/layout/HorizontalMultiLevelHierarchy"/>
    <dgm:cxn modelId="{E2210747-9037-4859-A2DA-97BCEE259A85}" type="presOf" srcId="{AFC800FD-0653-4BCF-87BD-39DB8212FDE6}" destId="{AF4E4649-9CDE-4570-8698-8C6A6F3A6570}" srcOrd="0" destOrd="0" presId="urn:microsoft.com/office/officeart/2008/layout/HorizontalMultiLevelHierarchy"/>
    <dgm:cxn modelId="{332BAD67-65C4-4539-84C1-DD8101B95795}" srcId="{8AF35BFF-2132-481A-806D-EA43DBFE77BD}" destId="{02EBA9E8-6070-4BFE-8F25-5B092468A10E}" srcOrd="0" destOrd="0" parTransId="{CFAFA14B-98DE-4E42-9CAC-60E84AE797C0}" sibTransId="{6578DC26-8E1F-4308-8AEC-7F9E261844F7}"/>
    <dgm:cxn modelId="{28556069-415B-4E91-8A12-E81C3A4272F7}" type="presOf" srcId="{23F28EE7-91AC-40A1-9738-C0399092E51C}" destId="{FF135B10-E3C3-4DEE-818E-481FFB5F702B}" srcOrd="0" destOrd="0" presId="urn:microsoft.com/office/officeart/2008/layout/HorizontalMultiLevelHierarchy"/>
    <dgm:cxn modelId="{63EB756C-CF61-4ED0-8CFF-EC563157F985}" type="presOf" srcId="{15614B15-80C4-4E0A-80C3-3DF99D40C163}" destId="{72336F81-73A9-4B6B-80BC-0615A9BB8F4F}" srcOrd="0" destOrd="0" presId="urn:microsoft.com/office/officeart/2008/layout/HorizontalMultiLevelHierarchy"/>
    <dgm:cxn modelId="{8DCF806C-63CE-450C-A2F8-92D9740D6EFC}" srcId="{1502385D-B767-4E47-8B04-CA6798EE78AF}" destId="{1D3BE19E-7A61-4A61-A061-1DD57E193FE5}" srcOrd="1" destOrd="0" parTransId="{469C953C-6AAC-4C70-88D3-BA68CE2AE407}" sibTransId="{90A9E637-7FEF-42ED-A724-C7D4698453B0}"/>
    <dgm:cxn modelId="{3F67324D-12D6-4269-AB5C-ABD6CA75FB3C}" type="presOf" srcId="{3A929B66-A5A7-4887-9EB9-F852E99D5741}" destId="{08F2D830-01D2-460B-ADA4-9605716143B2}" srcOrd="0" destOrd="0" presId="urn:microsoft.com/office/officeart/2008/layout/HorizontalMultiLevelHierarchy"/>
    <dgm:cxn modelId="{78883676-66F8-4456-965C-C873854FF0D1}" srcId="{76281414-50F5-4E8D-A568-682CBE1E7526}" destId="{1B479CFB-FF20-49A6-B949-9638F2997669}" srcOrd="0" destOrd="0" parTransId="{23F28EE7-91AC-40A1-9738-C0399092E51C}" sibTransId="{3DE4E3EE-4D9B-4014-8586-1041709B2477}"/>
    <dgm:cxn modelId="{227AA17E-02AD-4AE1-8539-D6E4BEC83FA8}" type="presOf" srcId="{8AF35BFF-2132-481A-806D-EA43DBFE77BD}" destId="{97BFCA5F-EA31-418A-B11B-8B6E8EEE5BFF}" srcOrd="0" destOrd="0" presId="urn:microsoft.com/office/officeart/2008/layout/HorizontalMultiLevelHierarchy"/>
    <dgm:cxn modelId="{B3C90080-0BB7-4D3B-AE38-37A2B4C548C2}" srcId="{8AF35BFF-2132-481A-806D-EA43DBFE77BD}" destId="{205F2FD0-40E7-453C-A5D1-B650B0AA8B98}" srcOrd="2" destOrd="0" parTransId="{6494F3A8-01CA-473F-8A4E-C4CD9299FF98}" sibTransId="{C46A1A03-54A0-4C8C-B0E0-9EC5DFD86DED}"/>
    <dgm:cxn modelId="{C2B15785-AB68-4AEF-9CA6-573C70F2FEC8}" srcId="{76281414-50F5-4E8D-A568-682CBE1E7526}" destId="{6188EA31-3F73-42B9-92B6-6DA90D56C519}" srcOrd="1" destOrd="0" parTransId="{896252EB-D031-4AF5-877A-BCD7A5305930}" sibTransId="{E319464B-CB29-4F52-B792-1C9C483F6DE5}"/>
    <dgm:cxn modelId="{027FE785-BFFD-4997-AA28-C9CDDCDE86FC}" type="presOf" srcId="{A7967999-39E7-43B3-BFBD-75E5A60D6981}" destId="{5B786E80-D162-47C3-B176-1BA00DCF85DF}" srcOrd="1" destOrd="0" presId="urn:microsoft.com/office/officeart/2008/layout/HorizontalMultiLevelHierarchy"/>
    <dgm:cxn modelId="{BBEC6587-C9DA-4DDC-A3CE-7EBABD360F4B}" type="presOf" srcId="{5777B0BA-1B4D-4031-A713-D52894EFA397}" destId="{24264D85-709F-4621-B365-EEF613FE8C5D}" srcOrd="1" destOrd="0" presId="urn:microsoft.com/office/officeart/2008/layout/HorizontalMultiLevelHierarchy"/>
    <dgm:cxn modelId="{611C4A98-8682-437E-B228-0E905CEA920C}" type="presOf" srcId="{F9B4AC3A-0C27-4876-BFE1-434FABCB01A3}" destId="{C85F5B82-837C-41B9-A538-BFE607D789D0}" srcOrd="1" destOrd="0" presId="urn:microsoft.com/office/officeart/2008/layout/HorizontalMultiLevelHierarchy"/>
    <dgm:cxn modelId="{45120B9E-6760-478A-8E0A-A0D1B02C17C2}" type="presOf" srcId="{1B479CFB-FF20-49A6-B949-9638F2997669}" destId="{40C95740-3136-4053-A96D-D6A781F20DFE}" srcOrd="0" destOrd="0" presId="urn:microsoft.com/office/officeart/2008/layout/HorizontalMultiLevelHierarchy"/>
    <dgm:cxn modelId="{9CC7E39F-05FF-44CF-9712-05674A0C5981}" type="presOf" srcId="{469C953C-6AAC-4C70-88D3-BA68CE2AE407}" destId="{1AF009B5-B2F8-4D7E-B240-730741B908FC}" srcOrd="1" destOrd="0" presId="urn:microsoft.com/office/officeart/2008/layout/HorizontalMultiLevelHierarchy"/>
    <dgm:cxn modelId="{13C87AA4-6723-4E7B-B200-5C79E90649CE}" type="presOf" srcId="{1D3BE19E-7A61-4A61-A061-1DD57E193FE5}" destId="{0C96126A-8C61-4256-A771-D63BB389767B}" srcOrd="0" destOrd="0" presId="urn:microsoft.com/office/officeart/2008/layout/HorizontalMultiLevelHierarchy"/>
    <dgm:cxn modelId="{63CCAEAA-C74B-4915-BD4E-9DC6672A85DF}" type="presOf" srcId="{02EBA9E8-6070-4BFE-8F25-5B092468A10E}" destId="{91E34D23-AFE5-4F5E-A7B9-83DD5A8E2FA8}" srcOrd="0" destOrd="0" presId="urn:microsoft.com/office/officeart/2008/layout/HorizontalMultiLevelHierarchy"/>
    <dgm:cxn modelId="{9B347FB2-91CD-48D1-BD4B-6F42BFC7B7E8}" type="presOf" srcId="{896252EB-D031-4AF5-877A-BCD7A5305930}" destId="{2CEAC1B4-0957-4606-9321-5F5B28FEB9E3}" srcOrd="1" destOrd="0" presId="urn:microsoft.com/office/officeart/2008/layout/HorizontalMultiLevelHierarchy"/>
    <dgm:cxn modelId="{B97740B8-8AEB-4F50-89BC-282E0EDDE887}" srcId="{76281414-50F5-4E8D-A568-682CBE1E7526}" destId="{0591806E-AEBD-4CEF-9D95-A82E73081BDB}" srcOrd="2" destOrd="0" parTransId="{5777B0BA-1B4D-4031-A713-D52894EFA397}" sibTransId="{21859A4A-A331-429B-820B-812B16016E27}"/>
    <dgm:cxn modelId="{2E4A08C4-6F14-4339-A0BA-C1705D590762}" type="presOf" srcId="{6188EA31-3F73-42B9-92B6-6DA90D56C519}" destId="{6F675E7C-C2A3-4A7D-A257-856DAAC9B9C1}" srcOrd="0" destOrd="0" presId="urn:microsoft.com/office/officeart/2008/layout/HorizontalMultiLevelHierarchy"/>
    <dgm:cxn modelId="{25BF41C7-F75E-4C53-953D-9BBC6FA75C4E}" srcId="{205F2FD0-40E7-453C-A5D1-B650B0AA8B98}" destId="{AFC800FD-0653-4BCF-87BD-39DB8212FDE6}" srcOrd="1" destOrd="0" parTransId="{3A929B66-A5A7-4887-9EB9-F852E99D5741}" sibTransId="{B9A3B7D5-5DDA-4DAB-8230-D8F6076052E4}"/>
    <dgm:cxn modelId="{F10AFCCC-4E55-4F92-AB13-7B54E9DFB781}" srcId="{205F2FD0-40E7-453C-A5D1-B650B0AA8B98}" destId="{76281414-50F5-4E8D-A568-682CBE1E7526}" srcOrd="0" destOrd="0" parTransId="{027AE36A-EC9C-42C9-BAA7-435F9C962B1E}" sibTransId="{4420C1B4-801F-4337-B462-F847B5D5518B}"/>
    <dgm:cxn modelId="{300581D1-BB5C-454E-AF09-E50C03CA5DDA}" type="presOf" srcId="{A7967999-39E7-43B3-BFBD-75E5A60D6981}" destId="{340FB0E1-3EF4-4757-9A98-4CB494A1CC80}" srcOrd="0" destOrd="0" presId="urn:microsoft.com/office/officeart/2008/layout/HorizontalMultiLevelHierarchy"/>
    <dgm:cxn modelId="{7534ADD9-EA17-403D-ACF8-91612C6C7EBF}" srcId="{8AF35BFF-2132-481A-806D-EA43DBFE77BD}" destId="{1502385D-B767-4E47-8B04-CA6798EE78AF}" srcOrd="1" destOrd="0" parTransId="{F9B4AC3A-0C27-4876-BFE1-434FABCB01A3}" sibTransId="{E662EE15-D45F-4146-BDF3-9EFBEAB6729B}"/>
    <dgm:cxn modelId="{9E2E57E2-48FB-4CCD-ACA8-A72512AE5FA3}" type="presOf" srcId="{A03376BD-3D74-4F5C-A867-93C6B54B8E3D}" destId="{42A49275-283B-45EC-88EA-A864D187D501}" srcOrd="0" destOrd="0" presId="urn:microsoft.com/office/officeart/2008/layout/HorizontalMultiLevelHierarchy"/>
    <dgm:cxn modelId="{AD471CE3-118A-45B9-9EDE-6921EEFD7221}" type="presOf" srcId="{5777B0BA-1B4D-4031-A713-D52894EFA397}" destId="{F9DC1C87-1248-4551-9B6E-7CEE28800F49}" srcOrd="0" destOrd="0" presId="urn:microsoft.com/office/officeart/2008/layout/HorizontalMultiLevelHierarchy"/>
    <dgm:cxn modelId="{7F1B22E8-2615-4EE7-9E18-3B892AB304DF}" type="presOf" srcId="{6494F3A8-01CA-473F-8A4E-C4CD9299FF98}" destId="{9F1A8F04-EA11-47D4-A621-31AC2AC29D15}" srcOrd="0" destOrd="0" presId="urn:microsoft.com/office/officeart/2008/layout/HorizontalMultiLevelHierarchy"/>
    <dgm:cxn modelId="{D6DE10F0-2398-4933-AD1D-1CA9DF5C9BF6}" type="presOf" srcId="{841147C3-DADD-4434-AD12-4359787F2268}" destId="{69456229-9EEF-4216-843A-0593C4757487}" srcOrd="0" destOrd="0" presId="urn:microsoft.com/office/officeart/2008/layout/HorizontalMultiLevelHierarchy"/>
    <dgm:cxn modelId="{009C40F0-788E-4297-A503-82D5B0EE78C6}" type="presOf" srcId="{027AE36A-EC9C-42C9-BAA7-435F9C962B1E}" destId="{34F6691C-E605-4BBF-9817-223A20840C70}" srcOrd="0" destOrd="0" presId="urn:microsoft.com/office/officeart/2008/layout/HorizontalMultiLevelHierarchy"/>
    <dgm:cxn modelId="{DDE33EF1-01B0-4D9B-BEDA-FF817B7BB8D3}" srcId="{BD2B10A0-2B43-495B-A232-E13AA83B7356}" destId="{8AF35BFF-2132-481A-806D-EA43DBFE77BD}" srcOrd="0" destOrd="0" parTransId="{322B3D8F-A2EF-43FA-8B8B-B2CE8017FE69}" sibTransId="{56E6DE03-67BA-45C8-A556-504F5C9A03E5}"/>
    <dgm:cxn modelId="{DEDA4CFD-9684-40CA-AE8F-F139FB7F0E21}" type="presOf" srcId="{34563F1D-9414-45DB-9E92-8CC774D8E884}" destId="{E27A5A28-BAB5-4724-88DA-6C4A69933967}" srcOrd="1" destOrd="0" presId="urn:microsoft.com/office/officeart/2008/layout/HorizontalMultiLevelHierarchy"/>
    <dgm:cxn modelId="{423AD6FE-3BE3-423F-91CC-8A1ED760A432}" type="presOf" srcId="{34563F1D-9414-45DB-9E92-8CC774D8E884}" destId="{C519CCA8-44B3-439E-9475-7A624D189CE0}" srcOrd="0" destOrd="0" presId="urn:microsoft.com/office/officeart/2008/layout/HorizontalMultiLevelHierarchy"/>
    <dgm:cxn modelId="{9D94B8B4-5CAD-46AA-83EF-8B5F60C9FBCE}" type="presParOf" srcId="{064A4016-1626-45DA-981D-410DC847A118}" destId="{D0486657-ACDE-438F-8E33-A1C57ECD9EEE}" srcOrd="0" destOrd="0" presId="urn:microsoft.com/office/officeart/2008/layout/HorizontalMultiLevelHierarchy"/>
    <dgm:cxn modelId="{5480255D-1364-44F8-B29F-DA35A74F1BB9}" type="presParOf" srcId="{D0486657-ACDE-438F-8E33-A1C57ECD9EEE}" destId="{97BFCA5F-EA31-418A-B11B-8B6E8EEE5BFF}" srcOrd="0" destOrd="0" presId="urn:microsoft.com/office/officeart/2008/layout/HorizontalMultiLevelHierarchy"/>
    <dgm:cxn modelId="{38E5DE28-0225-420B-8F77-F25611DAB28E}" type="presParOf" srcId="{D0486657-ACDE-438F-8E33-A1C57ECD9EEE}" destId="{4AA841C3-7C1E-4474-B1C0-D3D64A404FE9}" srcOrd="1" destOrd="0" presId="urn:microsoft.com/office/officeart/2008/layout/HorizontalMultiLevelHierarchy"/>
    <dgm:cxn modelId="{6F221B68-1C1C-441A-AE26-B9A613CCC981}" type="presParOf" srcId="{4AA841C3-7C1E-4474-B1C0-D3D64A404FE9}" destId="{5D915259-1971-417C-AC42-D95E83AEB213}" srcOrd="0" destOrd="0" presId="urn:microsoft.com/office/officeart/2008/layout/HorizontalMultiLevelHierarchy"/>
    <dgm:cxn modelId="{0419AD20-00F5-4888-8B1A-873F686FCCF8}" type="presParOf" srcId="{5D915259-1971-417C-AC42-D95E83AEB213}" destId="{17105741-9A34-40D1-8F5B-FF81C5FAA8AB}" srcOrd="0" destOrd="0" presId="urn:microsoft.com/office/officeart/2008/layout/HorizontalMultiLevelHierarchy"/>
    <dgm:cxn modelId="{67950941-E5DC-44BC-845C-7A5D5ECE217B}" type="presParOf" srcId="{4AA841C3-7C1E-4474-B1C0-D3D64A404FE9}" destId="{35E44243-2418-4AB6-89EE-93AA5DD078BD}" srcOrd="1" destOrd="0" presId="urn:microsoft.com/office/officeart/2008/layout/HorizontalMultiLevelHierarchy"/>
    <dgm:cxn modelId="{BCFA2427-7D2B-4DA3-AF80-37FEACF6B5BE}" type="presParOf" srcId="{35E44243-2418-4AB6-89EE-93AA5DD078BD}" destId="{91E34D23-AFE5-4F5E-A7B9-83DD5A8E2FA8}" srcOrd="0" destOrd="0" presId="urn:microsoft.com/office/officeart/2008/layout/HorizontalMultiLevelHierarchy"/>
    <dgm:cxn modelId="{CC4C708B-DFBC-44DD-9A51-5DA12605184A}" type="presParOf" srcId="{35E44243-2418-4AB6-89EE-93AA5DD078BD}" destId="{CD828C9A-2898-401A-A1E0-9F804E07BD42}" srcOrd="1" destOrd="0" presId="urn:microsoft.com/office/officeart/2008/layout/HorizontalMultiLevelHierarchy"/>
    <dgm:cxn modelId="{01890B28-8B79-4D24-BF34-172CED8B85EA}" type="presParOf" srcId="{CD828C9A-2898-401A-A1E0-9F804E07BD42}" destId="{0A4488B3-8556-4E75-A7FE-DDA166AF4174}" srcOrd="0" destOrd="0" presId="urn:microsoft.com/office/officeart/2008/layout/HorizontalMultiLevelHierarchy"/>
    <dgm:cxn modelId="{DE0329D8-4085-4375-990D-B9BC77F2BAD3}" type="presParOf" srcId="{0A4488B3-8556-4E75-A7FE-DDA166AF4174}" destId="{15D2F649-9E47-44BA-B854-6932DF915EFB}" srcOrd="0" destOrd="0" presId="urn:microsoft.com/office/officeart/2008/layout/HorizontalMultiLevelHierarchy"/>
    <dgm:cxn modelId="{5EEF4C82-4940-444F-B026-DB950503EF0B}" type="presParOf" srcId="{CD828C9A-2898-401A-A1E0-9F804E07BD42}" destId="{A2601542-8F89-47EC-A4F5-2A6AAD04E5EB}" srcOrd="1" destOrd="0" presId="urn:microsoft.com/office/officeart/2008/layout/HorizontalMultiLevelHierarchy"/>
    <dgm:cxn modelId="{793C6CCA-E88C-47CA-B173-69013A17F570}" type="presParOf" srcId="{A2601542-8F89-47EC-A4F5-2A6AAD04E5EB}" destId="{69456229-9EEF-4216-843A-0593C4757487}" srcOrd="0" destOrd="0" presId="urn:microsoft.com/office/officeart/2008/layout/HorizontalMultiLevelHierarchy"/>
    <dgm:cxn modelId="{2BC599A5-905D-4598-94D5-B356BCB78A2F}" type="presParOf" srcId="{A2601542-8F89-47EC-A4F5-2A6AAD04E5EB}" destId="{215C8E72-A502-4F44-B32C-BC014D6AEA82}" srcOrd="1" destOrd="0" presId="urn:microsoft.com/office/officeart/2008/layout/HorizontalMultiLevelHierarchy"/>
    <dgm:cxn modelId="{F1250854-1618-4A69-A3C2-83506EE755DB}" type="presParOf" srcId="{CD828C9A-2898-401A-A1E0-9F804E07BD42}" destId="{340FB0E1-3EF4-4757-9A98-4CB494A1CC80}" srcOrd="2" destOrd="0" presId="urn:microsoft.com/office/officeart/2008/layout/HorizontalMultiLevelHierarchy"/>
    <dgm:cxn modelId="{3CC5BEAE-4541-4C9D-B6EA-A8EAB884A1F6}" type="presParOf" srcId="{340FB0E1-3EF4-4757-9A98-4CB494A1CC80}" destId="{5B786E80-D162-47C3-B176-1BA00DCF85DF}" srcOrd="0" destOrd="0" presId="urn:microsoft.com/office/officeart/2008/layout/HorizontalMultiLevelHierarchy"/>
    <dgm:cxn modelId="{9F38EC29-ECAB-4EF5-B0DE-898008158C42}" type="presParOf" srcId="{CD828C9A-2898-401A-A1E0-9F804E07BD42}" destId="{EE30A4E0-8734-42D8-914D-1EE2673D6C38}" srcOrd="3" destOrd="0" presId="urn:microsoft.com/office/officeart/2008/layout/HorizontalMultiLevelHierarchy"/>
    <dgm:cxn modelId="{E9C5F726-CA70-4A85-8FB8-8C17C8CA504F}" type="presParOf" srcId="{EE30A4E0-8734-42D8-914D-1EE2673D6C38}" destId="{42A49275-283B-45EC-88EA-A864D187D501}" srcOrd="0" destOrd="0" presId="urn:microsoft.com/office/officeart/2008/layout/HorizontalMultiLevelHierarchy"/>
    <dgm:cxn modelId="{594B3B5B-26D6-4E51-A617-02100CE69C1C}" type="presParOf" srcId="{EE30A4E0-8734-42D8-914D-1EE2673D6C38}" destId="{A835DFB5-1E40-4DD8-866C-E75BFB30A624}" srcOrd="1" destOrd="0" presId="urn:microsoft.com/office/officeart/2008/layout/HorizontalMultiLevelHierarchy"/>
    <dgm:cxn modelId="{2D2E33DC-8DEB-4D65-9C86-6AF4983C6C1A}" type="presParOf" srcId="{4AA841C3-7C1E-4474-B1C0-D3D64A404FE9}" destId="{27CAD752-2762-4633-92CF-12106139C0CE}" srcOrd="2" destOrd="0" presId="urn:microsoft.com/office/officeart/2008/layout/HorizontalMultiLevelHierarchy"/>
    <dgm:cxn modelId="{739C9AC0-1B53-4750-BEDA-3AAB92BC4166}" type="presParOf" srcId="{27CAD752-2762-4633-92CF-12106139C0CE}" destId="{C85F5B82-837C-41B9-A538-BFE607D789D0}" srcOrd="0" destOrd="0" presId="urn:microsoft.com/office/officeart/2008/layout/HorizontalMultiLevelHierarchy"/>
    <dgm:cxn modelId="{646D1B23-A9DA-4F17-BAE2-BBE22D0AD2B1}" type="presParOf" srcId="{4AA841C3-7C1E-4474-B1C0-D3D64A404FE9}" destId="{249447C0-2E5D-4887-A415-180EFE9EDA66}" srcOrd="3" destOrd="0" presId="urn:microsoft.com/office/officeart/2008/layout/HorizontalMultiLevelHierarchy"/>
    <dgm:cxn modelId="{35565CF7-A42E-4BA8-A043-16D12A362A85}" type="presParOf" srcId="{249447C0-2E5D-4887-A415-180EFE9EDA66}" destId="{7943599A-F09A-4F6E-875C-B8EDF36FA557}" srcOrd="0" destOrd="0" presId="urn:microsoft.com/office/officeart/2008/layout/HorizontalMultiLevelHierarchy"/>
    <dgm:cxn modelId="{BFFDFAC4-BCE1-491B-9921-F42A350C6037}" type="presParOf" srcId="{249447C0-2E5D-4887-A415-180EFE9EDA66}" destId="{53376A99-F292-4FC8-BE4A-EE150A53D3EE}" srcOrd="1" destOrd="0" presId="urn:microsoft.com/office/officeart/2008/layout/HorizontalMultiLevelHierarchy"/>
    <dgm:cxn modelId="{D9109E37-B90B-416A-8C27-9A9DA0803A30}" type="presParOf" srcId="{53376A99-F292-4FC8-BE4A-EE150A53D3EE}" destId="{C519CCA8-44B3-439E-9475-7A624D189CE0}" srcOrd="0" destOrd="0" presId="urn:microsoft.com/office/officeart/2008/layout/HorizontalMultiLevelHierarchy"/>
    <dgm:cxn modelId="{E7E96631-0F4C-41C1-B2D4-D84F477D393E}" type="presParOf" srcId="{C519CCA8-44B3-439E-9475-7A624D189CE0}" destId="{E27A5A28-BAB5-4724-88DA-6C4A69933967}" srcOrd="0" destOrd="0" presId="urn:microsoft.com/office/officeart/2008/layout/HorizontalMultiLevelHierarchy"/>
    <dgm:cxn modelId="{012337DF-6A66-4F7C-9871-329380B14375}" type="presParOf" srcId="{53376A99-F292-4FC8-BE4A-EE150A53D3EE}" destId="{17ADE0D6-C6B4-48D4-BCD6-5185E130F1CF}" srcOrd="1" destOrd="0" presId="urn:microsoft.com/office/officeart/2008/layout/HorizontalMultiLevelHierarchy"/>
    <dgm:cxn modelId="{6690B7AA-FDEA-4286-982B-4AEEB8D1931B}" type="presParOf" srcId="{17ADE0D6-C6B4-48D4-BCD6-5185E130F1CF}" destId="{72336F81-73A9-4B6B-80BC-0615A9BB8F4F}" srcOrd="0" destOrd="0" presId="urn:microsoft.com/office/officeart/2008/layout/HorizontalMultiLevelHierarchy"/>
    <dgm:cxn modelId="{F330F401-BC21-4D23-92F1-942D9E34DFE8}" type="presParOf" srcId="{17ADE0D6-C6B4-48D4-BCD6-5185E130F1CF}" destId="{99905679-9A89-4F43-8E0A-A6744C7DE5E6}" srcOrd="1" destOrd="0" presId="urn:microsoft.com/office/officeart/2008/layout/HorizontalMultiLevelHierarchy"/>
    <dgm:cxn modelId="{E6C071C9-5567-4E83-830C-4A0D5DF0E4FD}" type="presParOf" srcId="{53376A99-F292-4FC8-BE4A-EE150A53D3EE}" destId="{D14D0560-D012-4F9F-80D9-367DFDD43BFC}" srcOrd="2" destOrd="0" presId="urn:microsoft.com/office/officeart/2008/layout/HorizontalMultiLevelHierarchy"/>
    <dgm:cxn modelId="{66AC9362-71D7-4F88-84AE-F74FE676C06B}" type="presParOf" srcId="{D14D0560-D012-4F9F-80D9-367DFDD43BFC}" destId="{1AF009B5-B2F8-4D7E-B240-730741B908FC}" srcOrd="0" destOrd="0" presId="urn:microsoft.com/office/officeart/2008/layout/HorizontalMultiLevelHierarchy"/>
    <dgm:cxn modelId="{6CB03347-D755-4A7A-8BD6-6A21CE130717}" type="presParOf" srcId="{53376A99-F292-4FC8-BE4A-EE150A53D3EE}" destId="{667B4113-4BDA-46DA-B1D5-A92B8839B153}" srcOrd="3" destOrd="0" presId="urn:microsoft.com/office/officeart/2008/layout/HorizontalMultiLevelHierarchy"/>
    <dgm:cxn modelId="{1FFC1D9D-D2A7-4644-AD74-CA3A05AB8560}" type="presParOf" srcId="{667B4113-4BDA-46DA-B1D5-A92B8839B153}" destId="{0C96126A-8C61-4256-A771-D63BB389767B}" srcOrd="0" destOrd="0" presId="urn:microsoft.com/office/officeart/2008/layout/HorizontalMultiLevelHierarchy"/>
    <dgm:cxn modelId="{0D6A7F55-432D-4AFB-8F28-9D850C8B70C4}" type="presParOf" srcId="{667B4113-4BDA-46DA-B1D5-A92B8839B153}" destId="{E1ED30C4-8A7C-46E7-AE04-AA8316927192}" srcOrd="1" destOrd="0" presId="urn:microsoft.com/office/officeart/2008/layout/HorizontalMultiLevelHierarchy"/>
    <dgm:cxn modelId="{D5F18EBC-2B97-4B51-BBBF-8FC8C01ECA7E}" type="presParOf" srcId="{4AA841C3-7C1E-4474-B1C0-D3D64A404FE9}" destId="{9F1A8F04-EA11-47D4-A621-31AC2AC29D15}" srcOrd="4" destOrd="0" presId="urn:microsoft.com/office/officeart/2008/layout/HorizontalMultiLevelHierarchy"/>
    <dgm:cxn modelId="{C1AC1DFF-86A1-4A14-A529-5186AC7A38AF}" type="presParOf" srcId="{9F1A8F04-EA11-47D4-A621-31AC2AC29D15}" destId="{CC6DEB56-4BC3-4A68-8C09-AFF078BD0AC0}" srcOrd="0" destOrd="0" presId="urn:microsoft.com/office/officeart/2008/layout/HorizontalMultiLevelHierarchy"/>
    <dgm:cxn modelId="{112E003C-8214-4E3A-827D-5255F4970733}" type="presParOf" srcId="{4AA841C3-7C1E-4474-B1C0-D3D64A404FE9}" destId="{E84F85B0-C204-4302-9198-DA1DE81D501A}" srcOrd="5" destOrd="0" presId="urn:microsoft.com/office/officeart/2008/layout/HorizontalMultiLevelHierarchy"/>
    <dgm:cxn modelId="{4A65CDA0-E2ED-4C9A-8310-E30053708BED}" type="presParOf" srcId="{E84F85B0-C204-4302-9198-DA1DE81D501A}" destId="{DB978AA6-F02A-4977-BA51-EAC629D6D0B7}" srcOrd="0" destOrd="0" presId="urn:microsoft.com/office/officeart/2008/layout/HorizontalMultiLevelHierarchy"/>
    <dgm:cxn modelId="{3757838C-0CE9-4083-9D3C-5E87AEB75D12}" type="presParOf" srcId="{E84F85B0-C204-4302-9198-DA1DE81D501A}" destId="{0E71A353-6E2F-4AC0-8662-44E8EB8EA8E4}" srcOrd="1" destOrd="0" presId="urn:microsoft.com/office/officeart/2008/layout/HorizontalMultiLevelHierarchy"/>
    <dgm:cxn modelId="{B1B8B7CE-BDA0-4016-80E0-2B6FF81D408A}" type="presParOf" srcId="{0E71A353-6E2F-4AC0-8662-44E8EB8EA8E4}" destId="{34F6691C-E605-4BBF-9817-223A20840C70}" srcOrd="0" destOrd="0" presId="urn:microsoft.com/office/officeart/2008/layout/HorizontalMultiLevelHierarchy"/>
    <dgm:cxn modelId="{4A0E8DEC-E8BD-4218-BE77-477DA4BCBC85}" type="presParOf" srcId="{34F6691C-E605-4BBF-9817-223A20840C70}" destId="{AED919D7-355E-4FBA-8964-F3B5E1F1917C}" srcOrd="0" destOrd="0" presId="urn:microsoft.com/office/officeart/2008/layout/HorizontalMultiLevelHierarchy"/>
    <dgm:cxn modelId="{23B47FBC-95A3-4AC5-B459-A95DFE22E2F9}" type="presParOf" srcId="{0E71A353-6E2F-4AC0-8662-44E8EB8EA8E4}" destId="{D44DCD0A-13F1-4BE2-A0FF-9593A51EC4E5}" srcOrd="1" destOrd="0" presId="urn:microsoft.com/office/officeart/2008/layout/HorizontalMultiLevelHierarchy"/>
    <dgm:cxn modelId="{17E379FC-CA9D-4937-A29A-2DF1529AD955}" type="presParOf" srcId="{D44DCD0A-13F1-4BE2-A0FF-9593A51EC4E5}" destId="{5F70A97A-44D9-453C-876D-D0FE8A0E8D33}" srcOrd="0" destOrd="0" presId="urn:microsoft.com/office/officeart/2008/layout/HorizontalMultiLevelHierarchy"/>
    <dgm:cxn modelId="{5846A274-02A7-40E0-8C05-52DD2BFD0912}" type="presParOf" srcId="{D44DCD0A-13F1-4BE2-A0FF-9593A51EC4E5}" destId="{42AEE9E8-335A-4B86-8601-323A10E516B6}" srcOrd="1" destOrd="0" presId="urn:microsoft.com/office/officeart/2008/layout/HorizontalMultiLevelHierarchy"/>
    <dgm:cxn modelId="{B348A67B-874F-495F-8FBE-1973B996C93F}" type="presParOf" srcId="{42AEE9E8-335A-4B86-8601-323A10E516B6}" destId="{FF135B10-E3C3-4DEE-818E-481FFB5F702B}" srcOrd="0" destOrd="0" presId="urn:microsoft.com/office/officeart/2008/layout/HorizontalMultiLevelHierarchy"/>
    <dgm:cxn modelId="{4D112BED-50AF-40D6-AC7D-DA9D1B8D3AA6}" type="presParOf" srcId="{FF135B10-E3C3-4DEE-818E-481FFB5F702B}" destId="{4FA7B7A5-089B-45F0-8F79-38B4C1D47B71}" srcOrd="0" destOrd="0" presId="urn:microsoft.com/office/officeart/2008/layout/HorizontalMultiLevelHierarchy"/>
    <dgm:cxn modelId="{0A7121A2-77C9-43B2-AA94-325CCA066D0D}" type="presParOf" srcId="{42AEE9E8-335A-4B86-8601-323A10E516B6}" destId="{CFBB236A-656C-41ED-87D0-50FB18D79368}" srcOrd="1" destOrd="0" presId="urn:microsoft.com/office/officeart/2008/layout/HorizontalMultiLevelHierarchy"/>
    <dgm:cxn modelId="{369EE8B9-7D17-4D42-BE25-069F74C6A998}" type="presParOf" srcId="{CFBB236A-656C-41ED-87D0-50FB18D79368}" destId="{40C95740-3136-4053-A96D-D6A781F20DFE}" srcOrd="0" destOrd="0" presId="urn:microsoft.com/office/officeart/2008/layout/HorizontalMultiLevelHierarchy"/>
    <dgm:cxn modelId="{0B1D108A-323D-41AE-A19F-64418B530910}" type="presParOf" srcId="{CFBB236A-656C-41ED-87D0-50FB18D79368}" destId="{E429F2F7-1CA3-49B8-9B47-DA9F2D7A6E18}" srcOrd="1" destOrd="0" presId="urn:microsoft.com/office/officeart/2008/layout/HorizontalMultiLevelHierarchy"/>
    <dgm:cxn modelId="{AC3188DA-91DA-4C9B-95F8-AC83BB4ADF7B}" type="presParOf" srcId="{42AEE9E8-335A-4B86-8601-323A10E516B6}" destId="{FF8D03B0-F120-49DE-9D43-7853859416B3}" srcOrd="2" destOrd="0" presId="urn:microsoft.com/office/officeart/2008/layout/HorizontalMultiLevelHierarchy"/>
    <dgm:cxn modelId="{ECC96FB3-B476-42C3-A412-87E67A0A7E87}" type="presParOf" srcId="{FF8D03B0-F120-49DE-9D43-7853859416B3}" destId="{2CEAC1B4-0957-4606-9321-5F5B28FEB9E3}" srcOrd="0" destOrd="0" presId="urn:microsoft.com/office/officeart/2008/layout/HorizontalMultiLevelHierarchy"/>
    <dgm:cxn modelId="{FC6BE0DF-360E-4319-996E-ED83AC9C5C53}" type="presParOf" srcId="{42AEE9E8-335A-4B86-8601-323A10E516B6}" destId="{8DA1A636-64DF-4127-BC26-968FA4017D7D}" srcOrd="3" destOrd="0" presId="urn:microsoft.com/office/officeart/2008/layout/HorizontalMultiLevelHierarchy"/>
    <dgm:cxn modelId="{69B07720-9151-444E-BCE6-22A21BEDCDC1}" type="presParOf" srcId="{8DA1A636-64DF-4127-BC26-968FA4017D7D}" destId="{6F675E7C-C2A3-4A7D-A257-856DAAC9B9C1}" srcOrd="0" destOrd="0" presId="urn:microsoft.com/office/officeart/2008/layout/HorizontalMultiLevelHierarchy"/>
    <dgm:cxn modelId="{87629806-0DE1-486E-9948-138A88F44237}" type="presParOf" srcId="{8DA1A636-64DF-4127-BC26-968FA4017D7D}" destId="{0024A07C-38E9-46DA-81E8-0F748088AA7B}" srcOrd="1" destOrd="0" presId="urn:microsoft.com/office/officeart/2008/layout/HorizontalMultiLevelHierarchy"/>
    <dgm:cxn modelId="{B884B1A1-91CE-4533-8BC9-AB292B49B5DD}" type="presParOf" srcId="{42AEE9E8-335A-4B86-8601-323A10E516B6}" destId="{F9DC1C87-1248-4551-9B6E-7CEE28800F49}" srcOrd="4" destOrd="0" presId="urn:microsoft.com/office/officeart/2008/layout/HorizontalMultiLevelHierarchy"/>
    <dgm:cxn modelId="{F4E31BE1-21A0-4240-8661-B0C73685BFBE}" type="presParOf" srcId="{F9DC1C87-1248-4551-9B6E-7CEE28800F49}" destId="{24264D85-709F-4621-B365-EEF613FE8C5D}" srcOrd="0" destOrd="0" presId="urn:microsoft.com/office/officeart/2008/layout/HorizontalMultiLevelHierarchy"/>
    <dgm:cxn modelId="{A0514D85-0D8A-44EC-A5A3-B4AD9642F595}" type="presParOf" srcId="{42AEE9E8-335A-4B86-8601-323A10E516B6}" destId="{3D7D024D-9C3C-4D5C-9DD6-585C5756182C}" srcOrd="5" destOrd="0" presId="urn:microsoft.com/office/officeart/2008/layout/HorizontalMultiLevelHierarchy"/>
    <dgm:cxn modelId="{58AD77A4-3692-46B3-9973-205240854B0D}" type="presParOf" srcId="{3D7D024D-9C3C-4D5C-9DD6-585C5756182C}" destId="{E48C1F78-F771-4C91-863A-806BC5C78CB8}" srcOrd="0" destOrd="0" presId="urn:microsoft.com/office/officeart/2008/layout/HorizontalMultiLevelHierarchy"/>
    <dgm:cxn modelId="{A9FC07F0-D384-4E6B-9BE4-C4EA5B157D92}" type="presParOf" srcId="{3D7D024D-9C3C-4D5C-9DD6-585C5756182C}" destId="{A47DEB81-7168-4E3A-9C18-0679287C70B7}" srcOrd="1" destOrd="0" presId="urn:microsoft.com/office/officeart/2008/layout/HorizontalMultiLevelHierarchy"/>
    <dgm:cxn modelId="{EB7D277D-B3F1-4F54-8A1C-47317B385809}" type="presParOf" srcId="{0E71A353-6E2F-4AC0-8662-44E8EB8EA8E4}" destId="{08F2D830-01D2-460B-ADA4-9605716143B2}" srcOrd="2" destOrd="0" presId="urn:microsoft.com/office/officeart/2008/layout/HorizontalMultiLevelHierarchy"/>
    <dgm:cxn modelId="{CDE9CFB0-5761-4E0E-9FE8-1A385838F3DB}" type="presParOf" srcId="{08F2D830-01D2-460B-ADA4-9605716143B2}" destId="{E6FA96BE-1D6C-4D74-8A03-2F907F8E5E44}" srcOrd="0" destOrd="0" presId="urn:microsoft.com/office/officeart/2008/layout/HorizontalMultiLevelHierarchy"/>
    <dgm:cxn modelId="{B7CDD13B-EED3-490C-997A-3FCAFEB214CB}" type="presParOf" srcId="{0E71A353-6E2F-4AC0-8662-44E8EB8EA8E4}" destId="{9A3D15F9-4EF3-4C9B-AF49-20632CFFD204}" srcOrd="3" destOrd="0" presId="urn:microsoft.com/office/officeart/2008/layout/HorizontalMultiLevelHierarchy"/>
    <dgm:cxn modelId="{1351087E-BC7D-4E2F-9A66-6A292703C941}" type="presParOf" srcId="{9A3D15F9-4EF3-4C9B-AF49-20632CFFD204}" destId="{AF4E4649-9CDE-4570-8698-8C6A6F3A6570}" srcOrd="0" destOrd="0" presId="urn:microsoft.com/office/officeart/2008/layout/HorizontalMultiLevelHierarchy"/>
    <dgm:cxn modelId="{389F60A0-B561-4D57-A345-D1BCF2023070}" type="presParOf" srcId="{9A3D15F9-4EF3-4C9B-AF49-20632CFFD204}" destId="{33FB9F4A-04A3-4A85-9123-722B3D20A1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2D830-01D2-460B-ADA4-9605716143B2}">
      <dsp:nvSpPr>
        <dsp:cNvPr id="0" name=""/>
        <dsp:cNvSpPr/>
      </dsp:nvSpPr>
      <dsp:spPr>
        <a:xfrm>
          <a:off x="2699296" y="3352871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09" y="0"/>
              </a:lnTo>
              <a:lnTo>
                <a:pt x="149109" y="284127"/>
              </a:lnTo>
              <a:lnTo>
                <a:pt x="298219" y="2841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3484637"/>
        <a:ext cx="20595" cy="20595"/>
      </dsp:txXfrm>
    </dsp:sp>
    <dsp:sp modelId="{F9DC1C87-1248-4551-9B6E-7CEE28800F49}">
      <dsp:nvSpPr>
        <dsp:cNvPr id="0" name=""/>
        <dsp:cNvSpPr/>
      </dsp:nvSpPr>
      <dsp:spPr>
        <a:xfrm>
          <a:off x="4488616" y="3068743"/>
          <a:ext cx="298219" cy="56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09" y="0"/>
              </a:lnTo>
              <a:lnTo>
                <a:pt x="149109" y="568254"/>
              </a:lnTo>
              <a:lnTo>
                <a:pt x="298219" y="56825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21682" y="3336827"/>
        <a:ext cx="32087" cy="32087"/>
      </dsp:txXfrm>
    </dsp:sp>
    <dsp:sp modelId="{FF8D03B0-F120-49DE-9D43-7853859416B3}">
      <dsp:nvSpPr>
        <dsp:cNvPr id="0" name=""/>
        <dsp:cNvSpPr/>
      </dsp:nvSpPr>
      <dsp:spPr>
        <a:xfrm>
          <a:off x="4488616" y="3023023"/>
          <a:ext cx="298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219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0270" y="3061288"/>
        <a:ext cx="14910" cy="14910"/>
      </dsp:txXfrm>
    </dsp:sp>
    <dsp:sp modelId="{FF135B10-E3C3-4DEE-818E-481FFB5F702B}">
      <dsp:nvSpPr>
        <dsp:cNvPr id="0" name=""/>
        <dsp:cNvSpPr/>
      </dsp:nvSpPr>
      <dsp:spPr>
        <a:xfrm>
          <a:off x="4488616" y="2500489"/>
          <a:ext cx="298219" cy="568254"/>
        </a:xfrm>
        <a:custGeom>
          <a:avLst/>
          <a:gdLst/>
          <a:ahLst/>
          <a:cxnLst/>
          <a:rect l="0" t="0" r="0" b="0"/>
          <a:pathLst>
            <a:path>
              <a:moveTo>
                <a:pt x="0" y="568254"/>
              </a:moveTo>
              <a:lnTo>
                <a:pt x="149109" y="568254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21682" y="2768572"/>
        <a:ext cx="32087" cy="32087"/>
      </dsp:txXfrm>
    </dsp:sp>
    <dsp:sp modelId="{34F6691C-E605-4BBF-9817-223A20840C70}">
      <dsp:nvSpPr>
        <dsp:cNvPr id="0" name=""/>
        <dsp:cNvSpPr/>
      </dsp:nvSpPr>
      <dsp:spPr>
        <a:xfrm>
          <a:off x="2699296" y="3068743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284127"/>
              </a:moveTo>
              <a:lnTo>
                <a:pt x="149109" y="284127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3200509"/>
        <a:ext cx="20595" cy="20595"/>
      </dsp:txXfrm>
    </dsp:sp>
    <dsp:sp modelId="{9F1A8F04-EA11-47D4-A621-31AC2AC29D15}">
      <dsp:nvSpPr>
        <dsp:cNvPr id="0" name=""/>
        <dsp:cNvSpPr/>
      </dsp:nvSpPr>
      <dsp:spPr>
        <a:xfrm>
          <a:off x="909976" y="1932235"/>
          <a:ext cx="298219" cy="1420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09" y="0"/>
              </a:lnTo>
              <a:lnTo>
                <a:pt x="149109" y="1420636"/>
              </a:lnTo>
              <a:lnTo>
                <a:pt x="298219" y="142063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2796" y="2606263"/>
        <a:ext cx="72579" cy="72579"/>
      </dsp:txXfrm>
    </dsp:sp>
    <dsp:sp modelId="{D14D0560-D012-4F9F-80D9-367DFDD43BFC}">
      <dsp:nvSpPr>
        <dsp:cNvPr id="0" name=""/>
        <dsp:cNvSpPr/>
      </dsp:nvSpPr>
      <dsp:spPr>
        <a:xfrm>
          <a:off x="2699296" y="1648107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09" y="0"/>
              </a:lnTo>
              <a:lnTo>
                <a:pt x="149109" y="284127"/>
              </a:lnTo>
              <a:lnTo>
                <a:pt x="298219" y="2841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1779873"/>
        <a:ext cx="20595" cy="20595"/>
      </dsp:txXfrm>
    </dsp:sp>
    <dsp:sp modelId="{C519CCA8-44B3-439E-9475-7A624D189CE0}">
      <dsp:nvSpPr>
        <dsp:cNvPr id="0" name=""/>
        <dsp:cNvSpPr/>
      </dsp:nvSpPr>
      <dsp:spPr>
        <a:xfrm>
          <a:off x="2699296" y="1363980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284127"/>
              </a:moveTo>
              <a:lnTo>
                <a:pt x="149109" y="284127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1495746"/>
        <a:ext cx="20595" cy="20595"/>
      </dsp:txXfrm>
    </dsp:sp>
    <dsp:sp modelId="{27CAD752-2762-4633-92CF-12106139C0CE}">
      <dsp:nvSpPr>
        <dsp:cNvPr id="0" name=""/>
        <dsp:cNvSpPr/>
      </dsp:nvSpPr>
      <dsp:spPr>
        <a:xfrm>
          <a:off x="909976" y="1648107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284127"/>
              </a:moveTo>
              <a:lnTo>
                <a:pt x="149109" y="284127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8789" y="1779873"/>
        <a:ext cx="20595" cy="20595"/>
      </dsp:txXfrm>
    </dsp:sp>
    <dsp:sp modelId="{340FB0E1-3EF4-4757-9A98-4CB494A1CC80}">
      <dsp:nvSpPr>
        <dsp:cNvPr id="0" name=""/>
        <dsp:cNvSpPr/>
      </dsp:nvSpPr>
      <dsp:spPr>
        <a:xfrm>
          <a:off x="2699296" y="511598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109" y="0"/>
              </a:lnTo>
              <a:lnTo>
                <a:pt x="149109" y="284127"/>
              </a:lnTo>
              <a:lnTo>
                <a:pt x="298219" y="2841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643364"/>
        <a:ext cx="20595" cy="20595"/>
      </dsp:txXfrm>
    </dsp:sp>
    <dsp:sp modelId="{0A4488B3-8556-4E75-A7FE-DDA166AF4174}">
      <dsp:nvSpPr>
        <dsp:cNvPr id="0" name=""/>
        <dsp:cNvSpPr/>
      </dsp:nvSpPr>
      <dsp:spPr>
        <a:xfrm>
          <a:off x="2699296" y="227471"/>
          <a:ext cx="298219" cy="284127"/>
        </a:xfrm>
        <a:custGeom>
          <a:avLst/>
          <a:gdLst/>
          <a:ahLst/>
          <a:cxnLst/>
          <a:rect l="0" t="0" r="0" b="0"/>
          <a:pathLst>
            <a:path>
              <a:moveTo>
                <a:pt x="0" y="284127"/>
              </a:moveTo>
              <a:lnTo>
                <a:pt x="149109" y="284127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108" y="359237"/>
        <a:ext cx="20595" cy="20595"/>
      </dsp:txXfrm>
    </dsp:sp>
    <dsp:sp modelId="{5D915259-1971-417C-AC42-D95E83AEB213}">
      <dsp:nvSpPr>
        <dsp:cNvPr id="0" name=""/>
        <dsp:cNvSpPr/>
      </dsp:nvSpPr>
      <dsp:spPr>
        <a:xfrm>
          <a:off x="909976" y="511598"/>
          <a:ext cx="298219" cy="1420636"/>
        </a:xfrm>
        <a:custGeom>
          <a:avLst/>
          <a:gdLst/>
          <a:ahLst/>
          <a:cxnLst/>
          <a:rect l="0" t="0" r="0" b="0"/>
          <a:pathLst>
            <a:path>
              <a:moveTo>
                <a:pt x="0" y="1420636"/>
              </a:moveTo>
              <a:lnTo>
                <a:pt x="149109" y="1420636"/>
              </a:lnTo>
              <a:lnTo>
                <a:pt x="149109" y="0"/>
              </a:lnTo>
              <a:lnTo>
                <a:pt x="29821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22796" y="1185626"/>
        <a:ext cx="72579" cy="72579"/>
      </dsp:txXfrm>
    </dsp:sp>
    <dsp:sp modelId="{97BFCA5F-EA31-418A-B11B-8B6E8EEE5BFF}">
      <dsp:nvSpPr>
        <dsp:cNvPr id="0" name=""/>
        <dsp:cNvSpPr/>
      </dsp:nvSpPr>
      <dsp:spPr>
        <a:xfrm rot="16200000">
          <a:off x="-929935" y="1704933"/>
          <a:ext cx="3225220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Interface Name</a:t>
          </a:r>
        </a:p>
      </dsp:txBody>
      <dsp:txXfrm>
        <a:off x="-929935" y="1704933"/>
        <a:ext cx="3225220" cy="454603"/>
      </dsp:txXfrm>
    </dsp:sp>
    <dsp:sp modelId="{91E34D23-AFE5-4F5E-A7B9-83DD5A8E2FA8}">
      <dsp:nvSpPr>
        <dsp:cNvPr id="0" name=""/>
        <dsp:cNvSpPr/>
      </dsp:nvSpPr>
      <dsp:spPr>
        <a:xfrm>
          <a:off x="1208196" y="284297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Methods</a:t>
          </a:r>
        </a:p>
      </dsp:txBody>
      <dsp:txXfrm>
        <a:off x="1208196" y="284297"/>
        <a:ext cx="1491099" cy="454603"/>
      </dsp:txXfrm>
    </dsp:sp>
    <dsp:sp modelId="{69456229-9EEF-4216-843A-0593C4757487}">
      <dsp:nvSpPr>
        <dsp:cNvPr id="0" name=""/>
        <dsp:cNvSpPr/>
      </dsp:nvSpPr>
      <dsp:spPr>
        <a:xfrm>
          <a:off x="2997516" y="169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method_name()</a:t>
          </a:r>
        </a:p>
      </dsp:txBody>
      <dsp:txXfrm>
        <a:off x="2997516" y="169"/>
        <a:ext cx="1491099" cy="454603"/>
      </dsp:txXfrm>
    </dsp:sp>
    <dsp:sp modelId="{42A49275-283B-45EC-88EA-A864D187D501}">
      <dsp:nvSpPr>
        <dsp:cNvPr id="0" name=""/>
        <dsp:cNvSpPr/>
      </dsp:nvSpPr>
      <dsp:spPr>
        <a:xfrm>
          <a:off x="2997516" y="568424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</a:p>
      </dsp:txBody>
      <dsp:txXfrm>
        <a:off x="2997516" y="568424"/>
        <a:ext cx="1491099" cy="454603"/>
      </dsp:txXfrm>
    </dsp:sp>
    <dsp:sp modelId="{7943599A-F09A-4F6E-875C-B8EDF36FA557}">
      <dsp:nvSpPr>
        <dsp:cNvPr id="0" name=""/>
        <dsp:cNvSpPr/>
      </dsp:nvSpPr>
      <dsp:spPr>
        <a:xfrm>
          <a:off x="1208196" y="1420805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Events</a:t>
          </a:r>
        </a:p>
      </dsp:txBody>
      <dsp:txXfrm>
        <a:off x="1208196" y="1420805"/>
        <a:ext cx="1491099" cy="454603"/>
      </dsp:txXfrm>
    </dsp:sp>
    <dsp:sp modelId="{72336F81-73A9-4B6B-80BC-0615A9BB8F4F}">
      <dsp:nvSpPr>
        <dsp:cNvPr id="0" name=""/>
        <dsp:cNvSpPr/>
      </dsp:nvSpPr>
      <dsp:spPr>
        <a:xfrm>
          <a:off x="2997516" y="1136678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event_name</a:t>
          </a:r>
        </a:p>
      </dsp:txBody>
      <dsp:txXfrm>
        <a:off x="2997516" y="1136678"/>
        <a:ext cx="1491099" cy="454603"/>
      </dsp:txXfrm>
    </dsp:sp>
    <dsp:sp modelId="{0C96126A-8C61-4256-A771-D63BB389767B}">
      <dsp:nvSpPr>
        <dsp:cNvPr id="0" name=""/>
        <dsp:cNvSpPr/>
      </dsp:nvSpPr>
      <dsp:spPr>
        <a:xfrm>
          <a:off x="2997516" y="1704933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</a:p>
      </dsp:txBody>
      <dsp:txXfrm>
        <a:off x="2997516" y="1704933"/>
        <a:ext cx="1491099" cy="454603"/>
      </dsp:txXfrm>
    </dsp:sp>
    <dsp:sp modelId="{DB978AA6-F02A-4977-BA51-EAC629D6D0B7}">
      <dsp:nvSpPr>
        <dsp:cNvPr id="0" name=""/>
        <dsp:cNvSpPr/>
      </dsp:nvSpPr>
      <dsp:spPr>
        <a:xfrm>
          <a:off x="1208196" y="3125569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Fields</a:t>
          </a:r>
        </a:p>
      </dsp:txBody>
      <dsp:txXfrm>
        <a:off x="1208196" y="3125569"/>
        <a:ext cx="1491099" cy="454603"/>
      </dsp:txXfrm>
    </dsp:sp>
    <dsp:sp modelId="{5F70A97A-44D9-453C-876D-D0FE8A0E8D33}">
      <dsp:nvSpPr>
        <dsp:cNvPr id="0" name=""/>
        <dsp:cNvSpPr/>
      </dsp:nvSpPr>
      <dsp:spPr>
        <a:xfrm>
          <a:off x="2997516" y="2841442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name</a:t>
          </a:r>
        </a:p>
      </dsp:txBody>
      <dsp:txXfrm>
        <a:off x="2997516" y="2841442"/>
        <a:ext cx="1491099" cy="454603"/>
      </dsp:txXfrm>
    </dsp:sp>
    <dsp:sp modelId="{40C95740-3136-4053-A96D-D6A781F20DFE}">
      <dsp:nvSpPr>
        <dsp:cNvPr id="0" name=""/>
        <dsp:cNvSpPr/>
      </dsp:nvSpPr>
      <dsp:spPr>
        <a:xfrm>
          <a:off x="4786836" y="2273187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</a:t>
          </a:r>
        </a:p>
      </dsp:txBody>
      <dsp:txXfrm>
        <a:off x="4786836" y="2273187"/>
        <a:ext cx="1491099" cy="454603"/>
      </dsp:txXfrm>
    </dsp:sp>
    <dsp:sp modelId="{6F675E7C-C2A3-4A7D-A257-856DAAC9B9C1}">
      <dsp:nvSpPr>
        <dsp:cNvPr id="0" name=""/>
        <dsp:cNvSpPr/>
      </dsp:nvSpPr>
      <dsp:spPr>
        <a:xfrm>
          <a:off x="4786836" y="2841442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get()</a:t>
          </a:r>
        </a:p>
      </dsp:txBody>
      <dsp:txXfrm>
        <a:off x="4786836" y="2841442"/>
        <a:ext cx="1491099" cy="454603"/>
      </dsp:txXfrm>
    </dsp:sp>
    <dsp:sp modelId="{E48C1F78-F771-4C91-863A-806BC5C78CB8}">
      <dsp:nvSpPr>
        <dsp:cNvPr id="0" name=""/>
        <dsp:cNvSpPr/>
      </dsp:nvSpPr>
      <dsp:spPr>
        <a:xfrm>
          <a:off x="4786836" y="3409696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set()</a:t>
          </a:r>
        </a:p>
      </dsp:txBody>
      <dsp:txXfrm>
        <a:off x="4786836" y="3409696"/>
        <a:ext cx="1491099" cy="454603"/>
      </dsp:txXfrm>
    </dsp:sp>
    <dsp:sp modelId="{AF4E4649-9CDE-4570-8698-8C6A6F3A6570}">
      <dsp:nvSpPr>
        <dsp:cNvPr id="0" name=""/>
        <dsp:cNvSpPr/>
      </dsp:nvSpPr>
      <dsp:spPr>
        <a:xfrm>
          <a:off x="2997516" y="3409696"/>
          <a:ext cx="1491099" cy="454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</a:p>
      </dsp:txBody>
      <dsp:txXfrm>
        <a:off x="2997516" y="3409696"/>
        <a:ext cx="1491099" cy="45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B7826C-0037-4E0C-85F8-D1AC22596C3F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F8198E-FC5A-4362-877D-13CFC2C5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AE2057-89B3-46E1-8C67-7582BBDD177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6A858B-6757-4071-9DFA-EFD451CF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A858B-6757-4071-9DFA-EFD451CF1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g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431260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2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6" y="1"/>
            <a:ext cx="1613135" cy="16664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0" y="5587201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363" y="29592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7144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2" y="402684"/>
            <a:ext cx="8351713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9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7003170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02829"/>
            <a:ext cx="12196765" cy="6232525"/>
          </a:xfrm>
          <a:prstGeom prst="rect">
            <a:avLst/>
          </a:prstGeom>
        </p:spPr>
      </p:pic>
      <p:sp>
        <p:nvSpPr>
          <p:cNvPr id="11" name="Slide Number"/>
          <p:cNvSpPr txBox="1">
            <a:spLocks/>
          </p:cNvSpPr>
          <p:nvPr/>
        </p:nvSpPr>
        <p:spPr>
          <a:xfrm>
            <a:off x="11351096" y="6475703"/>
            <a:ext cx="359953" cy="2160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sz="95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21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tabLst/>
              <a:defRPr lang="en-US" sz="95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32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432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540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64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75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86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alibri" pitchFamily="34" charset="0"/>
              <a:buChar char="–"/>
              <a:defRPr sz="95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48529-F704-4DC0-96D8-EBC05AF7B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 dirty="0"/>
              <a:t>Click to add footnote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15848" y="2133600"/>
            <a:ext cx="6695203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10" name="EB 2016"/>
          <p:cNvSpPr txBox="1">
            <a:spLocks/>
          </p:cNvSpPr>
          <p:nvPr userDrawn="1"/>
        </p:nvSpPr>
        <p:spPr>
          <a:xfrm>
            <a:off x="479363" y="6475703"/>
            <a:ext cx="2915620" cy="21600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2018 | </a:t>
            </a:r>
            <a:r>
              <a:rPr lang="en-US" sz="900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82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-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181124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een car wire frame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9" t="11112" r="1" b="2374"/>
          <a:stretch/>
        </p:blipFill>
        <p:spPr>
          <a:xfrm>
            <a:off x="3902189" y="602828"/>
            <a:ext cx="8288224" cy="6229354"/>
          </a:xfrm>
          <a:prstGeom prst="rect">
            <a:avLst/>
          </a:prstGeom>
          <a:noFill/>
        </p:spPr>
      </p:pic>
      <p:sp>
        <p:nvSpPr>
          <p:cNvPr id="9" name="Slide Number"/>
          <p:cNvSpPr txBox="1">
            <a:spLocks/>
          </p:cNvSpPr>
          <p:nvPr/>
        </p:nvSpPr>
        <p:spPr>
          <a:xfrm>
            <a:off x="11351096" y="6475703"/>
            <a:ext cx="359953" cy="2160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sz="95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21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tabLst/>
              <a:defRPr lang="en-US" sz="95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32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432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540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64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75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86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alibri" pitchFamily="34" charset="0"/>
              <a:buChar char="–"/>
              <a:defRPr sz="95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48529-F704-4DC0-96D8-EBC05AF7B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7847578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402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-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299530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een car wire frame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9" t="11112" r="1" b="2374"/>
          <a:stretch/>
        </p:blipFill>
        <p:spPr>
          <a:xfrm flipH="1">
            <a:off x="1" y="602828"/>
            <a:ext cx="8288224" cy="6229354"/>
          </a:xfrm>
          <a:prstGeom prst="rect">
            <a:avLst/>
          </a:prstGeom>
          <a:noFill/>
        </p:spPr>
      </p:pic>
      <p:sp>
        <p:nvSpPr>
          <p:cNvPr id="10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274571" y="2133600"/>
            <a:ext cx="5435292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8" name="EB 2016"/>
          <p:cNvSpPr txBox="1">
            <a:spLocks/>
          </p:cNvSpPr>
          <p:nvPr userDrawn="1"/>
        </p:nvSpPr>
        <p:spPr>
          <a:xfrm>
            <a:off x="479363" y="6475703"/>
            <a:ext cx="2915620" cy="21600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2018 | </a:t>
            </a:r>
            <a:r>
              <a:rPr lang="en-US" sz="900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4856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274571" y="2133600"/>
            <a:ext cx="5434704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5435292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8187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 with gree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41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7" hasCustomPrompt="1"/>
          </p:nvPr>
        </p:nvSpPr>
        <p:spPr>
          <a:xfrm>
            <a:off x="479363" y="2133599"/>
            <a:ext cx="5435292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6274572" y="1695600"/>
            <a:ext cx="5436479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1695600"/>
            <a:ext cx="5435292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274572" y="2133599"/>
            <a:ext cx="5436479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768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2" y="2133600"/>
            <a:ext cx="3527541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331436" y="2133600"/>
            <a:ext cx="3527541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8182498" y="2133600"/>
            <a:ext cx="3527403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064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 with gree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182498" y="2133601"/>
            <a:ext cx="3527403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331436" y="2133601"/>
            <a:ext cx="3527541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2" y="2133601"/>
            <a:ext cx="3527541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8182498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4331436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2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353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 &amp; Wi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562939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een car wire frame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9" t="11112" r="1" b="2374"/>
          <a:stretch/>
        </p:blipFill>
        <p:spPr>
          <a:xfrm>
            <a:off x="3902189" y="602828"/>
            <a:ext cx="8288224" cy="6229354"/>
          </a:xfrm>
          <a:prstGeom prst="rect">
            <a:avLst/>
          </a:prstGeom>
          <a:noFill/>
        </p:spPr>
      </p:pic>
      <p:sp>
        <p:nvSpPr>
          <p:cNvPr id="14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3" name="Textplatzhalter 10"/>
          <p:cNvSpPr txBox="1">
            <a:spLocks/>
          </p:cNvSpPr>
          <p:nvPr/>
        </p:nvSpPr>
        <p:spPr>
          <a:xfrm>
            <a:off x="11351096" y="6475703"/>
            <a:ext cx="359953" cy="2160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sz="95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21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tabLst/>
              <a:defRPr lang="en-US" sz="95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32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432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540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64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75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86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alibri" pitchFamily="34" charset="0"/>
              <a:buChar char="–"/>
              <a:defRPr sz="95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48529-F704-4DC0-96D8-EBC05AF7B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182498" y="2133601"/>
            <a:ext cx="3527403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331436" y="2133601"/>
            <a:ext cx="3527541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2" y="2133601"/>
            <a:ext cx="3527541" cy="4032249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8182498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4331436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2" y="1695600"/>
            <a:ext cx="352754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2088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479363" y="2601750"/>
            <a:ext cx="11230538" cy="3564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N:\share\marketing\artwork\Images\keyvisuals_25,46x9,46cm-landscape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2" y="1695600"/>
            <a:ext cx="11231625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52498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topic and picture 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38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274572" y="2133600"/>
            <a:ext cx="5435292" cy="40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rgbClr val="3F3F3F"/>
                </a:solidFill>
              </a:defRPr>
            </a:lvl1pPr>
            <a:lvl2pPr>
              <a:defRPr sz="8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N:\share\marketing\artwork\Images\keyvisuals_9,1x6,2cm-landscape</a:t>
            </a:r>
            <a:endParaRPr lang="en-US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37" hasCustomPrompt="1"/>
          </p:nvPr>
        </p:nvSpPr>
        <p:spPr>
          <a:xfrm>
            <a:off x="479363" y="2133600"/>
            <a:ext cx="5435292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1695600"/>
            <a:ext cx="5435292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3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customer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2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0" y="5587201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7838" y="5160396"/>
            <a:ext cx="1311205" cy="128811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US" sz="1600" dirty="0" err="1">
              <a:solidFill>
                <a:srgbClr val="3F3F3F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7838" y="5160963"/>
            <a:ext cx="1311275" cy="1287462"/>
          </a:xfrm>
        </p:spPr>
        <p:txBody>
          <a:bodyPr/>
          <a:lstStyle>
            <a:lvl1pPr marL="72000" indent="0">
              <a:spcBef>
                <a:spcPts val="1200"/>
              </a:spcBef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278336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4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6" y="1"/>
            <a:ext cx="1613135" cy="1666441"/>
          </a:xfrm>
          <a:prstGeom prst="rect">
            <a:avLst/>
          </a:prstGeom>
        </p:spPr>
      </p:pic>
      <p:sp>
        <p:nvSpPr>
          <p:cNvPr id="25" name="Text Placehold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363" y="29592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714400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2" y="402684"/>
            <a:ext cx="8351713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955800" y="5948363"/>
            <a:ext cx="3649663" cy="5000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name of customer or partner </a:t>
            </a:r>
          </a:p>
        </p:txBody>
      </p:sp>
    </p:spTree>
    <p:extLst>
      <p:ext uri="{BB962C8B-B14F-4D97-AF65-F5344CB8AC3E}">
        <p14:creationId xmlns:p14="http://schemas.microsoft.com/office/powerpoint/2010/main" val="1845736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topic and picture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38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8326438" y="2133600"/>
            <a:ext cx="3383426" cy="4032000"/>
          </a:xfrm>
        </p:spPr>
        <p:txBody>
          <a:bodyPr/>
          <a:lstStyle>
            <a:lvl1pPr marL="0" indent="0">
              <a:buNone/>
              <a:defRPr sz="1600" baseline="0">
                <a:solidFill>
                  <a:srgbClr val="3F3F3F"/>
                </a:solidFill>
              </a:defRPr>
            </a:lvl1pPr>
            <a:lvl2pPr>
              <a:defRPr sz="8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N:\share\marketing\artwork\Images\keyvisuals_11,3x13,1cm-portrait</a:t>
            </a:r>
            <a:endParaRPr lang="en-US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37" hasCustomPrompt="1"/>
          </p:nvPr>
        </p:nvSpPr>
        <p:spPr>
          <a:xfrm>
            <a:off x="479363" y="2133600"/>
            <a:ext cx="7702612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1695600"/>
            <a:ext cx="5435292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7591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43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274572" y="4257850"/>
            <a:ext cx="5435292" cy="1908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6274572" y="3789544"/>
            <a:ext cx="5435292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79363" y="4257850"/>
            <a:ext cx="5435292" cy="1908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3789544"/>
            <a:ext cx="5435292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6274572" y="1773238"/>
            <a:ext cx="5436478" cy="190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600" baseline="0">
                <a:solidFill>
                  <a:srgbClr val="3F3F3F"/>
                </a:solidFill>
              </a:defRPr>
            </a:lvl1pPr>
            <a:lvl2pPr>
              <a:defRPr sz="10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000"/>
            </a:lvl9pPr>
          </a:lstStyle>
          <a:p>
            <a:pPr lvl="0"/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N:\share\marketing\artwork\Images\keyvisuals_25,46x9,46cm-landscape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479363" y="1773238"/>
            <a:ext cx="5435292" cy="190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600" baseline="0"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Click to add picture. You can find images with correct proportions in </a:t>
            </a:r>
            <a:r>
              <a:rPr lang="en-US" sz="1200" dirty="0">
                <a:solidFill>
                  <a:srgbClr val="FF0000"/>
                </a:solidFill>
              </a:rPr>
              <a:t>N:\share\marketing\artwork\Images\keyvisuals_25,46x9,46cm-landscape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8155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lm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8"/>
          <p:cNvSpPr>
            <a:spLocks noGrp="1"/>
          </p:cNvSpPr>
          <p:nvPr>
            <p:ph sz="quarter" idx="58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3312463"/>
            <a:ext cx="2087728" cy="612000"/>
          </a:xfrm>
        </p:spPr>
        <p:txBody>
          <a:bodyPr anchor="ctr" anchorCtr="0">
            <a:noAutofit/>
          </a:bodyPr>
          <a:lstStyle>
            <a:lvl1pPr marL="0" indent="0">
              <a:buFont typeface="Arial" pitchFamily="34" charset="0"/>
              <a:buNone/>
              <a:defRPr sz="2000" baseline="0">
                <a:solidFill>
                  <a:srgbClr val="339933"/>
                </a:solidFill>
                <a:latin typeface="Calibri Light" pitchFamily="34" charset="0"/>
              </a:defRPr>
            </a:lvl1pPr>
            <a:lvl2pPr marL="252000" indent="-252000">
              <a:buFont typeface="Arial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2pPr>
            <a:lvl3pPr marL="504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3pPr>
            <a:lvl4pPr marL="756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4pPr>
            <a:lvl5pPr marL="1008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5pPr>
            <a:lvl6pPr marL="1260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6pPr>
            <a:lvl7pPr marL="1512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7pPr>
            <a:lvl8pPr marL="1764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8pPr>
            <a:lvl9pPr marL="2016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479363" y="4113850"/>
            <a:ext cx="2087728" cy="2052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479363" y="1773238"/>
            <a:ext cx="2087728" cy="147325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picture. Find pictures with the correct …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36" hasCustomPrompt="1"/>
          </p:nvPr>
        </p:nvSpPr>
        <p:spPr>
          <a:xfrm>
            <a:off x="2765065" y="1773238"/>
            <a:ext cx="2087728" cy="14724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…dimensions in…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50768" y="1773238"/>
            <a:ext cx="2087728" cy="1472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picture: …. N:\share\marketing\artwork\Images\keyvisuals_9,1x6,2cm-landscape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38" hasCustomPrompt="1"/>
          </p:nvPr>
        </p:nvSpPr>
        <p:spPr>
          <a:xfrm>
            <a:off x="7336470" y="1773238"/>
            <a:ext cx="2087728" cy="14724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9622172" y="1773238"/>
            <a:ext cx="2087728" cy="14724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2765065" y="3312463"/>
            <a:ext cx="2087728" cy="612000"/>
          </a:xfrm>
        </p:spPr>
        <p:txBody>
          <a:bodyPr anchor="ctr" anchorCtr="0">
            <a:noAutofit/>
          </a:bodyPr>
          <a:lstStyle>
            <a:lvl1pPr marL="0" indent="0">
              <a:buFont typeface="Arial" pitchFamily="34" charset="0"/>
              <a:buNone/>
              <a:defRPr sz="2000" baseline="0">
                <a:solidFill>
                  <a:srgbClr val="339933"/>
                </a:solidFill>
                <a:latin typeface="Calibri Light" pitchFamily="34" charset="0"/>
              </a:defRPr>
            </a:lvl1pPr>
            <a:lvl2pPr marL="252000" indent="-252000">
              <a:buFont typeface="Arial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2pPr>
            <a:lvl3pPr marL="504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3pPr>
            <a:lvl4pPr marL="756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4pPr>
            <a:lvl5pPr marL="1008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5pPr>
            <a:lvl6pPr marL="1260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6pPr>
            <a:lvl7pPr marL="1512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7pPr>
            <a:lvl8pPr marL="1764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8pPr>
            <a:lvl9pPr marL="2016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5050768" y="3312463"/>
            <a:ext cx="2087728" cy="612000"/>
          </a:xfrm>
        </p:spPr>
        <p:txBody>
          <a:bodyPr anchor="ctr" anchorCtr="0">
            <a:noAutofit/>
          </a:bodyPr>
          <a:lstStyle>
            <a:lvl1pPr marL="0" indent="0">
              <a:buFont typeface="Arial" pitchFamily="34" charset="0"/>
              <a:buNone/>
              <a:defRPr sz="2000" baseline="0">
                <a:solidFill>
                  <a:srgbClr val="339933"/>
                </a:solidFill>
                <a:latin typeface="Calibri Light" pitchFamily="34" charset="0"/>
              </a:defRPr>
            </a:lvl1pPr>
            <a:lvl2pPr marL="252000" indent="-252000">
              <a:buFont typeface="Arial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2pPr>
            <a:lvl3pPr marL="504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3pPr>
            <a:lvl4pPr marL="756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4pPr>
            <a:lvl5pPr marL="1008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5pPr>
            <a:lvl6pPr marL="1260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6pPr>
            <a:lvl7pPr marL="1512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7pPr>
            <a:lvl8pPr marL="1764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8pPr>
            <a:lvl9pPr marL="2016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7336470" y="3312463"/>
            <a:ext cx="2087728" cy="612000"/>
          </a:xfrm>
        </p:spPr>
        <p:txBody>
          <a:bodyPr anchor="ctr" anchorCtr="0">
            <a:noAutofit/>
          </a:bodyPr>
          <a:lstStyle>
            <a:lvl1pPr marL="0" indent="0">
              <a:buFont typeface="Arial" pitchFamily="34" charset="0"/>
              <a:buNone/>
              <a:defRPr sz="2000" baseline="0">
                <a:solidFill>
                  <a:srgbClr val="339933"/>
                </a:solidFill>
                <a:latin typeface="Calibri Light" pitchFamily="34" charset="0"/>
              </a:defRPr>
            </a:lvl1pPr>
            <a:lvl2pPr marL="252000" indent="-252000">
              <a:buFont typeface="Arial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2pPr>
            <a:lvl3pPr marL="504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3pPr>
            <a:lvl4pPr marL="756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4pPr>
            <a:lvl5pPr marL="1008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5pPr>
            <a:lvl6pPr marL="1260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6pPr>
            <a:lvl7pPr marL="1512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7pPr>
            <a:lvl8pPr marL="1764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8pPr>
            <a:lvl9pPr marL="2016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9622172" y="3312463"/>
            <a:ext cx="2087728" cy="612000"/>
          </a:xfrm>
        </p:spPr>
        <p:txBody>
          <a:bodyPr anchor="ctr" anchorCtr="0">
            <a:noAutofit/>
          </a:bodyPr>
          <a:lstStyle>
            <a:lvl1pPr marL="0" indent="0">
              <a:buFont typeface="Arial" pitchFamily="34" charset="0"/>
              <a:buNone/>
              <a:defRPr sz="2000" baseline="0">
                <a:solidFill>
                  <a:srgbClr val="339933"/>
                </a:solidFill>
                <a:latin typeface="Calibri Light" pitchFamily="34" charset="0"/>
              </a:defRPr>
            </a:lvl1pPr>
            <a:lvl2pPr marL="252000" indent="-252000">
              <a:buFont typeface="Arial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2pPr>
            <a:lvl3pPr marL="504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3pPr>
            <a:lvl4pPr marL="756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4pPr>
            <a:lvl5pPr marL="1008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5pPr>
            <a:lvl6pPr marL="1260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6pPr>
            <a:lvl7pPr marL="1512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7pPr>
            <a:lvl8pPr marL="1764000" indent="-252000">
              <a:buFont typeface="Arial" pitchFamily="34" charset="0"/>
              <a:buChar char="•"/>
              <a:defRPr sz="2000">
                <a:solidFill>
                  <a:srgbClr val="339933"/>
                </a:solidFill>
                <a:latin typeface="Calibri Light" pitchFamily="34" charset="0"/>
              </a:defRPr>
            </a:lvl8pPr>
            <a:lvl9pPr marL="2016000" indent="-252000">
              <a:buFont typeface="Calibri" pitchFamily="34" charset="0"/>
              <a:buChar char="–"/>
              <a:defRPr sz="2000">
                <a:solidFill>
                  <a:srgbClr val="339933"/>
                </a:solidFill>
                <a:latin typeface="Calibri Light" pitchFamily="34" charset="0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2765065" y="4113850"/>
            <a:ext cx="2087728" cy="2052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5050768" y="4113850"/>
            <a:ext cx="2087728" cy="2052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7336470" y="4113850"/>
            <a:ext cx="2087728" cy="2052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57" hasCustomPrompt="1"/>
          </p:nvPr>
        </p:nvSpPr>
        <p:spPr>
          <a:xfrm>
            <a:off x="9622172" y="4113850"/>
            <a:ext cx="2087728" cy="2052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</p:spTree>
    <p:extLst>
      <p:ext uri="{BB962C8B-B14F-4D97-AF65-F5344CB8AC3E}">
        <p14:creationId xmlns:p14="http://schemas.microsoft.com/office/powerpoint/2010/main" val="1572100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477838" y="1773238"/>
            <a:ext cx="5617369" cy="2196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picture. </a:t>
            </a:r>
            <a:r>
              <a:rPr lang="en-US" sz="1200" dirty="0">
                <a:solidFill>
                  <a:srgbClr val="FF0000"/>
                </a:solidFill>
              </a:rPr>
              <a:t>You find pictures with the correct proportions in this folder: N:\share\marketing\artwork\Images\keyvisuals_25,46x9,46cm-landscape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477838" y="3969850"/>
            <a:ext cx="5617369" cy="219600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46" hasCustomPrompt="1"/>
          </p:nvPr>
        </p:nvSpPr>
        <p:spPr>
          <a:xfrm>
            <a:off x="6095207" y="3969850"/>
            <a:ext cx="5615782" cy="219600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6095207" y="1773238"/>
            <a:ext cx="5615782" cy="219600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6095207" y="3969850"/>
            <a:ext cx="2465679" cy="475954"/>
          </a:xfrm>
          <a:solidFill>
            <a:srgbClr val="000000">
              <a:alpha val="80000"/>
            </a:srgbClr>
          </a:solidFill>
        </p:spPr>
        <p:txBody>
          <a:bodyPr lIns="182880" tIns="36000" rIns="182880" bIns="36576" anchor="ctr">
            <a:normAutofit/>
          </a:bodyPr>
          <a:lstStyle>
            <a:lvl1pPr marL="0" indent="0" algn="l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Bottom right image caption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6095207" y="3493284"/>
            <a:ext cx="2465679" cy="475954"/>
          </a:xfrm>
          <a:solidFill>
            <a:srgbClr val="000000">
              <a:alpha val="80000"/>
            </a:srgbClr>
          </a:solidFill>
        </p:spPr>
        <p:txBody>
          <a:bodyPr lIns="182880" tIns="36000" rIns="182880" bIns="36576" anchor="ctr">
            <a:normAutofit/>
          </a:bodyPr>
          <a:lstStyle>
            <a:lvl1pPr marL="0" indent="0" algn="l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 right image caption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3629527" y="3969850"/>
            <a:ext cx="2465679" cy="475954"/>
          </a:xfrm>
          <a:solidFill>
            <a:srgbClr val="000000">
              <a:alpha val="80000"/>
            </a:srgbClr>
          </a:solidFill>
        </p:spPr>
        <p:txBody>
          <a:bodyPr lIns="182880" tIns="36000" rIns="182880" bIns="36576" anchor="ctr">
            <a:normAutofit/>
          </a:bodyPr>
          <a:lstStyle>
            <a:lvl1pPr marL="0" indent="0" algn="r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Bottom left image caption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3629527" y="3493284"/>
            <a:ext cx="2465679" cy="475954"/>
          </a:xfrm>
          <a:solidFill>
            <a:srgbClr val="000000">
              <a:alpha val="80000"/>
            </a:srgbClr>
          </a:solidFill>
        </p:spPr>
        <p:txBody>
          <a:bodyPr lIns="182880" tIns="36000" rIns="182880" bIns="36576" anchor="ctr">
            <a:normAutofit/>
          </a:bodyPr>
          <a:lstStyle>
            <a:lvl1pPr marL="0" indent="0" algn="r">
              <a:buFont typeface="Arial" charset="0"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2pPr marL="21600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 left image caption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8481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448442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2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>
            <a:off x="0" y="5587201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362" y="402684"/>
            <a:ext cx="8351713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6" y="1"/>
            <a:ext cx="1613135" cy="16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4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 dirty="0"/>
              <a:t>Click to add footnote</a:t>
            </a:r>
          </a:p>
        </p:txBody>
      </p:sp>
      <p:sp>
        <p:nvSpPr>
          <p:cNvPr id="14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479363" y="1773239"/>
            <a:ext cx="11230538" cy="43926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chart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2708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8"/>
          <p:cNvSpPr>
            <a:spLocks noGrp="1"/>
          </p:cNvSpPr>
          <p:nvPr>
            <p:ph sz="quarter" idx="38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 dirty="0"/>
              <a:t>Click to add footnote</a:t>
            </a:r>
          </a:p>
        </p:txBody>
      </p:sp>
      <p:sp>
        <p:nvSpPr>
          <p:cNvPr id="14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5230744" y="1773238"/>
            <a:ext cx="6479157" cy="439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37" hasCustomPrompt="1"/>
          </p:nvPr>
        </p:nvSpPr>
        <p:spPr>
          <a:xfrm>
            <a:off x="479362" y="2133600"/>
            <a:ext cx="4427424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2" y="1695600"/>
            <a:ext cx="4427424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7601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7" name="Table Placeholder 3"/>
          <p:cNvSpPr>
            <a:spLocks noGrp="1"/>
          </p:cNvSpPr>
          <p:nvPr>
            <p:ph type="tbl" sz="quarter" idx="15" hasCustomPrompt="1"/>
          </p:nvPr>
        </p:nvSpPr>
        <p:spPr>
          <a:xfrm>
            <a:off x="479363" y="1773238"/>
            <a:ext cx="11230538" cy="4392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24582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8414206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Inhaltsplatzhalter 8"/>
          <p:cNvSpPr>
            <a:spLocks noGrp="1"/>
          </p:cNvSpPr>
          <p:nvPr>
            <p:ph sz="quarter" idx="48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37" hasCustomPrompt="1"/>
          </p:nvPr>
        </p:nvSpPr>
        <p:spPr>
          <a:xfrm>
            <a:off x="8975406" y="1773238"/>
            <a:ext cx="2735644" cy="864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38" hasCustomPrompt="1"/>
          </p:nvPr>
        </p:nvSpPr>
        <p:spPr>
          <a:xfrm>
            <a:off x="8975406" y="2970727"/>
            <a:ext cx="2735644" cy="2088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46" hasCustomPrompt="1"/>
          </p:nvPr>
        </p:nvSpPr>
        <p:spPr>
          <a:xfrm>
            <a:off x="479376" y="4977850"/>
            <a:ext cx="7846978" cy="1188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479376" y="4539850"/>
            <a:ext cx="7846978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727410" y="2133600"/>
            <a:ext cx="3599531" cy="2268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76" y="2133600"/>
            <a:ext cx="3599531" cy="2268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4727397" y="1695600"/>
            <a:ext cx="359953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479363" y="1695600"/>
            <a:ext cx="3599531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58734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466349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64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10558051" y="2827526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65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9183030" y="4222725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73" name="Text Placeholder 15"/>
          <p:cNvSpPr>
            <a:spLocks noGrp="1"/>
          </p:cNvSpPr>
          <p:nvPr>
            <p:ph type="body" sz="quarter" idx="63" hasCustomPrompt="1"/>
          </p:nvPr>
        </p:nvSpPr>
        <p:spPr>
          <a:xfrm>
            <a:off x="7808009" y="2827526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63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6432988" y="4222725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62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5057967" y="2827526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61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3682946" y="4222725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2307925" y="2827526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932904" y="4222725"/>
            <a:ext cx="1151850" cy="1548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400" baseline="0">
                <a:solidFill>
                  <a:srgbClr val="3F3F3F"/>
                </a:solidFill>
                <a:latin typeface="+mn-lt"/>
              </a:defRPr>
            </a:lvl1pPr>
            <a:lvl2pPr marL="360000" indent="-180000">
              <a:buFont typeface="Calibri" pitchFamily="34" charset="0"/>
              <a:buChar char="–"/>
              <a:defRPr sz="1400">
                <a:solidFill>
                  <a:srgbClr val="3F3F3F"/>
                </a:solidFill>
              </a:defRPr>
            </a:lvl2pPr>
            <a:lvl3pPr marL="540000" indent="-180000">
              <a:defRPr>
                <a:solidFill>
                  <a:srgbClr val="3F3F3F"/>
                </a:solidFill>
              </a:defRPr>
            </a:lvl3pPr>
            <a:lvl4pPr marL="720000" indent="-180000">
              <a:defRPr>
                <a:solidFill>
                  <a:srgbClr val="3F3F3F"/>
                </a:solidFill>
              </a:defRPr>
            </a:lvl4pPr>
            <a:lvl5pPr marL="900000" indent="-180000">
              <a:defRPr>
                <a:solidFill>
                  <a:srgbClr val="3F3F3F"/>
                </a:solidFill>
              </a:defRPr>
            </a:lvl5pPr>
            <a:lvl6pPr marL="1080000" indent="-180000">
              <a:buFont typeface="Calibri" pitchFamily="34" charset="0"/>
              <a:buChar char="–"/>
              <a:defRPr>
                <a:solidFill>
                  <a:srgbClr val="3F3F3F"/>
                </a:solidFill>
              </a:defRPr>
            </a:lvl6pPr>
            <a:lvl7pPr marL="1260000" indent="-180000">
              <a:defRPr>
                <a:solidFill>
                  <a:srgbClr val="3F3F3F"/>
                </a:solidFill>
              </a:defRPr>
            </a:lvl7pPr>
            <a:lvl8pPr marL="1440000" indent="-180000">
              <a:defRPr>
                <a:solidFill>
                  <a:srgbClr val="3F3F3F"/>
                </a:solidFill>
              </a:defRPr>
            </a:lvl8pPr>
            <a:lvl9pPr marL="1620000" indent="-180000">
              <a:defRPr>
                <a:solidFill>
                  <a:srgbClr val="3F3F3F"/>
                </a:solidFill>
              </a:defRPr>
            </a:lvl9pPr>
          </a:lstStyle>
          <a:p>
            <a:pPr lvl="0"/>
            <a:r>
              <a:rPr lang="en-US" dirty="0"/>
              <a:t>Click to add body text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0446465" y="2663688"/>
            <a:ext cx="0" cy="1656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071444" y="2663688"/>
            <a:ext cx="0" cy="3060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423" y="2663688"/>
            <a:ext cx="0" cy="1656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1402" y="2663688"/>
            <a:ext cx="0" cy="3060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944487" y="2663688"/>
            <a:ext cx="3791" cy="1656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71360" y="2663688"/>
            <a:ext cx="0" cy="3060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6339" y="2663687"/>
            <a:ext cx="0" cy="1656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1318" y="2663688"/>
            <a:ext cx="0" cy="3060000"/>
          </a:xfrm>
          <a:prstGeom prst="lin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15"/>
          <p:cNvSpPr>
            <a:spLocks noGrp="1"/>
          </p:cNvSpPr>
          <p:nvPr>
            <p:ph type="body" sz="quarter" idx="62" hasCustomPrompt="1"/>
          </p:nvPr>
        </p:nvSpPr>
        <p:spPr>
          <a:xfrm>
            <a:off x="10104510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71" name="Text Placeholder 15"/>
          <p:cNvSpPr>
            <a:spLocks noGrp="1"/>
          </p:cNvSpPr>
          <p:nvPr>
            <p:ph type="body" sz="quarter" idx="61" hasCustomPrompt="1"/>
          </p:nvPr>
        </p:nvSpPr>
        <p:spPr>
          <a:xfrm>
            <a:off x="8729489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70" name="Text Placeholder 15"/>
          <p:cNvSpPr>
            <a:spLocks noGrp="1"/>
          </p:cNvSpPr>
          <p:nvPr>
            <p:ph type="body" sz="quarter" idx="60" hasCustomPrompt="1"/>
          </p:nvPr>
        </p:nvSpPr>
        <p:spPr>
          <a:xfrm>
            <a:off x="7354468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69" name="Text Placeholder 15"/>
          <p:cNvSpPr>
            <a:spLocks noGrp="1"/>
          </p:cNvSpPr>
          <p:nvPr>
            <p:ph type="body" sz="quarter" idx="59" hasCustomPrompt="1"/>
          </p:nvPr>
        </p:nvSpPr>
        <p:spPr>
          <a:xfrm>
            <a:off x="5979447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68" name="Text Placeholder 15"/>
          <p:cNvSpPr>
            <a:spLocks noGrp="1"/>
          </p:cNvSpPr>
          <p:nvPr>
            <p:ph type="body" sz="quarter" idx="58" hasCustomPrompt="1"/>
          </p:nvPr>
        </p:nvSpPr>
        <p:spPr>
          <a:xfrm>
            <a:off x="4604426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67" name="Text Placeholder 15"/>
          <p:cNvSpPr>
            <a:spLocks noGrp="1"/>
          </p:cNvSpPr>
          <p:nvPr>
            <p:ph type="body" sz="quarter" idx="57" hasCustomPrompt="1"/>
          </p:nvPr>
        </p:nvSpPr>
        <p:spPr>
          <a:xfrm>
            <a:off x="3229405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66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1854384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42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479363" y="2133600"/>
            <a:ext cx="683911" cy="360000"/>
          </a:xfrm>
          <a:noFill/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3F3F3F"/>
                </a:solidFill>
                <a:latin typeface="+mj-lt"/>
              </a:defRPr>
            </a:lvl1pPr>
            <a:lvl2pPr marL="27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2pPr>
            <a:lvl3pPr marL="54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3pPr>
            <a:lvl4pPr marL="81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4pPr>
            <a:lvl5pPr marL="108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5pPr>
            <a:lvl6pPr marL="135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6pPr>
            <a:lvl7pPr marL="162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7pPr>
            <a:lvl8pPr marL="1890000" indent="-270000" algn="ctr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F3F3F"/>
                </a:solidFill>
                <a:latin typeface="+mj-lt"/>
              </a:defRPr>
            </a:lvl8pPr>
            <a:lvl9pPr marL="2160000" indent="-270000" algn="ctr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F3F3F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Year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663688"/>
            <a:ext cx="12190413" cy="0"/>
          </a:xfrm>
          <a:prstGeom prst="line">
            <a:avLst/>
          </a:prstGeom>
          <a:ln w="381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374467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999446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624425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49404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74383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499362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124341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9320" y="2591680"/>
            <a:ext cx="143997" cy="144016"/>
          </a:xfrm>
          <a:prstGeom prst="ellipse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252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3022600"/>
            <a:ext cx="12190414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253" y="655942"/>
            <a:ext cx="1036185" cy="1444752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230812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9363" y="1963656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3" y="402684"/>
            <a:ext cx="7918969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342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6431965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26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0800000">
            <a:off x="0" y="5585239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6" y="1"/>
            <a:ext cx="1613135" cy="16664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10800000">
            <a:off x="0" y="5585240"/>
            <a:ext cx="12190413" cy="1296145"/>
          </a:xfrm>
          <a:prstGeom prst="rect">
            <a:avLst/>
          </a:prstGeom>
          <a:gradFill>
            <a:gsLst>
              <a:gs pos="0">
                <a:srgbClr val="273339">
                  <a:lumMod val="71000"/>
                </a:srgbClr>
              </a:gs>
              <a:gs pos="100000">
                <a:srgbClr val="273339">
                  <a:alpha val="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9363" y="4904873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www.elektrobit.com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4688873"/>
            <a:ext cx="40674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sales@elektrobit.com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2" y="402684"/>
            <a:ext cx="8351713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79363" y="5744464"/>
            <a:ext cx="2324648" cy="417600"/>
            <a:chOff x="479425" y="5744464"/>
            <a:chExt cx="2324951" cy="417600"/>
          </a:xfrm>
        </p:grpSpPr>
        <p:pic>
          <p:nvPicPr>
            <p:cNvPr id="24" name="Picture 3" descr="Faceboo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5744464"/>
              <a:ext cx="417600" cy="417600"/>
            </a:xfrm>
            <a:prstGeom prst="roundRect">
              <a:avLst>
                <a:gd name="adj" fmla="val 1699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Linkedin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86482" y="5744464"/>
              <a:ext cx="417894" cy="417600"/>
            </a:xfrm>
            <a:prstGeom prst="roundRect">
              <a:avLst>
                <a:gd name="adj" fmla="val 1696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Youtub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797" y="5744464"/>
              <a:ext cx="417600" cy="417600"/>
            </a:xfrm>
            <a:prstGeom prst="roundRect">
              <a:avLst>
                <a:gd name="adj" fmla="val 1755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Twitter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111" y="5744464"/>
              <a:ext cx="417600" cy="4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8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customer/partner logo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93" y="3017520"/>
            <a:ext cx="12190414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8253" y="655942"/>
            <a:ext cx="1036185" cy="1444752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9363" y="2230812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date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9363" y="1963656"/>
            <a:ext cx="7918969" cy="216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 i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252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2pPr>
            <a:lvl3pPr marL="504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3pPr>
            <a:lvl4pPr marL="756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4pPr>
            <a:lvl5pPr marL="1008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5pPr>
            <a:lvl6pPr marL="1260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6pPr>
            <a:lvl7pPr marL="1512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7pPr>
            <a:lvl8pPr marL="1764000" indent="-25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chemeClr val="bg1"/>
                </a:solidFill>
              </a:defRPr>
            </a:lvl8pPr>
            <a:lvl9pPr marL="2016000" indent="-252000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2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presenter’s name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363" y="402684"/>
            <a:ext cx="7918969" cy="1180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400" b="1" i="0" baseline="0">
                <a:solidFill>
                  <a:schemeClr val="bg1"/>
                </a:solidFill>
                <a:latin typeface="+mn-lt"/>
                <a:ea typeface="Calibri Light" charset="0"/>
                <a:cs typeface="Calibri Light" charset="0"/>
              </a:defRPr>
            </a:lvl1pPr>
            <a:lvl2pPr marL="540000" indent="-540000">
              <a:defRPr sz="4400" b="1">
                <a:solidFill>
                  <a:schemeClr val="bg1"/>
                </a:solidFill>
              </a:defRPr>
            </a:lvl2pPr>
            <a:lvl3pPr marL="1080000" indent="-540000">
              <a:defRPr sz="4400" b="1">
                <a:solidFill>
                  <a:schemeClr val="bg1"/>
                </a:solidFill>
              </a:defRPr>
            </a:lvl3pPr>
            <a:lvl4pPr marL="1620000" indent="-540000">
              <a:defRPr sz="4400" b="1">
                <a:solidFill>
                  <a:schemeClr val="bg1"/>
                </a:solidFill>
              </a:defRPr>
            </a:lvl4pPr>
            <a:lvl5pPr marL="2160000" indent="-540000">
              <a:defRPr sz="4400" b="1">
                <a:solidFill>
                  <a:schemeClr val="bg1"/>
                </a:solidFill>
              </a:defRPr>
            </a:lvl5pPr>
            <a:lvl6pPr marL="2700000" indent="-540000">
              <a:defRPr sz="4400" b="1">
                <a:solidFill>
                  <a:schemeClr val="bg1"/>
                </a:solidFill>
              </a:defRPr>
            </a:lvl6pPr>
            <a:lvl7pPr marL="3240000" indent="-540000">
              <a:defRPr sz="4400" b="1">
                <a:solidFill>
                  <a:schemeClr val="bg1"/>
                </a:solidFill>
              </a:defRPr>
            </a:lvl7pPr>
            <a:lvl8pPr marL="3780000" indent="-540000">
              <a:defRPr sz="4400" b="1">
                <a:solidFill>
                  <a:schemeClr val="bg1"/>
                </a:solidFill>
              </a:defRPr>
            </a:lvl8pPr>
            <a:lvl9pPr marL="4320000" indent="-540000">
              <a:buFont typeface="Arial" pitchFamily="34" charset="0"/>
              <a:buChar char="•"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7838" y="5160396"/>
            <a:ext cx="1311205" cy="128811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US" sz="1600" dirty="0" err="1">
              <a:solidFill>
                <a:srgbClr val="3F3F3F"/>
              </a:solidFill>
            </a:endParaRP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77838" y="5160963"/>
            <a:ext cx="1311275" cy="1287462"/>
          </a:xfrm>
        </p:spPr>
        <p:txBody>
          <a:bodyPr/>
          <a:lstStyle>
            <a:lvl1pPr marL="72000" indent="0">
              <a:spcBef>
                <a:spcPts val="1200"/>
              </a:spcBef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56593" y="5239910"/>
            <a:ext cx="1025718" cy="230832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de-DE" sz="900" dirty="0"/>
              <a:t>In </a:t>
            </a:r>
            <a:r>
              <a:rPr lang="de-DE" sz="900" dirty="0" err="1"/>
              <a:t>cooperation</a:t>
            </a:r>
            <a:r>
              <a:rPr lang="de-DE" sz="900" dirty="0"/>
              <a:t> </a:t>
            </a:r>
            <a:r>
              <a:rPr lang="de-DE" sz="900" dirty="0" err="1"/>
              <a:t>with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2864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1256642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11230538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2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with green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480252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11230538" cy="403200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479363" y="1695600"/>
            <a:ext cx="11230538" cy="360000"/>
          </a:xfrm>
          <a:noFill/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339933"/>
                </a:solidFill>
                <a:latin typeface="+mj-lt"/>
              </a:defRPr>
            </a:lvl1pPr>
            <a:lvl2pPr marL="27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2pPr>
            <a:lvl3pPr marL="54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3pPr>
            <a:lvl4pPr marL="81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4pPr>
            <a:lvl5pPr marL="108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5pPr>
            <a:lvl6pPr marL="135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6pPr>
            <a:lvl7pPr marL="162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7pPr>
            <a:lvl8pPr marL="1890000" indent="-270000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rgbClr val="339933"/>
                </a:solidFill>
                <a:latin typeface="+mj-lt"/>
              </a:defRPr>
            </a:lvl8pPr>
            <a:lvl9pPr marL="2160000" indent="-270000">
              <a:spcBef>
                <a:spcPts val="0"/>
              </a:spcBef>
              <a:buFont typeface="Calibri" pitchFamily="34" charset="0"/>
              <a:buChar char="–"/>
              <a:defRPr sz="2400">
                <a:solidFill>
                  <a:srgbClr val="33993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919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-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7538613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/>
          <p:cNvPicPr>
            <a:picLocks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" b="-787"/>
          <a:stretch/>
        </p:blipFill>
        <p:spPr>
          <a:xfrm>
            <a:off x="5396685" y="1062373"/>
            <a:ext cx="6793728" cy="5256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7846978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665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-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229870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/>
          <p:cNvPicPr>
            <a:picLocks/>
          </p:cNvPicPr>
          <p:nvPr/>
        </p:nvPicPr>
        <p:blipFill rotWithShape="1">
          <a:blip r:embed="rId6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" b="-787"/>
          <a:stretch/>
        </p:blipFill>
        <p:spPr>
          <a:xfrm flipH="1">
            <a:off x="0" y="1062373"/>
            <a:ext cx="6793728" cy="5256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274571" y="2133600"/>
            <a:ext cx="5435292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30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 Image and Content-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181" y="602829"/>
            <a:ext cx="12196765" cy="6255171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0041465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"/>
          <p:cNvSpPr txBox="1">
            <a:spLocks/>
          </p:cNvSpPr>
          <p:nvPr/>
        </p:nvSpPr>
        <p:spPr>
          <a:xfrm>
            <a:off x="11351096" y="6475703"/>
            <a:ext cx="359953" cy="2160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sz="95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21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tabLst/>
              <a:defRPr lang="en-US" sz="95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32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432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540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64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75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86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alibri" pitchFamily="34" charset="0"/>
              <a:buChar char="–"/>
              <a:defRPr sz="95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48529-F704-4DC0-96D8-EBC05AF7B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37" hasCustomPrompt="1"/>
          </p:nvPr>
        </p:nvSpPr>
        <p:spPr>
          <a:xfrm>
            <a:off x="479363" y="6318000"/>
            <a:ext cx="11230538" cy="133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>
                <a:latin typeface="Calibri Light" pitchFamily="34" charset="0"/>
              </a:defRPr>
            </a:lvl1pPr>
            <a:lvl2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2pPr>
            <a:lvl3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3pPr>
            <a:lvl4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4pPr>
            <a:lvl5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5pPr>
            <a:lvl6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6pPr>
            <a:lvl7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7pPr>
            <a:lvl8pPr marL="108000" indent="-108000">
              <a:spcBef>
                <a:spcPts val="0"/>
              </a:spcBef>
              <a:buFont typeface="Arial" pitchFamily="34" charset="0"/>
              <a:buChar char="•"/>
              <a:defRPr sz="900">
                <a:latin typeface="Calibri Light" pitchFamily="34" charset="0"/>
              </a:defRPr>
            </a:lvl8pPr>
            <a:lvl9pPr marL="108000" indent="-108000">
              <a:spcBef>
                <a:spcPts val="0"/>
              </a:spcBef>
              <a:buFont typeface="Calibri" pitchFamily="34" charset="0"/>
              <a:buChar char="–"/>
              <a:defRPr sz="900">
                <a:latin typeface="Calibri Light" pitchFamily="34" charset="0"/>
              </a:defRPr>
            </a:lvl9pPr>
          </a:lstStyle>
          <a:p>
            <a:pPr lvl="0"/>
            <a:r>
              <a:rPr lang="en-US" noProof="0"/>
              <a:t>Click to add footnote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79363" y="2133600"/>
            <a:ext cx="7847578" cy="4032250"/>
          </a:xfrm>
        </p:spPr>
        <p:txBody>
          <a:bodyPr/>
          <a:lstStyle/>
          <a:p>
            <a:pPr lvl="0"/>
            <a:r>
              <a:rPr lang="en-US" dirty="0"/>
              <a:t>Click to 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9363" y="620714"/>
            <a:ext cx="11230538" cy="936625"/>
          </a:xfrm>
          <a:noFill/>
        </p:spPr>
        <p:txBody>
          <a:bodyPr tIns="3600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600" b="0" i="0" baseline="0">
                <a:solidFill>
                  <a:srgbClr val="3F3F3F"/>
                </a:solidFill>
                <a:latin typeface="+mj-lt"/>
                <a:ea typeface="Calibri Light" charset="0"/>
                <a:cs typeface="Calibri Light" charset="0"/>
              </a:defRPr>
            </a:lvl1pPr>
            <a:lvl2pPr marL="432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2pPr>
            <a:lvl3pPr marL="864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3pPr>
            <a:lvl4pPr marL="1296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4pPr>
            <a:lvl5pPr marL="1728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5pPr>
            <a:lvl6pPr marL="2160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6pPr>
            <a:lvl7pPr marL="2592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7pPr>
            <a:lvl8pPr marL="3024000" indent="-432000">
              <a:lnSpc>
                <a:spcPct val="85000"/>
              </a:lnSpc>
              <a:spcBef>
                <a:spcPts val="0"/>
              </a:spcBef>
              <a:buFont typeface="Arial" pitchFamily="34" charset="0"/>
              <a:buChar char="•"/>
              <a:defRPr sz="3600">
                <a:latin typeface="+mj-lt"/>
              </a:defRPr>
            </a:lvl8pPr>
            <a:lvl9pPr marL="3456000" indent="-432000">
              <a:lnSpc>
                <a:spcPct val="85000"/>
              </a:lnSpc>
              <a:spcBef>
                <a:spcPts val="0"/>
              </a:spcBef>
              <a:buFont typeface="Calibri" pitchFamily="34" charset="0"/>
              <a:buChar char="–"/>
              <a:defRPr sz="3600">
                <a:latin typeface="+mj-lt"/>
              </a:defRPr>
            </a:lvl9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add: Presentation title or section title</a:t>
            </a:r>
          </a:p>
        </p:txBody>
      </p:sp>
      <p:sp>
        <p:nvSpPr>
          <p:cNvPr id="9" name="EB 2016"/>
          <p:cNvSpPr txBox="1">
            <a:spLocks/>
          </p:cNvSpPr>
          <p:nvPr userDrawn="1"/>
        </p:nvSpPr>
        <p:spPr>
          <a:xfrm>
            <a:off x="479363" y="6475703"/>
            <a:ext cx="2915620" cy="21600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2018 | </a:t>
            </a:r>
            <a:r>
              <a:rPr lang="en-US" sz="900" noProof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08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16900752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think-cell Folie" r:id="rId34" imgW="216" imgH="216" progId="TCLayout.ActiveDocument.1">
                  <p:embed/>
                </p:oleObj>
              </mc:Choice>
              <mc:Fallback>
                <p:oleObj name="think-cell Folie" r:id="rId3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uppieren 46"/>
          <p:cNvGrpSpPr/>
          <p:nvPr/>
        </p:nvGrpSpPr>
        <p:grpSpPr>
          <a:xfrm>
            <a:off x="-200294" y="-210480"/>
            <a:ext cx="12591001" cy="7278960"/>
            <a:chOff x="-200320" y="-210480"/>
            <a:chExt cx="12592640" cy="7278960"/>
          </a:xfrm>
        </p:grpSpPr>
        <p:grpSp>
          <p:nvGrpSpPr>
            <p:cNvPr id="10" name="Gruppieren 9"/>
            <p:cNvGrpSpPr/>
            <p:nvPr userDrawn="1"/>
          </p:nvGrpSpPr>
          <p:grpSpPr>
            <a:xfrm>
              <a:off x="-200320" y="602615"/>
              <a:ext cx="180000" cy="5563235"/>
              <a:chOff x="-200320" y="602615"/>
              <a:chExt cx="180000" cy="5563235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-200320" y="2133600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-200320" y="6165850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>
              <a:xfrm>
                <a:off x="-200320" y="1772921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>
              <a:xfrm>
                <a:off x="-200320" y="602615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 userDrawn="1"/>
          </p:nvGrpSpPr>
          <p:grpSpPr>
            <a:xfrm>
              <a:off x="12212320" y="602615"/>
              <a:ext cx="180000" cy="5563235"/>
              <a:chOff x="12212320" y="602615"/>
              <a:chExt cx="180000" cy="5563235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12212320" y="2133600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12212320" y="6165850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>
              <a:xfrm>
                <a:off x="12212320" y="1772921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>
              <a:xfrm>
                <a:off x="12212320" y="602615"/>
                <a:ext cx="180000" cy="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44"/>
            <p:cNvGrpSpPr/>
            <p:nvPr userDrawn="1"/>
          </p:nvGrpSpPr>
          <p:grpSpPr>
            <a:xfrm>
              <a:off x="479425" y="6888480"/>
              <a:ext cx="11233150" cy="180000"/>
              <a:chOff x="479425" y="6888480"/>
              <a:chExt cx="11233150" cy="180000"/>
            </a:xfrm>
          </p:grpSpPr>
          <p:cxnSp>
            <p:nvCxnSpPr>
              <p:cNvPr id="22" name="Gerade Verbindung 21"/>
              <p:cNvCxnSpPr/>
              <p:nvPr/>
            </p:nvCxnSpPr>
            <p:spPr>
              <a:xfrm flipV="1">
                <a:off x="479425" y="6888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V="1">
                <a:off x="11712575" y="6888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V="1">
                <a:off x="6096000" y="6888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 flipV="1">
                <a:off x="5916613" y="6888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V="1">
                <a:off x="6268721" y="6888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479425" y="-210480"/>
              <a:ext cx="11233150" cy="180000"/>
              <a:chOff x="479425" y="-210480"/>
              <a:chExt cx="11233150" cy="180000"/>
            </a:xfrm>
          </p:grpSpPr>
          <p:cxnSp>
            <p:nvCxnSpPr>
              <p:cNvPr id="18" name="Gerade Verbindung 17"/>
              <p:cNvCxnSpPr/>
              <p:nvPr/>
            </p:nvCxnSpPr>
            <p:spPr>
              <a:xfrm flipV="1">
                <a:off x="479425" y="-210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 flipV="1">
                <a:off x="6096000" y="-210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 userDrawn="1"/>
            </p:nvCxnSpPr>
            <p:spPr>
              <a:xfrm flipV="1">
                <a:off x="11712575" y="-210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V="1">
                <a:off x="5916613" y="-210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V="1">
                <a:off x="6268721" y="-210480"/>
                <a:ext cx="0" cy="180000"/>
              </a:xfrm>
              <a:prstGeom prst="line">
                <a:avLst/>
              </a:prstGeom>
              <a:ln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459082" y="6475703"/>
            <a:ext cx="251967" cy="216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50">
                <a:solidFill>
                  <a:schemeClr val="tx1"/>
                </a:solidFill>
                <a:latin typeface="+mn-lt"/>
              </a:defRPr>
            </a:lvl1pPr>
            <a:lvl2pPr algn="r">
              <a:defRPr sz="950">
                <a:solidFill>
                  <a:schemeClr val="tx1"/>
                </a:solidFill>
              </a:defRPr>
            </a:lvl2pPr>
            <a:lvl3pPr algn="r">
              <a:defRPr sz="950">
                <a:solidFill>
                  <a:schemeClr val="tx1"/>
                </a:solidFill>
              </a:defRPr>
            </a:lvl3pPr>
            <a:lvl4pPr algn="r">
              <a:defRPr sz="950">
                <a:solidFill>
                  <a:schemeClr val="tx1"/>
                </a:solidFill>
              </a:defRPr>
            </a:lvl4pPr>
            <a:lvl5pPr algn="r">
              <a:defRPr sz="950">
                <a:solidFill>
                  <a:schemeClr val="tx1"/>
                </a:solidFill>
              </a:defRPr>
            </a:lvl5pPr>
            <a:lvl6pPr algn="r">
              <a:defRPr sz="950">
                <a:solidFill>
                  <a:schemeClr val="tx1"/>
                </a:solidFill>
              </a:defRPr>
            </a:lvl6pPr>
            <a:lvl7pPr algn="r">
              <a:defRPr sz="950">
                <a:solidFill>
                  <a:schemeClr val="tx1"/>
                </a:solidFill>
              </a:defRPr>
            </a:lvl7pPr>
            <a:lvl8pPr algn="r">
              <a:defRPr sz="950">
                <a:solidFill>
                  <a:schemeClr val="tx1"/>
                </a:solidFill>
              </a:defRPr>
            </a:lvl8pPr>
            <a:lvl9pPr algn="r">
              <a:defRPr sz="950">
                <a:solidFill>
                  <a:schemeClr val="tx1"/>
                </a:solidFill>
              </a:defRPr>
            </a:lvl9pPr>
          </a:lstStyle>
          <a:p>
            <a:fld id="{D7EE614D-3C0A-4F8E-9274-7A8A393B99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714724" y="6475703"/>
            <a:ext cx="6759816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rgbClr val="3F3F3F"/>
                </a:solidFill>
                <a:latin typeface="Calibri Light" pitchFamily="34" charset="0"/>
              </a:defRPr>
            </a:lvl1pPr>
            <a:lvl2pPr>
              <a:defRPr sz="900">
                <a:solidFill>
                  <a:srgbClr val="3F3F3F"/>
                </a:solidFill>
                <a:latin typeface="Calibri Light" pitchFamily="34" charset="0"/>
              </a:defRPr>
            </a:lvl2pPr>
            <a:lvl3pPr>
              <a:defRPr sz="900">
                <a:solidFill>
                  <a:srgbClr val="3F3F3F"/>
                </a:solidFill>
                <a:latin typeface="Calibri Light" pitchFamily="34" charset="0"/>
              </a:defRPr>
            </a:lvl3pPr>
            <a:lvl4pPr>
              <a:defRPr sz="900">
                <a:solidFill>
                  <a:srgbClr val="3F3F3F"/>
                </a:solidFill>
                <a:latin typeface="Calibri Light" pitchFamily="34" charset="0"/>
              </a:defRPr>
            </a:lvl4pPr>
            <a:lvl5pPr>
              <a:defRPr sz="900">
                <a:solidFill>
                  <a:srgbClr val="3F3F3F"/>
                </a:solidFill>
                <a:latin typeface="Calibri Light" pitchFamily="34" charset="0"/>
              </a:defRPr>
            </a:lvl5pPr>
            <a:lvl6pPr>
              <a:defRPr sz="900">
                <a:solidFill>
                  <a:srgbClr val="3F3F3F"/>
                </a:solidFill>
                <a:latin typeface="Calibri Light" pitchFamily="34" charset="0"/>
              </a:defRPr>
            </a:lvl6pPr>
            <a:lvl7pPr>
              <a:defRPr sz="900">
                <a:solidFill>
                  <a:srgbClr val="3F3F3F"/>
                </a:solidFill>
                <a:latin typeface="Calibri Light" pitchFamily="34" charset="0"/>
              </a:defRPr>
            </a:lvl7pPr>
            <a:lvl8pPr>
              <a:defRPr sz="900">
                <a:solidFill>
                  <a:srgbClr val="3F3F3F"/>
                </a:solidFill>
                <a:latin typeface="Calibri Light" pitchFamily="34" charset="0"/>
              </a:defRPr>
            </a:lvl8pPr>
            <a:lvl9pPr>
              <a:defRPr sz="900">
                <a:solidFill>
                  <a:srgbClr val="3F3F3F"/>
                </a:solidFill>
                <a:latin typeface="Calibri Light" pitchFamily="34" charset="0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"/>
            <a:ext cx="12190413" cy="602827"/>
          </a:xfrm>
          <a:prstGeom prst="rect">
            <a:avLst/>
          </a:prstGeom>
          <a:solidFill>
            <a:srgbClr val="3F3F3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4368" y="166263"/>
            <a:ext cx="1236108" cy="274320"/>
          </a:xfrm>
          <a:prstGeom prst="rect">
            <a:avLst/>
          </a:prstGeom>
        </p:spPr>
      </p:pic>
      <p:sp>
        <p:nvSpPr>
          <p:cNvPr id="19" name="Slide Number"/>
          <p:cNvSpPr txBox="1">
            <a:spLocks/>
          </p:cNvSpPr>
          <p:nvPr/>
        </p:nvSpPr>
        <p:spPr>
          <a:xfrm>
            <a:off x="11351096" y="6475703"/>
            <a:ext cx="359953" cy="2160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sz="95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21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tabLst/>
              <a:defRPr lang="en-US" sz="95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32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 lang="en-US" sz="95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432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540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lang="en-US" sz="95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64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itchFamily="34" charset="0"/>
              <a:buChar char="–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756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95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864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alibri" pitchFamily="34" charset="0"/>
              <a:buChar char="–"/>
              <a:defRPr sz="95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348529-F704-4DC0-96D8-EBC05AF7B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EB"/>
          <p:cNvSpPr txBox="1">
            <a:spLocks/>
          </p:cNvSpPr>
          <p:nvPr/>
        </p:nvSpPr>
        <p:spPr>
          <a:xfrm>
            <a:off x="479363" y="6475703"/>
            <a:ext cx="2915620" cy="21600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00" dirty="0"/>
              <a:t>© </a:t>
            </a:r>
            <a:r>
              <a:rPr lang="en-US" sz="900" dirty="0" err="1"/>
              <a:t>Elektrobit</a:t>
            </a:r>
            <a:r>
              <a:rPr lang="en-US" sz="900" dirty="0"/>
              <a:t> (EB) 2018 | </a:t>
            </a:r>
            <a:r>
              <a:rPr lang="en-US" sz="900" noProof="0" dirty="0"/>
              <a:t>Confidential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79363" y="1773238"/>
            <a:ext cx="11230538" cy="4392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79363" y="2"/>
            <a:ext cx="8351792" cy="60282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en-US" dirty="0"/>
              <a:t>Click to add banner title</a:t>
            </a:r>
          </a:p>
        </p:txBody>
      </p:sp>
    </p:spTree>
    <p:extLst>
      <p:ext uri="{BB962C8B-B14F-4D97-AF65-F5344CB8AC3E}">
        <p14:creationId xmlns:p14="http://schemas.microsoft.com/office/powerpoint/2010/main" val="7739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836" r:id="rId2"/>
    <p:sldLayoutId id="2147483779" r:id="rId3"/>
    <p:sldLayoutId id="2147483837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4" r:id="rId18"/>
    <p:sldLayoutId id="2147483795" r:id="rId19"/>
    <p:sldLayoutId id="2147483806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</p:sldLayoutIdLst>
  <p:txStyles>
    <p:titleStyle>
      <a:lvl1pPr algn="l" defTabSz="914400" rtl="0" eaLnBrk="1" latinLnBrk="0" hangingPunct="1">
        <a:spcBef>
          <a:spcPct val="0"/>
        </a:spcBef>
        <a:buNone/>
        <a:defRPr sz="1600" b="0" i="0" kern="1200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eaLnBrk="1" hangingPunct="1">
        <a:defRPr sz="1600">
          <a:solidFill>
            <a:schemeClr val="bg1"/>
          </a:solidFill>
          <a:latin typeface="Calibri" pitchFamily="34" charset="0"/>
        </a:defRPr>
      </a:lvl2pPr>
      <a:lvl3pPr algn="l" eaLnBrk="1" hangingPunct="1">
        <a:defRPr sz="1600">
          <a:solidFill>
            <a:schemeClr val="bg1"/>
          </a:solidFill>
          <a:latin typeface="Calibri" pitchFamily="34" charset="0"/>
        </a:defRPr>
      </a:lvl3pPr>
      <a:lvl4pPr algn="l" eaLnBrk="1" hangingPunct="1">
        <a:defRPr sz="1600">
          <a:solidFill>
            <a:schemeClr val="bg1"/>
          </a:solidFill>
          <a:latin typeface="Calibri" pitchFamily="34" charset="0"/>
        </a:defRPr>
      </a:lvl4pPr>
      <a:lvl5pPr algn="l" eaLnBrk="1" hangingPunct="1">
        <a:defRPr sz="1600">
          <a:solidFill>
            <a:schemeClr val="bg1"/>
          </a:solidFill>
          <a:latin typeface="Calibri" pitchFamily="34" charset="0"/>
        </a:defRPr>
      </a:lvl5pPr>
      <a:lvl6pPr algn="l" eaLnBrk="1" hangingPunct="1">
        <a:defRPr sz="1600">
          <a:solidFill>
            <a:schemeClr val="bg1"/>
          </a:solidFill>
          <a:latin typeface="Calibri" pitchFamily="34" charset="0"/>
        </a:defRPr>
      </a:lvl6pPr>
      <a:lvl7pPr algn="l" eaLnBrk="1" hangingPunct="1">
        <a:defRPr sz="1600">
          <a:solidFill>
            <a:schemeClr val="bg1"/>
          </a:solidFill>
          <a:latin typeface="Calibri" pitchFamily="34" charset="0"/>
        </a:defRPr>
      </a:lvl7pPr>
      <a:lvl8pPr algn="l" eaLnBrk="1" hangingPunct="1">
        <a:defRPr sz="1600">
          <a:solidFill>
            <a:schemeClr val="bg1"/>
          </a:solidFill>
          <a:latin typeface="Calibri" pitchFamily="34" charset="0"/>
        </a:defRPr>
      </a:lvl8pPr>
      <a:lvl9pPr algn="l" eaLnBrk="1" hangingPunct="1">
        <a:defRPr sz="1600">
          <a:solidFill>
            <a:schemeClr val="bg1"/>
          </a:solidFill>
          <a:latin typeface="Calibri" pitchFamily="34" charset="0"/>
        </a:defRPr>
      </a:lvl9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itchFamily="34" charset="0"/>
        <a:buChar char="•"/>
        <a:defRPr sz="1600" b="0" kern="1200" cap="none" spc="0" baseline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–"/>
        <a:tabLst/>
        <a:defRPr lang="en-US" sz="1400" b="0" kern="1200" spc="0" baseline="0" dirty="0" smtClean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lang="en-US" sz="1400" b="0" kern="1200" cap="none" spc="0" baseline="0" noProof="0" dirty="0" smtClean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–"/>
        <a:tabLst/>
        <a:defRPr lang="en-US" sz="1400" b="0" kern="1200" spc="0" baseline="0" noProof="0" dirty="0" smtClean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1400" b="0" kern="1200" spc="0" baseline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–"/>
        <a:defRPr lang="en-US" sz="1400" b="0" kern="1200" spc="0" baseline="0" dirty="0" smtClean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1400" b="0" kern="1200" spc="0" baseline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–"/>
        <a:defRPr sz="1400" b="0" kern="1200" spc="0" baseline="0">
          <a:ln>
            <a:noFill/>
          </a:ln>
          <a:solidFill>
            <a:srgbClr val="3F3F3F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Calibri" pitchFamily="34" charset="0"/>
        <a:buChar char="‒"/>
        <a:defRPr sz="1400" kern="1200" spc="0" baseline="0">
          <a:solidFill>
            <a:srgbClr val="3F3F3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79362" y="402684"/>
            <a:ext cx="8351713" cy="865007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Service Oriented Architecture &amp; SOME/IP Protocol</a:t>
            </a:r>
          </a:p>
          <a:p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</a:t>
            </a:r>
          </a:p>
          <a:p>
            <a:r>
              <a:rPr lang="en-IN" dirty="0"/>
              <a:t>     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E0AFD-4C32-4B22-A150-E28343C52653}"/>
              </a:ext>
            </a:extLst>
          </p:cNvPr>
          <p:cNvSpPr/>
          <p:nvPr/>
        </p:nvSpPr>
        <p:spPr>
          <a:xfrm>
            <a:off x="8326581" y="5570383"/>
            <a:ext cx="609282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by,</a:t>
            </a:r>
          </a:p>
          <a:p>
            <a:pPr>
              <a:spcAft>
                <a:spcPts val="0"/>
              </a:spcAft>
            </a:pP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G.Shiva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Kumar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IN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37755" y="1070264"/>
            <a:ext cx="10255827" cy="513986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Method :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A Method Represents a function that is executed by and in the scope of  server on request od one or more Client(s).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Types of Method.</a:t>
            </a:r>
          </a:p>
          <a:p>
            <a:endParaRPr lang="en-IN" sz="2000" b="1" dirty="0">
              <a:solidFill>
                <a:schemeClr val="tx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With response(Request/Response).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Without Response (Fire &amp; Forget).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D91F3-E621-4875-BB4D-7870D5F4CD36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Service Interface  Element  :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C57D5-2B62-4CFD-B437-661E177E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7" y="3640198"/>
            <a:ext cx="3981450" cy="2535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F2CAA-9A26-40F2-925E-B5278D1D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31" y="3548368"/>
            <a:ext cx="3943350" cy="26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37755" y="1070264"/>
            <a:ext cx="10255827" cy="5447645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Field :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A Field represents a Piece of data hosted by a server that is accessible to one or more client(s)</a:t>
            </a:r>
          </a:p>
          <a:p>
            <a:r>
              <a:rPr lang="en-IN" sz="2000" b="1" dirty="0">
                <a:solidFill>
                  <a:schemeClr val="tx2"/>
                </a:solidFill>
              </a:rPr>
              <a:t>      Via get and/or set accessors. </a:t>
            </a:r>
          </a:p>
          <a:p>
            <a:endParaRPr lang="en-IN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Elements of a 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Setter (Method to set  field value).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Getter (Method to set field value).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Notifier (Event to inform the new values on change of the field).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D91F3-E621-4875-BB4D-7870D5F4CD36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Service Interface  Element  :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3504D-CC4E-4A56-8711-888B4451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3" y="3875414"/>
            <a:ext cx="5787374" cy="25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094143-F342-47D9-964B-0218408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Events vs Fields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FA327-FA58-4323-B449-7D8A099D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4" y="709378"/>
            <a:ext cx="11230538" cy="55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B20EE3-1B47-414A-B172-0D28A516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4" y="806312"/>
            <a:ext cx="8536204" cy="5097606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434DC6A-F01B-4443-94A0-4EB44578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63" y="2"/>
            <a:ext cx="8351792" cy="602827"/>
          </a:xfrm>
        </p:spPr>
        <p:txBody>
          <a:bodyPr/>
          <a:lstStyle/>
          <a:p>
            <a:r>
              <a:rPr lang="en-IN" sz="2000" b="1" dirty="0"/>
              <a:t>SOME/IP  Message Format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2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FD01-AF5C-417B-B9B1-21D37F519D1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6687" y="597961"/>
            <a:ext cx="11230538" cy="5565716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Message ID [32 Bit]:</a:t>
            </a:r>
          </a:p>
          <a:p>
            <a:pPr marL="0" indent="0">
              <a:buNone/>
            </a:pPr>
            <a:r>
              <a:rPr lang="en-IN" sz="2000" b="1" dirty="0"/>
              <a:t>The message id is a 32 bit identifier that is used to identify the RPC call to a method of an application or to identify an event.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Structure of Message ID: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Length [32 Bit]:</a:t>
            </a:r>
          </a:p>
          <a:p>
            <a:pPr marL="0" indent="0">
              <a:buNone/>
            </a:pPr>
            <a:r>
              <a:rPr lang="en-IN" sz="2000" b="1" dirty="0"/>
              <a:t>Length field shall contain the length in Byte starting from Request ID/Client ID until the end of the SOME/IP Message.</a:t>
            </a:r>
          </a:p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Request ID [32 Bit]: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The Request ID allows a provider and Subscriber to differentiate multiple parallel uses of the same </a:t>
            </a:r>
            <a:r>
              <a:rPr lang="en-IN" sz="2000" b="1" dirty="0" err="1">
                <a:solidFill>
                  <a:schemeClr val="tx1"/>
                </a:solidFill>
              </a:rPr>
              <a:t>metod</a:t>
            </a:r>
            <a:r>
              <a:rPr lang="en-IN" sz="2000" b="1" dirty="0">
                <a:solidFill>
                  <a:schemeClr val="tx1"/>
                </a:solidFill>
              </a:rPr>
              <a:t> ,event, getter or setter.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The Client ID is the unique identifier for the calling client inside the ECU . The Client ID allows  an ECU to Differentiate calls from multiple clients to the same method.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The session ID is  a Unique identifier chosen by the Subscribers for each call . The Session ID allows a Subscriber to differentiate multiple calls to the same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9B683-0EAD-465A-9ACD-6BFA48E8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19" y="1852416"/>
            <a:ext cx="5372100" cy="49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7062-0FC7-43A3-A01F-63E72F23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7" y="1957388"/>
            <a:ext cx="5257800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11AE0-01CF-4708-8018-0E5E19049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37" y="4529137"/>
            <a:ext cx="4524375" cy="314325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13D68BB7-BA90-4801-A30A-C0654612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37" y="-4866"/>
            <a:ext cx="8351792" cy="602827"/>
          </a:xfrm>
        </p:spPr>
        <p:txBody>
          <a:bodyPr/>
          <a:lstStyle/>
          <a:p>
            <a:r>
              <a:rPr lang="en-IN" sz="2000" b="1" dirty="0"/>
              <a:t>SOME/IP  Message 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75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FD01-AF5C-417B-B9B1-21D37F519D1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2600" y="648576"/>
            <a:ext cx="11230538" cy="5560848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Protocol Version [8 Bit]:</a:t>
            </a:r>
          </a:p>
          <a:p>
            <a:pPr marL="0" indent="0">
              <a:buNone/>
            </a:pPr>
            <a:r>
              <a:rPr lang="en-IN" sz="2000" b="1" dirty="0"/>
              <a:t>Protocol Version  shall be an 8 bit Field containing the SOME/IP protocol version.</a:t>
            </a:r>
            <a:endParaRPr lang="en-IN" dirty="0"/>
          </a:p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Interface Version [8 Bit]:</a:t>
            </a:r>
          </a:p>
          <a:p>
            <a:pPr marL="0" indent="0">
              <a:buNone/>
            </a:pPr>
            <a:r>
              <a:rPr lang="en-IN" sz="2000" b="1" dirty="0"/>
              <a:t>Interface Version Shall be an 8bit field that contains the Version of the Service Interface</a:t>
            </a:r>
          </a:p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Message Type [8 Bit]:</a:t>
            </a:r>
          </a:p>
          <a:p>
            <a:pPr marL="0" indent="0">
              <a:buNone/>
            </a:pPr>
            <a:r>
              <a:rPr lang="en-IN" sz="2000" b="1" dirty="0"/>
              <a:t>The Message Type field is used to differentiate different types of messages and shall contain the following values as shown in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6609B-2B98-47DC-9D14-1FF0BE06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0" y="3234603"/>
            <a:ext cx="6664974" cy="3477924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B0E187D0-80D1-4F88-BB42-D858CD32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0" y="0"/>
            <a:ext cx="8578663" cy="603250"/>
          </a:xfrm>
        </p:spPr>
        <p:txBody>
          <a:bodyPr/>
          <a:lstStyle/>
          <a:p>
            <a:r>
              <a:rPr lang="en-IN" sz="2000" b="1" dirty="0"/>
              <a:t>SOME/IP  Message Elements Continued …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58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FD01-AF5C-417B-B9B1-21D37F519D1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2600" y="648576"/>
            <a:ext cx="11230538" cy="5560848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Return Code [8 Bit]:</a:t>
            </a:r>
          </a:p>
          <a:p>
            <a:pPr marL="0" indent="0">
              <a:buNone/>
            </a:pPr>
            <a:r>
              <a:rPr lang="en-IN" sz="2000" b="1" dirty="0"/>
              <a:t>The Return Code Shall be UINT8 and used to signal whether a request was Successfully processed.</a:t>
            </a:r>
          </a:p>
          <a:p>
            <a:pPr marL="0" indent="0">
              <a:buNone/>
            </a:pPr>
            <a:r>
              <a:rPr lang="en-IN" sz="2000" b="1" dirty="0"/>
              <a:t>For Simplification of the header layout , every message transports the field Return code as 0X00. </a:t>
            </a: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CCE6-0170-48D3-B86D-CE1BB350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54" y="1808019"/>
            <a:ext cx="6457950" cy="4571134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88DF24F0-8685-4139-B303-5ACD7977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0" y="0"/>
            <a:ext cx="8578663" cy="603250"/>
          </a:xfrm>
        </p:spPr>
        <p:txBody>
          <a:bodyPr/>
          <a:lstStyle/>
          <a:p>
            <a:r>
              <a:rPr lang="en-IN" sz="2000" b="1" dirty="0"/>
              <a:t>SOME/IP  Message Elements Continued …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21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969875-BB09-4753-819A-446D6C161991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AA7C-BC71-4E7A-A8E6-CB89D0D2AA0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6627" y="855229"/>
            <a:ext cx="11230538" cy="5147541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Payload: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The size of the SOME/IP payload field depends on the transport protocol used.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With UDP the SOME/IP Payload shall be between 0 to 1400 bytes.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The limitation to 1400 bytes is needed in order to allow for future changes to protocol stack.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Since TCP Supports Segmentation of Payloads , larger sizes are automatically Supported.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A9C40A9-7F9C-40E1-AC23-F7D1B4E1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0" y="0"/>
            <a:ext cx="8578663" cy="603250"/>
          </a:xfrm>
        </p:spPr>
        <p:txBody>
          <a:bodyPr/>
          <a:lstStyle/>
          <a:p>
            <a:r>
              <a:rPr lang="en-IN" sz="2000" b="1" dirty="0"/>
              <a:t>SOME/IP  Message Elements Continued …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6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C6C6D-A082-48E9-AC55-B72F0E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" y="603251"/>
            <a:ext cx="7277100" cy="282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51CD1-9980-4AA6-A570-87A0B568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0" y="3507797"/>
            <a:ext cx="6324845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F0F44-4F02-4299-81F7-786577AE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0" y="4906672"/>
            <a:ext cx="7143750" cy="1951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3592BD-2BEB-44AF-9FFA-4EEA52E54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09" y="3253436"/>
            <a:ext cx="5120192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F4F50-2C53-44A3-BC66-4CD01A49D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514" y="5074767"/>
            <a:ext cx="4277950" cy="895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0A9A89-8D44-450C-9B28-D17F28E74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310" y="6062265"/>
            <a:ext cx="4613563" cy="72584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AA7C-BC71-4E7A-A8E6-CB89D0D2AA0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0" y="603250"/>
            <a:ext cx="11637165" cy="6254749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A9C40A9-7F9C-40E1-AC23-F7D1B4E1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0" y="0"/>
            <a:ext cx="8578663" cy="603250"/>
          </a:xfrm>
        </p:spPr>
        <p:txBody>
          <a:bodyPr/>
          <a:lstStyle/>
          <a:p>
            <a:r>
              <a:rPr lang="en-IN" sz="2000" b="1" dirty="0"/>
              <a:t>SOME/IP-SD  Message  Format &amp; its Elements.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3ACE0-7991-4E5B-A97E-0A87B6895EA4}"/>
              </a:ext>
            </a:extLst>
          </p:cNvPr>
          <p:cNvSpPr/>
          <p:nvPr/>
        </p:nvSpPr>
        <p:spPr>
          <a:xfrm>
            <a:off x="7724051" y="749516"/>
            <a:ext cx="3564082" cy="195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rgbClr val="3F3F3F"/>
                </a:solidFill>
              </a:rPr>
              <a:t>When SOME/IP-SD find or offer service instances or handles subscriptions this is done by so called entries , which are transported in the entry array of the SOME/IP-SD Message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DBB0D-160E-46A7-965A-D2D82EFCF69F}"/>
              </a:ext>
            </a:extLst>
          </p:cNvPr>
          <p:cNvCxnSpPr>
            <a:cxnSpLocks/>
          </p:cNvCxnSpPr>
          <p:nvPr/>
        </p:nvCxnSpPr>
        <p:spPr>
          <a:xfrm flipH="1" flipV="1">
            <a:off x="1310646" y="4073236"/>
            <a:ext cx="6225868" cy="11011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9F3AB-3505-44F3-A68A-18D9BA42DAD3}"/>
              </a:ext>
            </a:extLst>
          </p:cNvPr>
          <p:cNvCxnSpPr>
            <a:stCxn id="12" idx="1"/>
          </p:cNvCxnSpPr>
          <p:nvPr/>
        </p:nvCxnSpPr>
        <p:spPr>
          <a:xfrm flipH="1">
            <a:off x="6733309" y="1725576"/>
            <a:ext cx="990742" cy="456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CB1441-1C8A-4C66-B9E8-C04298A83683}"/>
              </a:ext>
            </a:extLst>
          </p:cNvPr>
          <p:cNvCxnSpPr/>
          <p:nvPr/>
        </p:nvCxnSpPr>
        <p:spPr>
          <a:xfrm flipH="1" flipV="1">
            <a:off x="1647850" y="5746173"/>
            <a:ext cx="5551460" cy="362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0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772947-5F45-40CD-8031-53E02E62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16" y="1959998"/>
            <a:ext cx="9022450" cy="4291445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37D1E752-4775-4F63-AED7-C7FBCE1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0" y="0"/>
            <a:ext cx="8578663" cy="603250"/>
          </a:xfrm>
        </p:spPr>
        <p:txBody>
          <a:bodyPr/>
          <a:lstStyle/>
          <a:p>
            <a:r>
              <a:rPr lang="en-IN" sz="2000" b="1" dirty="0"/>
              <a:t>SOME/IP-TP  Message  Format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8E4B8-FABB-4517-8C84-F619D15EF5A4}"/>
              </a:ext>
            </a:extLst>
          </p:cNvPr>
          <p:cNvSpPr/>
          <p:nvPr/>
        </p:nvSpPr>
        <p:spPr>
          <a:xfrm>
            <a:off x="479363" y="1036668"/>
            <a:ext cx="1139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UDP binding of SOME/IP can only transport SOME/IP messages that fit directly into an IP packet. If larger SOME/IP messages need to be transported over UDP (e.g. of 32 KB) the SOME/IP Transport Protocol (SOME/IP-TP) shall be used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7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594880" y="904522"/>
            <a:ext cx="11330348" cy="6924973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AGENDA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What is Service Oriented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Service Oriented Architecture Example using SOME/IP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SOME/IP Protocol 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SOME/IP Protocol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SOME/IP Service Interface &amp; its elements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SOME/IP, SOME/IP-SD, SOME/IP -TP Message Formats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Pros and Cons of SOME/IP Protocol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SOME/IP Service Interface &amp; Its Elements</a:t>
            </a:r>
            <a:endParaRPr lang="en-IN" sz="2000" b="1" dirty="0"/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 Service Oriented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What is Service Oriented Architecture</a:t>
            </a: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33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A9AE-9418-47FB-82AB-0FA41248FD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363" y="976745"/>
            <a:ext cx="11230538" cy="5189105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Pros and Cons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SOME/IP Supports a high data rate.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SOME/IP has low transportation overhead.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The initiation time of SOME/IP is notably short.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SOME/IP Suitable for driver assistance and infotainment systems.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Simple, better maintainability, and modular design.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</a:rPr>
              <a:t> But still complex for hard real time systems like motor control or brakes.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66AB529-C7E5-4CDC-B2F3-AB981F2D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3" y="36945"/>
            <a:ext cx="8578663" cy="603250"/>
          </a:xfrm>
        </p:spPr>
        <p:txBody>
          <a:bodyPr/>
          <a:lstStyle/>
          <a:p>
            <a:r>
              <a:rPr lang="en-IN" sz="2000" b="1" dirty="0"/>
              <a:t>SOME/IP  Pros &amp; Cons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25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1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37755" y="1070264"/>
            <a:ext cx="10557163" cy="2923877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A Service Oriented architecture (SOA) is a Style of software design where services are provided to the other components by application components through a communication protocol over a network.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Communication , for which communication partners are generally not defined during design time , but dynamically discovered and bound during runtime.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Plug and play type communication</a:t>
            </a:r>
          </a:p>
          <a:p>
            <a:endParaRPr lang="en-IN" sz="2400" dirty="0"/>
          </a:p>
        </p:txBody>
      </p:sp>
      <p:pic>
        <p:nvPicPr>
          <p:cNvPr id="41986" name="Picture 2" descr="12 Slack Integrations to Take Collaboration to the Next Level for Your WordPress Company">
            <a:extLst>
              <a:ext uri="{FF2B5EF4-FFF2-40B4-BE49-F238E27FC236}">
                <a16:creationId xmlns:a16="http://schemas.microsoft.com/office/drawing/2014/main" id="{6444C109-C884-4150-A5F6-29FFC01F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51" y="3868449"/>
            <a:ext cx="856211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202C5-51EF-4F41-BE24-F05F0B64EE19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What is Service 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06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E48479-EB97-45C7-8892-E83BF83638B8}"/>
              </a:ext>
            </a:extLst>
          </p:cNvPr>
          <p:cNvSpPr/>
          <p:nvPr/>
        </p:nvSpPr>
        <p:spPr>
          <a:xfrm>
            <a:off x="654627" y="3325091"/>
            <a:ext cx="1724890" cy="283188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APP1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---------</a:t>
            </a:r>
          </a:p>
          <a:p>
            <a:r>
              <a:rPr lang="en-IN" sz="1600" dirty="0"/>
              <a:t>   ---------</a:t>
            </a:r>
          </a:p>
          <a:p>
            <a:r>
              <a:rPr lang="en-IN" sz="1600" dirty="0"/>
              <a:t>   </a:t>
            </a:r>
            <a:r>
              <a:rPr lang="en-IN" sz="1600" dirty="0">
                <a:solidFill>
                  <a:srgbClr val="3399FF"/>
                </a:solidFill>
              </a:rPr>
              <a:t>image_process( )</a:t>
            </a:r>
          </a:p>
          <a:p>
            <a:r>
              <a:rPr lang="en-IN" sz="1600" dirty="0">
                <a:solidFill>
                  <a:srgbClr val="3399FF"/>
                </a:solidFill>
              </a:rPr>
              <a:t>   {</a:t>
            </a:r>
          </a:p>
          <a:p>
            <a:r>
              <a:rPr lang="en-IN" sz="1600" dirty="0">
                <a:solidFill>
                  <a:srgbClr val="3399FF"/>
                </a:solidFill>
              </a:rPr>
              <a:t>      -----</a:t>
            </a:r>
          </a:p>
          <a:p>
            <a:r>
              <a:rPr lang="en-IN" sz="1600" dirty="0">
                <a:solidFill>
                  <a:srgbClr val="3399FF"/>
                </a:solidFill>
              </a:rPr>
              <a:t>      -----</a:t>
            </a:r>
          </a:p>
          <a:p>
            <a:r>
              <a:rPr lang="en-IN" sz="1600" dirty="0">
                <a:solidFill>
                  <a:srgbClr val="3399FF"/>
                </a:solidFill>
              </a:rPr>
              <a:t>    }</a:t>
            </a:r>
          </a:p>
          <a:p>
            <a:r>
              <a:rPr lang="en-IN" sz="1600" dirty="0"/>
              <a:t>}</a:t>
            </a:r>
          </a:p>
          <a:p>
            <a:r>
              <a:rPr lang="en-IN" sz="1600" b="1" dirty="0">
                <a:solidFill>
                  <a:srgbClr val="00C400"/>
                </a:solidFill>
              </a:rPr>
              <a:t>ECU-1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0C00B-47F6-4169-8508-3D467BEDAB2E}"/>
              </a:ext>
            </a:extLst>
          </p:cNvPr>
          <p:cNvSpPr/>
          <p:nvPr/>
        </p:nvSpPr>
        <p:spPr>
          <a:xfrm>
            <a:off x="9810896" y="3463872"/>
            <a:ext cx="1724890" cy="283188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APP2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--------</a:t>
            </a:r>
          </a:p>
          <a:p>
            <a:r>
              <a:rPr lang="en-IN" sz="1600" dirty="0"/>
              <a:t>   --------</a:t>
            </a:r>
          </a:p>
          <a:p>
            <a:r>
              <a:rPr lang="en-IN" sz="1600" dirty="0"/>
              <a:t>   </a:t>
            </a:r>
            <a:r>
              <a:rPr lang="en-IN" sz="1600" dirty="0">
                <a:solidFill>
                  <a:srgbClr val="3399FF"/>
                </a:solidFill>
              </a:rPr>
              <a:t>image_process( )</a:t>
            </a:r>
          </a:p>
          <a:p>
            <a:r>
              <a:rPr lang="en-IN" sz="1600" dirty="0"/>
              <a:t>   --------</a:t>
            </a:r>
          </a:p>
          <a:p>
            <a:r>
              <a:rPr lang="en-IN" sz="1600" dirty="0"/>
              <a:t>   --------</a:t>
            </a:r>
          </a:p>
          <a:p>
            <a:endParaRPr lang="en-IN" sz="1600" dirty="0"/>
          </a:p>
          <a:p>
            <a:r>
              <a:rPr lang="en-IN" sz="1600" dirty="0"/>
              <a:t>  }</a:t>
            </a:r>
          </a:p>
          <a:p>
            <a:r>
              <a:rPr lang="en-IN" sz="1600" b="1" dirty="0">
                <a:solidFill>
                  <a:srgbClr val="00C400"/>
                </a:solidFill>
              </a:rPr>
              <a:t>ECU-2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213CB-B30F-4605-83DD-59DDD2A4CB9D}"/>
              </a:ext>
            </a:extLst>
          </p:cNvPr>
          <p:cNvSpPr/>
          <p:nvPr/>
        </p:nvSpPr>
        <p:spPr>
          <a:xfrm>
            <a:off x="2826326" y="3325090"/>
            <a:ext cx="1143003" cy="151169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rgbClr val="3F3F3F"/>
                </a:solidFill>
              </a:rPr>
              <a:t>Provided service instance (DP)</a:t>
            </a:r>
          </a:p>
          <a:p>
            <a:pPr algn="ctr"/>
            <a:r>
              <a:rPr lang="en-IN" sz="900" b="1" dirty="0">
                <a:solidFill>
                  <a:srgbClr val="3F3F3F"/>
                </a:solidFill>
              </a:rPr>
              <a:t>(ip:127.0.0.1</a:t>
            </a:r>
          </a:p>
          <a:p>
            <a:pPr algn="ctr"/>
            <a:r>
              <a:rPr lang="en-IN" sz="900" b="1" dirty="0">
                <a:solidFill>
                  <a:srgbClr val="3F3F3F"/>
                </a:solidFill>
              </a:rPr>
              <a:t>Transport protocol: </a:t>
            </a:r>
            <a:r>
              <a:rPr lang="en-IN" sz="900" b="1" dirty="0" err="1">
                <a:solidFill>
                  <a:srgbClr val="3F3F3F"/>
                </a:solidFill>
              </a:rPr>
              <a:t>tcp</a:t>
            </a:r>
            <a:r>
              <a:rPr lang="en-IN" sz="900" b="1" dirty="0">
                <a:solidFill>
                  <a:srgbClr val="3F3F3F"/>
                </a:solidFill>
              </a:rPr>
              <a:t>/</a:t>
            </a:r>
            <a:r>
              <a:rPr lang="en-IN" sz="900" b="1" dirty="0" err="1">
                <a:solidFill>
                  <a:srgbClr val="3F3F3F"/>
                </a:solidFill>
              </a:rPr>
              <a:t>udp</a:t>
            </a:r>
            <a:endParaRPr lang="en-IN" sz="900" b="1" dirty="0">
              <a:solidFill>
                <a:srgbClr val="3F3F3F"/>
              </a:solidFill>
            </a:endParaRPr>
          </a:p>
          <a:p>
            <a:pPr algn="ctr"/>
            <a:r>
              <a:rPr lang="en-IN" sz="800" b="1" dirty="0">
                <a:solidFill>
                  <a:srgbClr val="3F3F3F"/>
                </a:solidFill>
              </a:rPr>
              <a:t>Port:1400)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F631A8-CCBA-4F40-B3D4-B4B7E02E718A}"/>
              </a:ext>
            </a:extLst>
          </p:cNvPr>
          <p:cNvSpPr/>
          <p:nvPr/>
        </p:nvSpPr>
        <p:spPr>
          <a:xfrm>
            <a:off x="8273040" y="3429000"/>
            <a:ext cx="1091046" cy="1334053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rgbClr val="3F3F3F"/>
                </a:solidFill>
              </a:rPr>
              <a:t>Required service instance</a:t>
            </a:r>
          </a:p>
          <a:p>
            <a:pPr algn="ctr"/>
            <a:r>
              <a:rPr lang="en-IN" sz="1600" b="1" dirty="0">
                <a:solidFill>
                  <a:srgbClr val="3F3F3F"/>
                </a:solidFill>
              </a:rPr>
              <a:t>(DP)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984B59-D026-4F79-8793-F941EC2B26FC}"/>
              </a:ext>
            </a:extLst>
          </p:cNvPr>
          <p:cNvSpPr/>
          <p:nvPr/>
        </p:nvSpPr>
        <p:spPr>
          <a:xfrm>
            <a:off x="2826327" y="2351809"/>
            <a:ext cx="1485900" cy="640772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rgbClr val="3F3F3F"/>
                </a:solidFill>
              </a:rPr>
              <a:t>SOME/IP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0916E7-A012-4393-BE30-541E0B50A770}"/>
              </a:ext>
            </a:extLst>
          </p:cNvPr>
          <p:cNvSpPr/>
          <p:nvPr/>
        </p:nvSpPr>
        <p:spPr>
          <a:xfrm>
            <a:off x="7878187" y="2441863"/>
            <a:ext cx="1485900" cy="64077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>
              <a:solidFill>
                <a:srgbClr val="3F3F3F"/>
              </a:solidFill>
            </a:endParaRPr>
          </a:p>
          <a:p>
            <a:pPr algn="ctr"/>
            <a:r>
              <a:rPr lang="en-IN" sz="1600" dirty="0">
                <a:solidFill>
                  <a:srgbClr val="3F3F3F"/>
                </a:solidFill>
              </a:rPr>
              <a:t>SOME/IP</a:t>
            </a:r>
          </a:p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934E671-BCA5-4CB5-AA91-A3C8E4BBF2B8}"/>
              </a:ext>
            </a:extLst>
          </p:cNvPr>
          <p:cNvSpPr/>
          <p:nvPr/>
        </p:nvSpPr>
        <p:spPr>
          <a:xfrm>
            <a:off x="4272540" y="817417"/>
            <a:ext cx="4000500" cy="1624446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rgbClr val="3F3F3F"/>
                </a:solidFill>
              </a:rPr>
              <a:t>Vehicle Ethernet Network</a:t>
            </a:r>
          </a:p>
          <a:p>
            <a:pPr algn="ctr"/>
            <a:r>
              <a:rPr lang="en-IN" sz="1600" b="1" dirty="0">
                <a:solidFill>
                  <a:srgbClr val="3F3F3F"/>
                </a:solidFill>
              </a:rPr>
              <a:t>Multicast IP : 172.27.40.72</a:t>
            </a:r>
          </a:p>
          <a:p>
            <a:pPr algn="ctr"/>
            <a:r>
              <a:rPr lang="en-IN" sz="1600" b="1" dirty="0">
                <a:solidFill>
                  <a:srgbClr val="3F3F3F"/>
                </a:solidFill>
              </a:rPr>
              <a:t>UDP Port: 1024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835C8-7092-4F0E-9627-908835700066}"/>
              </a:ext>
            </a:extLst>
          </p:cNvPr>
          <p:cNvSpPr/>
          <p:nvPr/>
        </p:nvSpPr>
        <p:spPr>
          <a:xfrm>
            <a:off x="242310" y="1051213"/>
            <a:ext cx="2190605" cy="162444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13B15-0CCE-4B00-9154-3BEC7C19C6C2}"/>
              </a:ext>
            </a:extLst>
          </p:cNvPr>
          <p:cNvSpPr txBox="1"/>
          <p:nvPr/>
        </p:nvSpPr>
        <p:spPr>
          <a:xfrm>
            <a:off x="436418" y="1184564"/>
            <a:ext cx="1943099" cy="1200329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400" b="1" dirty="0"/>
              <a:t>SERVICE INTERFACE_</a:t>
            </a:r>
            <a:r>
              <a:rPr lang="en-IN" sz="1400" b="1" dirty="0">
                <a:solidFill>
                  <a:srgbClr val="3F3F3F"/>
                </a:solidFill>
              </a:rPr>
              <a:t>DP</a:t>
            </a:r>
            <a:endParaRPr lang="en-IN" sz="1400" b="1" dirty="0"/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Method : Image_process</a:t>
            </a:r>
          </a:p>
          <a:p>
            <a:r>
              <a:rPr lang="en-IN" sz="1400" b="1" dirty="0"/>
              <a:t>Method Id: 272682</a:t>
            </a:r>
          </a:p>
          <a:p>
            <a:r>
              <a:rPr lang="en-IN" sz="1400" b="1" dirty="0"/>
              <a:t>}</a:t>
            </a: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FF679B3E-7FDD-4EB2-AF2D-F80F6260AF52}"/>
              </a:ext>
            </a:extLst>
          </p:cNvPr>
          <p:cNvSpPr/>
          <p:nvPr/>
        </p:nvSpPr>
        <p:spPr>
          <a:xfrm>
            <a:off x="9796246" y="1943100"/>
            <a:ext cx="2151857" cy="1368795"/>
          </a:xfrm>
          <a:prstGeom prst="irregularSeal2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chemeClr val="bg2"/>
                </a:solidFill>
              </a:rPr>
              <a:t>Required service found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FC3EB88-ABC9-4D30-BA0B-89D9CBC4D0A6}"/>
              </a:ext>
            </a:extLst>
          </p:cNvPr>
          <p:cNvSpPr/>
          <p:nvPr/>
        </p:nvSpPr>
        <p:spPr>
          <a:xfrm>
            <a:off x="2379517" y="3761509"/>
            <a:ext cx="446810" cy="301336"/>
          </a:xfrm>
          <a:prstGeom prst="rightArrow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CE4C75-788E-469F-BA1B-5718FD67FBAD}"/>
              </a:ext>
            </a:extLst>
          </p:cNvPr>
          <p:cNvSpPr/>
          <p:nvPr/>
        </p:nvSpPr>
        <p:spPr>
          <a:xfrm>
            <a:off x="3262745" y="2978726"/>
            <a:ext cx="280555" cy="346365"/>
          </a:xfrm>
          <a:prstGeom prst="upArrow">
            <a:avLst/>
          </a:prstGeom>
          <a:solidFill>
            <a:srgbClr val="0070C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17E54EF-092C-415C-AACA-C56D5B3250A5}"/>
              </a:ext>
            </a:extLst>
          </p:cNvPr>
          <p:cNvSpPr/>
          <p:nvPr/>
        </p:nvSpPr>
        <p:spPr>
          <a:xfrm>
            <a:off x="8543203" y="3086098"/>
            <a:ext cx="280555" cy="346365"/>
          </a:xfrm>
          <a:prstGeom prst="upArrow">
            <a:avLst/>
          </a:prstGeom>
          <a:solidFill>
            <a:srgbClr val="0070C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1D7DEC36-3CFF-4BD4-9E7A-F90F20D36775}"/>
              </a:ext>
            </a:extLst>
          </p:cNvPr>
          <p:cNvSpPr/>
          <p:nvPr/>
        </p:nvSpPr>
        <p:spPr>
          <a:xfrm>
            <a:off x="3917373" y="1614056"/>
            <a:ext cx="467591" cy="737753"/>
          </a:xfrm>
          <a:prstGeom prst="bentArrow">
            <a:avLst/>
          </a:prstGeom>
          <a:solidFill>
            <a:srgbClr val="0070C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8C74802C-FAFC-4335-9370-1BACA3F472D2}"/>
              </a:ext>
            </a:extLst>
          </p:cNvPr>
          <p:cNvSpPr/>
          <p:nvPr/>
        </p:nvSpPr>
        <p:spPr>
          <a:xfrm flipH="1">
            <a:off x="7987291" y="1705841"/>
            <a:ext cx="509153" cy="737754"/>
          </a:xfrm>
          <a:prstGeom prst="bentArrow">
            <a:avLst>
              <a:gd name="adj1" fmla="val 29082"/>
              <a:gd name="adj2" fmla="val 25000"/>
              <a:gd name="adj3" fmla="val 25000"/>
              <a:gd name="adj4" fmla="val 43750"/>
            </a:avLst>
          </a:prstGeom>
          <a:solidFill>
            <a:srgbClr val="0070C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E53EA5-8CCC-4B79-AF64-C232F06D57A1}"/>
              </a:ext>
            </a:extLst>
          </p:cNvPr>
          <p:cNvCxnSpPr>
            <a:cxnSpLocks/>
          </p:cNvCxnSpPr>
          <p:nvPr/>
        </p:nvCxnSpPr>
        <p:spPr>
          <a:xfrm flipH="1" flipV="1">
            <a:off x="10953899" y="3086907"/>
            <a:ext cx="159865" cy="376965"/>
          </a:xfrm>
          <a:prstGeom prst="straightConnector1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CA2E678-413B-4EA5-A15F-9DB81CCAE773}"/>
              </a:ext>
            </a:extLst>
          </p:cNvPr>
          <p:cNvSpPr/>
          <p:nvPr/>
        </p:nvSpPr>
        <p:spPr>
          <a:xfrm rot="10800000">
            <a:off x="9349437" y="3796147"/>
            <a:ext cx="468780" cy="324264"/>
          </a:xfrm>
          <a:prstGeom prst="rightArrow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86FF252-B5DD-46DB-A041-77EE171151D5}"/>
              </a:ext>
            </a:extLst>
          </p:cNvPr>
          <p:cNvSpPr/>
          <p:nvPr/>
        </p:nvSpPr>
        <p:spPr>
          <a:xfrm>
            <a:off x="2372192" y="4769322"/>
            <a:ext cx="7446025" cy="44784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Subscribe/acknowledgement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199387B-DE8C-4BCF-A782-2695796C84B9}"/>
              </a:ext>
            </a:extLst>
          </p:cNvPr>
          <p:cNvSpPr/>
          <p:nvPr/>
        </p:nvSpPr>
        <p:spPr>
          <a:xfrm>
            <a:off x="2364869" y="5325756"/>
            <a:ext cx="7446026" cy="481031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Call </a:t>
            </a:r>
            <a:r>
              <a:rPr lang="en-IN" sz="1600" dirty="0">
                <a:solidFill>
                  <a:srgbClr val="3F3F3F"/>
                </a:solidFill>
                <a:sym typeface="Wingdings" panose="05000000000000000000" pitchFamily="2" charset="2"/>
              </a:rPr>
              <a:t> image_process ( )</a:t>
            </a:r>
            <a:endParaRPr lang="en-IN" sz="1600" dirty="0">
              <a:solidFill>
                <a:srgbClr val="3F3F3F"/>
              </a:solidFill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BF13025A-AE85-4D04-8412-5691E231A2CC}"/>
              </a:ext>
            </a:extLst>
          </p:cNvPr>
          <p:cNvSpPr/>
          <p:nvPr/>
        </p:nvSpPr>
        <p:spPr>
          <a:xfrm>
            <a:off x="2394165" y="5843571"/>
            <a:ext cx="7416729" cy="452188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unsubscribe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1C0E5B00-7805-4E6D-9073-851797E33CC6}"/>
              </a:ext>
            </a:extLst>
          </p:cNvPr>
          <p:cNvSpPr/>
          <p:nvPr/>
        </p:nvSpPr>
        <p:spPr>
          <a:xfrm>
            <a:off x="2785485" y="1367621"/>
            <a:ext cx="1077336" cy="715573"/>
          </a:xfrm>
          <a:prstGeom prst="hexagon">
            <a:avLst/>
          </a:prstGeom>
          <a:solidFill>
            <a:srgbClr val="C8C8C8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Offer service()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0429567-330C-41BE-87FC-00E82FA99545}"/>
              </a:ext>
            </a:extLst>
          </p:cNvPr>
          <p:cNvSpPr/>
          <p:nvPr/>
        </p:nvSpPr>
        <p:spPr>
          <a:xfrm>
            <a:off x="8506491" y="1397721"/>
            <a:ext cx="1077336" cy="715573"/>
          </a:xfrm>
          <a:prstGeom prst="hexagon">
            <a:avLst/>
          </a:prstGeom>
          <a:solidFill>
            <a:srgbClr val="C8C8C8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find service()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3DE820-E664-42DA-821A-AB53CAFFC4FE}"/>
              </a:ext>
            </a:extLst>
          </p:cNvPr>
          <p:cNvSpPr/>
          <p:nvPr/>
        </p:nvSpPr>
        <p:spPr>
          <a:xfrm>
            <a:off x="5322021" y="2333619"/>
            <a:ext cx="580015" cy="536863"/>
          </a:xfrm>
          <a:prstGeom prst="ellipse">
            <a:avLst/>
          </a:prstGeom>
          <a:solidFill>
            <a:schemeClr val="bg2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61C2BF-B2F0-4D94-BCD1-B19EE7DC06B6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Service Oriented Architecture Example</a:t>
            </a:r>
          </a:p>
        </p:txBody>
      </p:sp>
    </p:spTree>
    <p:extLst>
      <p:ext uri="{BB962C8B-B14F-4D97-AF65-F5344CB8AC3E}">
        <p14:creationId xmlns:p14="http://schemas.microsoft.com/office/powerpoint/2010/main" val="86700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509155" y="1009297"/>
            <a:ext cx="11330348" cy="415498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SOME/IP is an Automotive/embedded Communication Protocol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SOME/IP Abbreviation is Scalable Service Oriented Middleware Over IP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Designed by BMW group 2011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SOME/IP is used for inter-ECU Client/Server Serialization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It relies on using Ethernet and TCP/IP</a:t>
            </a:r>
          </a:p>
          <a:p>
            <a:endParaRPr lang="en-IN" sz="2000" b="1" dirty="0"/>
          </a:p>
          <a:p>
            <a:pPr marL="457200" indent="-457200">
              <a:buAutoNum type="arabicPeriod" startAt="6"/>
            </a:pPr>
            <a:r>
              <a:rPr lang="en-IN" sz="2000" b="1" dirty="0"/>
              <a:t>SOME/IP can be implemented on different Operating Systems(i.e. Autosar ,  GENIVI Linux and OSEK) </a:t>
            </a:r>
          </a:p>
          <a:p>
            <a:r>
              <a:rPr lang="en-IN" sz="2000" b="1" dirty="0"/>
              <a:t>        and Even Embedded Devices without Operating System.</a:t>
            </a:r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2C3A9-ADFB-4697-8931-339383BED750}"/>
              </a:ext>
            </a:extLst>
          </p:cNvPr>
          <p:cNvSpPr txBox="1"/>
          <p:nvPr/>
        </p:nvSpPr>
        <p:spPr>
          <a:xfrm>
            <a:off x="737755" y="83128"/>
            <a:ext cx="3564081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Protocol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6D77B-F8E7-483A-B825-F326E055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2081812"/>
            <a:ext cx="4740131" cy="20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48146" y="1466521"/>
            <a:ext cx="11263745" cy="1754326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b="1" dirty="0"/>
              <a:t>7.  SOME/IP Protocol comes under the session and presentation layer of OSI network Model and Responsible for the following operations like Session establishment , maintenance and termination , translation, Encryption /Decryption, Compression.</a:t>
            </a:r>
          </a:p>
          <a:p>
            <a:endParaRPr lang="en-IN" sz="2400" b="1" dirty="0"/>
          </a:p>
          <a:p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7C3CD-870C-4431-8BC2-72B40765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5" y="2462647"/>
            <a:ext cx="8477107" cy="361603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177CBBD9-0B04-4A83-A4EB-474E9AC669DA}"/>
              </a:ext>
            </a:extLst>
          </p:cNvPr>
          <p:cNvSpPr/>
          <p:nvPr/>
        </p:nvSpPr>
        <p:spPr>
          <a:xfrm>
            <a:off x="9060872" y="3241965"/>
            <a:ext cx="259773" cy="488372"/>
          </a:xfrm>
          <a:prstGeom prst="rightBrace">
            <a:avLst/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F6DA37-6B5C-4A40-90DE-6985D62F6EF0}"/>
              </a:ext>
            </a:extLst>
          </p:cNvPr>
          <p:cNvSpPr/>
          <p:nvPr/>
        </p:nvSpPr>
        <p:spPr>
          <a:xfrm>
            <a:off x="9107630" y="3811411"/>
            <a:ext cx="166255" cy="488372"/>
          </a:xfrm>
          <a:prstGeom prst="rightBrace">
            <a:avLst>
              <a:gd name="adj1" fmla="val 8333"/>
              <a:gd name="adj2" fmla="val 37234"/>
            </a:avLst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3E6FCA4-EEDE-49D9-9A80-E2EC063F1051}"/>
              </a:ext>
            </a:extLst>
          </p:cNvPr>
          <p:cNvSpPr/>
          <p:nvPr/>
        </p:nvSpPr>
        <p:spPr>
          <a:xfrm>
            <a:off x="9107628" y="4956947"/>
            <a:ext cx="166255" cy="488372"/>
          </a:xfrm>
          <a:prstGeom prst="rightBrace">
            <a:avLst>
              <a:gd name="adj1" fmla="val 8333"/>
              <a:gd name="adj2" fmla="val 37234"/>
            </a:avLst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036338C-3AF9-4060-953E-C9A43EE130AE}"/>
              </a:ext>
            </a:extLst>
          </p:cNvPr>
          <p:cNvSpPr/>
          <p:nvPr/>
        </p:nvSpPr>
        <p:spPr>
          <a:xfrm>
            <a:off x="9107629" y="5543550"/>
            <a:ext cx="166255" cy="488372"/>
          </a:xfrm>
          <a:prstGeom prst="rightBrace">
            <a:avLst>
              <a:gd name="adj1" fmla="val 8333"/>
              <a:gd name="adj2" fmla="val 37234"/>
            </a:avLst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954F8D7-07DB-4364-9107-4F74EB4C54E2}"/>
              </a:ext>
            </a:extLst>
          </p:cNvPr>
          <p:cNvSpPr/>
          <p:nvPr/>
        </p:nvSpPr>
        <p:spPr>
          <a:xfrm>
            <a:off x="9107627" y="4357900"/>
            <a:ext cx="166255" cy="488372"/>
          </a:xfrm>
          <a:prstGeom prst="rightBrace">
            <a:avLst>
              <a:gd name="adj1" fmla="val 8333"/>
              <a:gd name="adj2" fmla="val 37234"/>
            </a:avLst>
          </a:prstGeom>
          <a:ln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ACF08-AC7D-4FBA-8105-73D5E248DBB8}"/>
              </a:ext>
            </a:extLst>
          </p:cNvPr>
          <p:cNvSpPr txBox="1"/>
          <p:nvPr/>
        </p:nvSpPr>
        <p:spPr>
          <a:xfrm>
            <a:off x="9507682" y="3220847"/>
            <a:ext cx="2098966" cy="584775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600" dirty="0"/>
              <a:t>Application, </a:t>
            </a: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presentation ,session </a:t>
            </a:r>
            <a:r>
              <a:rPr lang="en-IN" sz="1600" dirty="0"/>
              <a:t>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4AB93-6A3E-45A9-B2F3-3F5BF3E36EDD}"/>
              </a:ext>
            </a:extLst>
          </p:cNvPr>
          <p:cNvSpPr txBox="1"/>
          <p:nvPr/>
        </p:nvSpPr>
        <p:spPr>
          <a:xfrm>
            <a:off x="9507682" y="3805622"/>
            <a:ext cx="1517073" cy="33855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600" dirty="0"/>
              <a:t>Transport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C0FBA-7F2D-4303-90F4-A344F0F364DD}"/>
              </a:ext>
            </a:extLst>
          </p:cNvPr>
          <p:cNvSpPr txBox="1"/>
          <p:nvPr/>
        </p:nvSpPr>
        <p:spPr>
          <a:xfrm>
            <a:off x="9486900" y="4410824"/>
            <a:ext cx="1517073" cy="33855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600" dirty="0"/>
              <a:t>Network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560D-DBE9-44C9-9230-1FE4A425E67B}"/>
              </a:ext>
            </a:extLst>
          </p:cNvPr>
          <p:cNvSpPr txBox="1"/>
          <p:nvPr/>
        </p:nvSpPr>
        <p:spPr>
          <a:xfrm>
            <a:off x="9486899" y="5047554"/>
            <a:ext cx="1517073" cy="33855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600" dirty="0"/>
              <a:t>Datalink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48F08-EA5F-41A4-A7E5-E2C2ADD4963F}"/>
              </a:ext>
            </a:extLst>
          </p:cNvPr>
          <p:cNvSpPr txBox="1"/>
          <p:nvPr/>
        </p:nvSpPr>
        <p:spPr>
          <a:xfrm>
            <a:off x="9507682" y="5532708"/>
            <a:ext cx="1517073" cy="33855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600" dirty="0"/>
              <a:t>Physical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9D22A-AD96-4CE5-89F0-388964117999}"/>
              </a:ext>
            </a:extLst>
          </p:cNvPr>
          <p:cNvSpPr txBox="1"/>
          <p:nvPr/>
        </p:nvSpPr>
        <p:spPr>
          <a:xfrm>
            <a:off x="737755" y="83128"/>
            <a:ext cx="4748645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Protocol Introduction Continued ….</a:t>
            </a:r>
          </a:p>
        </p:txBody>
      </p:sp>
    </p:spTree>
    <p:extLst>
      <p:ext uri="{BB962C8B-B14F-4D97-AF65-F5344CB8AC3E}">
        <p14:creationId xmlns:p14="http://schemas.microsoft.com/office/powerpoint/2010/main" val="29911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4" grpId="0"/>
      <p:bldP spid="12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463333" y="705177"/>
            <a:ext cx="11263745" cy="5447645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/>
              <a:t>SOME/IP Provides Service Oriented Communication over a Network. </a:t>
            </a:r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AutoNum type="arabicPeriod"/>
            </a:pPr>
            <a:r>
              <a:rPr lang="en-IN" sz="2000" b="1" dirty="0"/>
              <a:t>SOME/IP Provides Wide range of middleware features</a:t>
            </a:r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serialization</a:t>
            </a:r>
            <a:r>
              <a:rPr lang="en-IN" sz="2000" b="1" dirty="0"/>
              <a:t> – transforming into and from on-wire Representation</a:t>
            </a:r>
            <a:r>
              <a:rPr lang="en-IN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Remote Procedure Call (RPC) </a:t>
            </a:r>
            <a:r>
              <a:rPr lang="en-IN" sz="2000" b="1" dirty="0"/>
              <a:t>– implementing Remote Invocation of functions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0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Segmentation of udp messages </a:t>
            </a:r>
            <a:r>
              <a:rPr lang="en-IN" sz="2000" b="1" dirty="0"/>
              <a:t>– allowing the transport of large SOME/IP Messages over udp without need of fragmentation.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0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Service Discovery (SD) 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Service Discovery is used to explicitly signal: </a:t>
            </a:r>
          </a:p>
          <a:p>
            <a:r>
              <a:rPr lang="en-US" sz="2000" b="1" dirty="0"/>
              <a:t>        Status of Service Instances (available or not) as well as how to reach the service  </a:t>
            </a:r>
          </a:p>
          <a:p>
            <a:r>
              <a:rPr lang="en-US" sz="2000" b="1" dirty="0"/>
              <a:t>        Publish/Subscribe : Which Events/Fields does a client need?</a:t>
            </a:r>
          </a:p>
          <a:p>
            <a:r>
              <a:rPr lang="en-US" sz="2000" b="1" dirty="0"/>
              <a:t>        This state is transported using cyclic messages carrying entries: Service: Find, Offer , and </a:t>
            </a:r>
          </a:p>
          <a:p>
            <a:r>
              <a:rPr lang="en-US" sz="2000" b="1" dirty="0"/>
              <a:t>        StopOffer  ,  Eventgroup: Subscribe, StopSubscribe, SubscribeAck, and SubscribeNack.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7803-B76C-4185-88BC-1404A5E27554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Protocol Features</a:t>
            </a:r>
          </a:p>
        </p:txBody>
      </p:sp>
    </p:spTree>
    <p:extLst>
      <p:ext uri="{BB962C8B-B14F-4D97-AF65-F5344CB8AC3E}">
        <p14:creationId xmlns:p14="http://schemas.microsoft.com/office/powerpoint/2010/main" val="436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37755" y="1070264"/>
            <a:ext cx="10255827" cy="1692771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Service interface :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Port Interface that consists of a heterogeneous collection of methods ,events and fields.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dirty="0">
              <a:solidFill>
                <a:schemeClr val="tx2"/>
              </a:solidFill>
            </a:endParaRPr>
          </a:p>
          <a:p>
            <a:endParaRPr lang="en-IN" sz="2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41B436-DBDA-4E35-9DCC-FC84F93E5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479488"/>
              </p:ext>
            </p:extLst>
          </p:nvPr>
        </p:nvGraphicFramePr>
        <p:xfrm>
          <a:off x="914400" y="2110303"/>
          <a:ext cx="6733309" cy="38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53">
            <a:extLst>
              <a:ext uri="{FF2B5EF4-FFF2-40B4-BE49-F238E27FC236}">
                <a16:creationId xmlns:a16="http://schemas.microsoft.com/office/drawing/2014/main" id="{0DC771EE-7592-45B6-AB71-5A2192B1CDC4}"/>
              </a:ext>
            </a:extLst>
          </p:cNvPr>
          <p:cNvSpPr txBox="1">
            <a:spLocks/>
          </p:cNvSpPr>
          <p:nvPr/>
        </p:nvSpPr>
        <p:spPr>
          <a:xfrm>
            <a:off x="7824354" y="2332946"/>
            <a:ext cx="3527403" cy="4032250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sz="1600" b="0" kern="1200" cap="none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–"/>
              <a:tabLst/>
              <a:defRPr lang="en-US" sz="140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400" b="0" kern="1200" cap="none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–"/>
              <a:tabLst/>
              <a:defRPr lang="en-US" sz="1400" b="0" kern="1200" spc="0" baseline="0" noProof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40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–"/>
              <a:defRPr lang="en-US" sz="1400" b="0" kern="1200" spc="0" baseline="0" dirty="0" smtClean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40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–"/>
              <a:defRPr sz="1400" b="0" kern="1200" spc="0" baseline="0">
                <a:ln>
                  <a:noFill/>
                </a:ln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16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Calibri" pitchFamily="34" charset="0"/>
              <a:buChar char="‒"/>
              <a:defRPr sz="1400" kern="1200" spc="0" baseline="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Interface = Type of service provider consisting of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Fields</a:t>
            </a:r>
          </a:p>
          <a:p>
            <a:r>
              <a:rPr lang="en-US" dirty="0"/>
              <a:t>Server applications provide their data using a Service Interface Skeleton instance</a:t>
            </a:r>
          </a:p>
          <a:p>
            <a:r>
              <a:rPr lang="en-US" dirty="0"/>
              <a:t>Client applications use the server application by using a Service Interface Proxy instance</a:t>
            </a:r>
          </a:p>
          <a:p>
            <a:r>
              <a:rPr lang="en-US" dirty="0"/>
              <a:t>Proxys and Skeletons are transparently connected (intraprocess, interprocess, internetwork)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02C4-C73E-4FF9-B8F2-577F31DE5BB5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Service Interface &amp; Its Elements</a:t>
            </a:r>
          </a:p>
        </p:txBody>
      </p:sp>
    </p:spTree>
    <p:extLst>
      <p:ext uri="{BB962C8B-B14F-4D97-AF65-F5344CB8AC3E}">
        <p14:creationId xmlns:p14="http://schemas.microsoft.com/office/powerpoint/2010/main" val="1390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D23F07-2CEC-42C9-B31F-74FF427F9284}"/>
              </a:ext>
            </a:extLst>
          </p:cNvPr>
          <p:cNvSpPr txBox="1"/>
          <p:nvPr/>
        </p:nvSpPr>
        <p:spPr>
          <a:xfrm>
            <a:off x="737755" y="1070264"/>
            <a:ext cx="10255827" cy="2000548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Event :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A Uni-directional data transmission that is only invoked on changes or cyclically and is sent from producer of data to consumers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/>
                </a:solidFill>
              </a:rPr>
              <a:t>An Event Represents an update to a piece of data</a:t>
            </a:r>
          </a:p>
          <a:p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143B19-495C-4C7B-BD48-19EB0362B91B}"/>
              </a:ext>
            </a:extLst>
          </p:cNvPr>
          <p:cNvSpPr/>
          <p:nvPr/>
        </p:nvSpPr>
        <p:spPr>
          <a:xfrm>
            <a:off x="2545773" y="4021280"/>
            <a:ext cx="1465118" cy="758536"/>
          </a:xfrm>
          <a:prstGeom prst="roundRect">
            <a:avLst/>
          </a:prstGeom>
          <a:solidFill>
            <a:schemeClr val="accent6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D9900-BF9B-4B03-BBED-71B5AA1AC31E}"/>
              </a:ext>
            </a:extLst>
          </p:cNvPr>
          <p:cNvSpPr/>
          <p:nvPr/>
        </p:nvSpPr>
        <p:spPr>
          <a:xfrm>
            <a:off x="6386943" y="4021280"/>
            <a:ext cx="1465118" cy="758536"/>
          </a:xfrm>
          <a:prstGeom prst="roundRect">
            <a:avLst/>
          </a:prstGeom>
          <a:solidFill>
            <a:schemeClr val="accent6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75DCA-5E57-4E33-A95D-FA101671F944}"/>
              </a:ext>
            </a:extLst>
          </p:cNvPr>
          <p:cNvSpPr/>
          <p:nvPr/>
        </p:nvSpPr>
        <p:spPr>
          <a:xfrm>
            <a:off x="3169227" y="4779816"/>
            <a:ext cx="259773" cy="17145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4EF97-5E38-4DBF-B78F-A1E6475A9E8E}"/>
              </a:ext>
            </a:extLst>
          </p:cNvPr>
          <p:cNvSpPr/>
          <p:nvPr/>
        </p:nvSpPr>
        <p:spPr>
          <a:xfrm>
            <a:off x="6989615" y="4779816"/>
            <a:ext cx="259773" cy="17145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en-IN" sz="1600" dirty="0" err="1">
              <a:solidFill>
                <a:srgbClr val="3F3F3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EA5120-754D-4E5D-8A14-9945A70C3DF1}"/>
              </a:ext>
            </a:extLst>
          </p:cNvPr>
          <p:cNvSpPr/>
          <p:nvPr/>
        </p:nvSpPr>
        <p:spPr>
          <a:xfrm>
            <a:off x="4585854" y="3459875"/>
            <a:ext cx="976745" cy="654627"/>
          </a:xfrm>
          <a:prstGeom prst="ellipse">
            <a:avLst/>
          </a:prstGeom>
          <a:solidFill>
            <a:srgbClr val="C0000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chemeClr val="bg2"/>
                </a:solidFill>
              </a:rPr>
              <a:t>X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D936BCD-48AE-4874-9388-E63198AC1640}"/>
              </a:ext>
            </a:extLst>
          </p:cNvPr>
          <p:cNvCxnSpPr>
            <a:stCxn id="6" idx="6"/>
            <a:endCxn id="5" idx="0"/>
          </p:cNvCxnSpPr>
          <p:nvPr/>
        </p:nvCxnSpPr>
        <p:spPr>
          <a:xfrm>
            <a:off x="5562599" y="3787189"/>
            <a:ext cx="1556903" cy="234091"/>
          </a:xfrm>
          <a:prstGeom prst="bentConnector2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3721A5-9949-412B-89B7-47DE90BCB51F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10800000" flipV="1">
            <a:off x="3278332" y="3787188"/>
            <a:ext cx="1307522" cy="234091"/>
          </a:xfrm>
          <a:prstGeom prst="bentConnector2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CA2B6BB-C4DB-4971-A74D-98C3D9F9D887}"/>
              </a:ext>
            </a:extLst>
          </p:cNvPr>
          <p:cNvSpPr/>
          <p:nvPr/>
        </p:nvSpPr>
        <p:spPr>
          <a:xfrm>
            <a:off x="3429000" y="4873038"/>
            <a:ext cx="3560615" cy="477981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inform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D5A4E52-6CEB-4493-8CD4-00144E6BA35D}"/>
              </a:ext>
            </a:extLst>
          </p:cNvPr>
          <p:cNvSpPr/>
          <p:nvPr/>
        </p:nvSpPr>
        <p:spPr>
          <a:xfrm>
            <a:off x="3420490" y="5444241"/>
            <a:ext cx="3569125" cy="4779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inform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5AEC69A-F576-48A5-AE02-0D81A9C85B96}"/>
              </a:ext>
            </a:extLst>
          </p:cNvPr>
          <p:cNvSpPr/>
          <p:nvPr/>
        </p:nvSpPr>
        <p:spPr>
          <a:xfrm>
            <a:off x="3420490" y="5963786"/>
            <a:ext cx="3569125" cy="4779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inform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B94CD-D4AD-4456-B8EA-2D4698CFD220}"/>
              </a:ext>
            </a:extLst>
          </p:cNvPr>
          <p:cNvCxnSpPr>
            <a:cxnSpLocks/>
          </p:cNvCxnSpPr>
          <p:nvPr/>
        </p:nvCxnSpPr>
        <p:spPr>
          <a:xfrm flipV="1">
            <a:off x="6095206" y="3459875"/>
            <a:ext cx="0" cy="327313"/>
          </a:xfrm>
          <a:prstGeom prst="straightConnector1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F56112-3172-4509-99AC-0BFB5C91366F}"/>
              </a:ext>
            </a:extLst>
          </p:cNvPr>
          <p:cNvSpPr/>
          <p:nvPr/>
        </p:nvSpPr>
        <p:spPr>
          <a:xfrm>
            <a:off x="5881255" y="3070812"/>
            <a:ext cx="505677" cy="389062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X=10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A0BC4E-1ED8-4860-8B28-B72B5144D3B1}"/>
              </a:ext>
            </a:extLst>
          </p:cNvPr>
          <p:cNvCxnSpPr/>
          <p:nvPr/>
        </p:nvCxnSpPr>
        <p:spPr>
          <a:xfrm flipV="1">
            <a:off x="6806045" y="3459874"/>
            <a:ext cx="0" cy="327314"/>
          </a:xfrm>
          <a:prstGeom prst="straightConnector1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97A144-FA39-4F08-8A20-95E899E35549}"/>
              </a:ext>
            </a:extLst>
          </p:cNvPr>
          <p:cNvSpPr/>
          <p:nvPr/>
        </p:nvSpPr>
        <p:spPr>
          <a:xfrm>
            <a:off x="6556637" y="3070811"/>
            <a:ext cx="505677" cy="389062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X=20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446A6-A7F0-4962-9A74-AFFB4A903FFE}"/>
              </a:ext>
            </a:extLst>
          </p:cNvPr>
          <p:cNvSpPr/>
          <p:nvPr/>
        </p:nvSpPr>
        <p:spPr>
          <a:xfrm>
            <a:off x="7429499" y="3070811"/>
            <a:ext cx="505677" cy="358189"/>
          </a:xfrm>
          <a:prstGeom prst="rect">
            <a:avLst/>
          </a:prstGeom>
          <a:solidFill>
            <a:srgbClr val="FFC000"/>
          </a:solidFill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3F3F3F"/>
                </a:solidFill>
              </a:rPr>
              <a:t>X=30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07089F-C722-423A-B992-99257AC0C76A}"/>
              </a:ext>
            </a:extLst>
          </p:cNvPr>
          <p:cNvCxnSpPr>
            <a:endCxn id="34" idx="2"/>
          </p:cNvCxnSpPr>
          <p:nvPr/>
        </p:nvCxnSpPr>
        <p:spPr>
          <a:xfrm flipV="1">
            <a:off x="6989615" y="3429000"/>
            <a:ext cx="692723" cy="358188"/>
          </a:xfrm>
          <a:prstGeom prst="straightConnector1">
            <a:avLst/>
          </a:prstGeom>
          <a:ln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D94040-167E-4A2A-863E-C067A4A54EB3}"/>
              </a:ext>
            </a:extLst>
          </p:cNvPr>
          <p:cNvSpPr txBox="1"/>
          <p:nvPr/>
        </p:nvSpPr>
        <p:spPr>
          <a:xfrm>
            <a:off x="1205345" y="3148445"/>
            <a:ext cx="3380509" cy="461665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1200" b="1" dirty="0"/>
              <a:t>Here X is the  Data provided by Server and Required by Client , client Subscribed to get the updates for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D91F3-E621-4875-BB4D-7870D5F4CD36}"/>
              </a:ext>
            </a:extLst>
          </p:cNvPr>
          <p:cNvSpPr txBox="1"/>
          <p:nvPr/>
        </p:nvSpPr>
        <p:spPr>
          <a:xfrm>
            <a:off x="737755" y="83128"/>
            <a:ext cx="6068290" cy="40011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SOME/IP Service Interface  Element  : Event</a:t>
            </a:r>
          </a:p>
        </p:txBody>
      </p:sp>
    </p:spTree>
    <p:extLst>
      <p:ext uri="{BB962C8B-B14F-4D97-AF65-F5344CB8AC3E}">
        <p14:creationId xmlns:p14="http://schemas.microsoft.com/office/powerpoint/2010/main" val="20374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  <p:bldP spid="8" grpId="0" animBg="1"/>
      <p:bldP spid="6" grpId="0" animBg="1"/>
      <p:bldP spid="20" grpId="0" animBg="1"/>
      <p:bldP spid="21" grpId="0" animBg="1"/>
      <p:bldP spid="22" grpId="0" animBg="1"/>
      <p:bldP spid="28" grpId="0" animBg="1"/>
      <p:bldP spid="31" grpId="0" animBg="1"/>
      <p:bldP spid="34" grpId="0" animBg="1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EB 2012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C400"/>
      </a:accent2>
      <a:accent3>
        <a:srgbClr val="C8C8C8"/>
      </a:accent3>
      <a:accent4>
        <a:srgbClr val="3399FF"/>
      </a:accent4>
      <a:accent5>
        <a:srgbClr val="808080"/>
      </a:accent5>
      <a:accent6>
        <a:srgbClr val="999900"/>
      </a:accent6>
      <a:hlink>
        <a:srgbClr val="00EB00"/>
      </a:hlink>
      <a:folHlink>
        <a:srgbClr val="CC0000"/>
      </a:folHlink>
    </a:clrScheme>
    <a:fontScheme name="Calibri Light -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C8C8"/>
        </a:solidFill>
      </a:spPr>
      <a:bodyPr wrap="square" lIns="36000" tIns="36000" rIns="36000" bIns="36000" rtlCol="0" anchor="ctr" anchorCtr="0">
        <a:noAutofit/>
      </a:bodyPr>
      <a:lstStyle>
        <a:defPPr algn="ctr">
          <a:defRPr sz="1600" dirty="0" err="1" smtClean="0">
            <a:solidFill>
              <a:srgbClr val="3F3F3F"/>
            </a:solidFill>
          </a:defRPr>
        </a:defPPr>
      </a:lstStyle>
    </a:spDef>
    <a:lnDef>
      <a:spPr>
        <a:ln>
          <a:solidFill>
            <a:srgbClr val="3F3F3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>
          <a:defRPr sz="9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B_template_2018.potx" id="{4B550C6C-2653-469F-8D44-A50C62CC1110}" vid="{55E46209-4D93-4E91-9BBD-697761ADBBD9}"/>
    </a:ext>
  </a:extLst>
</a:theme>
</file>

<file path=ppt/theme/theme2.xml><?xml version="1.0" encoding="utf-8"?>
<a:theme xmlns:a="http://schemas.openxmlformats.org/drawingml/2006/main" name="Larissa">
  <a:themeElements>
    <a:clrScheme name="Elektrobit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EB00"/>
      </a:accent2>
      <a:accent3>
        <a:srgbClr val="C8C8C8"/>
      </a:accent3>
      <a:accent4>
        <a:srgbClr val="00C400"/>
      </a:accent4>
      <a:accent5>
        <a:srgbClr val="808080"/>
      </a:accent5>
      <a:accent6>
        <a:srgbClr val="339933"/>
      </a:accent6>
      <a:hlink>
        <a:srgbClr val="003366"/>
      </a:hlink>
      <a:folHlink>
        <a:srgbClr val="3399FF"/>
      </a:folHlink>
    </a:clrScheme>
    <a:fontScheme name="Calibri Light -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lektrobit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646464"/>
      </a:accent1>
      <a:accent2>
        <a:srgbClr val="00EB00"/>
      </a:accent2>
      <a:accent3>
        <a:srgbClr val="C8C8C8"/>
      </a:accent3>
      <a:accent4>
        <a:srgbClr val="00C400"/>
      </a:accent4>
      <a:accent5>
        <a:srgbClr val="808080"/>
      </a:accent5>
      <a:accent6>
        <a:srgbClr val="339933"/>
      </a:accent6>
      <a:hlink>
        <a:srgbClr val="003366"/>
      </a:hlink>
      <a:folHlink>
        <a:srgbClr val="3399FF"/>
      </a:folHlink>
    </a:clrScheme>
    <a:fontScheme name="Calibri Light - 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2099</TotalTime>
  <Words>1425</Words>
  <Application>Microsoft Office PowerPoint</Application>
  <PresentationFormat>Custom</PresentationFormat>
  <Paragraphs>237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blank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 vs Fields</vt:lpstr>
      <vt:lpstr>SOME/IP  Message Format</vt:lpstr>
      <vt:lpstr>SOME/IP  Message Elements</vt:lpstr>
      <vt:lpstr>SOME/IP  Message Elements Continued …</vt:lpstr>
      <vt:lpstr>SOME/IP  Message Elements Continued …</vt:lpstr>
      <vt:lpstr>SOME/IP  Message Elements Continued …</vt:lpstr>
      <vt:lpstr>SOME/IP-SD  Message  Format &amp; its Elements.</vt:lpstr>
      <vt:lpstr>SOME/IP-TP  Message  Format</vt:lpstr>
      <vt:lpstr>SOME/IP  Pros &amp; Cons</vt:lpstr>
      <vt:lpstr>PowerPoint Presentation</vt:lpstr>
    </vt:vector>
  </TitlesOfParts>
  <Company>Elektrobit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Jawahar Nallasamy</dc:creator>
  <cp:lastModifiedBy>Gurrala, Shiva</cp:lastModifiedBy>
  <cp:revision>194</cp:revision>
  <cp:lastPrinted>2017-02-28T08:49:29Z</cp:lastPrinted>
  <dcterms:created xsi:type="dcterms:W3CDTF">2018-04-25T06:50:28Z</dcterms:created>
  <dcterms:modified xsi:type="dcterms:W3CDTF">2020-05-28T05:04:43Z</dcterms:modified>
</cp:coreProperties>
</file>