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FAB2-6469-4CB1-A7EA-ED248111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D892E-7CF0-40A7-BE70-1EC32942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6918-CC72-45A6-A649-AA4CE1E4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A51B1-9C9E-485F-9793-84BAFE68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1EDF-0AD2-4567-8A67-FB097C4D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4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B093-C709-48A9-9C2B-DBC3DDF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B9CF-F450-45D2-A693-44BB399F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EBCC-E9EA-4FB2-A7DC-0A253AD5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2F29-5613-49AC-A8FA-3A37B326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B823-C4EC-4105-B7E5-1D35AA15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0D814-71DA-404D-BE1E-CA337844E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8BBE-19D4-4BD9-BA48-740FAB92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A74C-49AB-455D-A5B5-CAC981C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F2C1-8D4A-4C9D-8615-01965717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CE6C-1095-48A9-8A76-51040967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63D3-9E15-4840-B868-3DCDD836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B0B7-74C0-477F-894D-051BECB5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DA2C-E22E-4911-89EE-55D1B656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7599-2461-4BE1-8FFB-5E2CDDC7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F851-5C75-4D91-94F9-78B642A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F2FC-A676-4083-8F36-6B1C2B28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11B1-D2B6-4352-A12F-9AAD3006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08E9-E8F5-42EB-AC57-5CE80B5E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D613-1E0E-4BDF-BE84-CA793DBF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74BB-3EB8-415A-A44D-F4B5211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7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5B7C-EB2C-472E-8EB5-DE6FB1D8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B1A5-3C15-4DCE-B4F5-AC27893CF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1ABF3-0253-4C6E-8614-6E40CBCA8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6029-16CE-49C8-8104-8CD3B865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3DE4C-1D22-4FF0-A5C9-02956BE2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E638-35C2-48B6-B7D6-FFAC6231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120F-9AB2-49F6-AA49-DAC3E500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FF002-A765-4712-A254-399C5228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0A22-5CBB-4291-9358-03780F5B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7567E-278B-443E-8719-E899C88FB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1E019-2219-4983-AFAB-67000B45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37BAA-395F-43AD-94B3-830287AD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FCF99-5ADB-4515-A31F-813D0E7C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C8049-80B5-41F0-88F6-1901A28F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3992-ED49-4E28-95DC-DE26551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2F792-8FC4-434B-9984-DB72E423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E5121-778F-4C31-98DC-D141FCEA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74E45-9831-4076-A224-258C5B02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C96C8-7B5A-4631-A83C-14AC1E36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5A2E3-C80B-4CE6-9C25-F7D72C70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F9AC8-FAFA-4475-B05A-32B69CBA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6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B6A8-AD4C-49A4-AA66-7FBB91F2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E1E7-FCC1-423A-9437-7D1449B8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15CC-DDA8-4F01-9595-6906189A3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5B4E8-0844-417A-8351-B70FCC8C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FEFC-3485-4C80-B115-F4FA25AE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6EC24-1CA1-4DB0-9B21-2E19E28E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E8E-E4BB-4337-9C39-6CCBACD8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F13E2-A2A9-47BA-BAD4-38A487602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70003-A23D-4300-B4AF-4C4EE1E17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1B51A-676D-43F2-AD02-D4DA362F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0A0E6-45C1-4F44-992E-08282CFE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79555-B636-4A14-927A-039C63EC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81FC-FA99-4C97-BA0F-6AAA2DBF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8DF7-BCC4-4E5F-93FF-668E082F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10C1-C334-43BB-B64D-2B62212CD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536C-8C31-4509-99ED-9C0BF891FE38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6431-F7CB-4E7C-B372-55AAF957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97FD-A75A-4E94-9FFA-9E5E191D9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52B8-A18E-40F4-A079-B52C63DD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7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3C69-04BF-44FC-9EEB-248081988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Simple Banking Application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using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Core JAVA</a:t>
            </a:r>
            <a:endParaRPr lang="en-IN" sz="40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0252E-6A39-4019-A852-FCF2CFA6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118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Edubrige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2900" dirty="0">
                <a:solidFill>
                  <a:srgbClr val="00B0F0"/>
                </a:solidFill>
              </a:rPr>
              <a:t>CREATED BY</a:t>
            </a:r>
          </a:p>
          <a:p>
            <a:r>
              <a:rPr lang="en-US" sz="3800" dirty="0">
                <a:solidFill>
                  <a:srgbClr val="002060"/>
                </a:solidFill>
              </a:rPr>
              <a:t>SHIVAKRISHNA KALYADAPU</a:t>
            </a:r>
          </a:p>
          <a:p>
            <a:endParaRPr lang="en-US" sz="38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00B0F0"/>
                </a:solidFill>
              </a:rPr>
              <a:t>GUIDENCE BY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800" dirty="0">
                <a:solidFill>
                  <a:srgbClr val="002060"/>
                </a:solidFill>
              </a:rPr>
              <a:t>POOJA</a:t>
            </a:r>
            <a:endParaRPr lang="en-IN" sz="3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44F2-9606-48B5-BFE6-BE590B02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Code for the Deposit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0BBC-0A62-45ED-A497-14BB5B10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an amount to deposit 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deposit(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"/- is deposited"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deposit(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previousTransaction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88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9D8E-DD8B-4365-863F-462198C6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Withdraw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13A2-62F4-4626-B286-12F5610C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 - Check Balance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 - Deposit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- Withdraw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 - Previous transaction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 - Exit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option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C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amount to withdraw :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500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500/- is withdrawn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268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1B-959E-4B21-BCD1-4D5D52DD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Code for Withdraw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A7E8-7AC6-4EE7-8B4F-E18C1CD8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an amount to withdraw 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amount2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withdraw(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amount2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amount2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"/- is withdrawn"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withdraw(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previousTransaction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5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F59A-4A18-4581-B21E-69805BB2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Previous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BD5C-7A2D-47F2-B110-73FEB75B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 - Check Balance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 - Deposit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- Withdraw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 - Previous transaction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 - Exit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option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D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Withdrawn amount is : 500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377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B344-AB7E-4E33-93B5-594E3C38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Code for Previous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9781-636C-423F-A24F-A42FE38C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getPreviousTransaction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4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30BCB-0F88-4753-A495-FEF858CF8A85}"/>
              </a:ext>
            </a:extLst>
          </p:cNvPr>
          <p:cNvSpPr txBox="1"/>
          <p:nvPr/>
        </p:nvSpPr>
        <p:spPr>
          <a:xfrm>
            <a:off x="827314" y="1451429"/>
            <a:ext cx="10464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getPreviousTransaction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previousTransaction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"Deposited amount is 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previousTransaction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previousTransaction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"Withdrawn amount is : 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previousTransaction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 transaction </a:t>
            </a:r>
            <a:r>
              <a:rPr lang="en-US" sz="1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occured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28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71B9-E438-47DA-9C12-E7FAF63D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9597-71A3-4F12-805F-1BD1D6BF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 - Check Balance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 - Deposit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- Withdraw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 - Previous transaction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 - Exit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option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E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****************************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Thank You for using our Bank services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0277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ECC2-8704-40B8-8C72-CAC133E3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Code for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F744-225E-456C-B362-EEF364AB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"****************************"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"Invalid Option!, Please enter a valid option"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68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FBCA-860D-4910-8084-89046006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2189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28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5E6-826D-41C9-A59C-5F71512F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ABSTRACT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00B4-35E0-491C-90BA-CF92CD74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603812"/>
          </a:xfrm>
        </p:spPr>
        <p:txBody>
          <a:bodyPr/>
          <a:lstStyle/>
          <a:p>
            <a:r>
              <a:rPr lang="en-US" dirty="0"/>
              <a:t>This project is aimed at developing an Banking services for customer.</a:t>
            </a:r>
          </a:p>
          <a:p>
            <a:r>
              <a:rPr lang="en-US" dirty="0"/>
              <a:t>This project demonstrates the operation of a banking account system and covers the essential functions of bank management software.</a:t>
            </a:r>
          </a:p>
          <a:p>
            <a:r>
              <a:rPr lang="en-US" dirty="0"/>
              <a:t>It develops a project for resolving a customer’s financial applications in a banking environment to meet the needs of an end banking user by providing multiple ways to complete banking chores.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9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CDDF-B726-48BA-8BEC-B62C8E58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6442-5154-432C-B6BF-50AEF85D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JAVA</a:t>
            </a:r>
          </a:p>
        </p:txBody>
      </p:sp>
    </p:spTree>
    <p:extLst>
      <p:ext uri="{BB962C8B-B14F-4D97-AF65-F5344CB8AC3E}">
        <p14:creationId xmlns:p14="http://schemas.microsoft.com/office/powerpoint/2010/main" val="364791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B29-62EB-411B-839B-D8FB4243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2B1A-9B7D-48EB-A511-ABB6E5F0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The interface when we run the code</a:t>
            </a:r>
          </a:p>
          <a:p>
            <a:pPr algn="l"/>
            <a:endParaRPr lang="en-I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 ABCDE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Your ID is : ABC1234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 - Check Balance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 - Deposit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- Withdraw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 - Previous transaction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 - Exit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option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  <a:endParaRPr lang="en-I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8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4999D-B368-4105-AFD9-E303347169B8}"/>
              </a:ext>
            </a:extLst>
          </p:cNvPr>
          <p:cNvSpPr txBox="1"/>
          <p:nvPr/>
        </p:nvSpPr>
        <p:spPr>
          <a:xfrm>
            <a:off x="2249714" y="682171"/>
            <a:ext cx="69749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The code for the Interface</a:t>
            </a:r>
          </a:p>
          <a:p>
            <a:pPr algn="l"/>
            <a:endParaRPr lang="en-IN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</a:t>
            </a:r>
            <a:r>
              <a:rPr lang="en-US" sz="16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"Your ID is :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 - Check Balance"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 - Deposit"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 - Withdraw"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 - Previous transaction"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 - Exit"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an option"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I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966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6254-2CF2-4732-AFF0-B7AC238B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Operations with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557E-0790-4FB6-B802-0EBD0DFD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 Balance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Deposit 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Withdraw 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Previous Transaction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74210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5B5B-4365-4764-B9B1-924152CC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Check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D340-05D7-45AF-B2FC-FE0B1927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7"/>
            <a:ext cx="10236200" cy="4870676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To check balance we choose A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option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Balance = 0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 - Check Balance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 - Deposit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- Withdraw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 - Previous transaction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 - Exit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58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B8AE-ABF9-4314-9C05-A5EB63D4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Code for the Check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327A-7132-4FBC-BD7B-D81FD52D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"Balance = 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27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F8F8-8F2B-4B84-B770-20FD57F5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Deposit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488-DE98-4BE0-BDEC-08F3CFB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 - Check Balance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B - Deposit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 - Withdraw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D - Previous transaction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 - Exit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option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=================================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1800" b="1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Enter an amount to deposit : 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C87D"/>
                </a:solidFill>
                <a:latin typeface="Consolas" panose="020B0609020204030204" pitchFamily="49" charset="0"/>
              </a:rPr>
              <a:t>1000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1000/- is deposited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830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820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Simple Banking Application using Core JAVA</vt:lpstr>
      <vt:lpstr>ABSTRACT</vt:lpstr>
      <vt:lpstr>Software Used</vt:lpstr>
      <vt:lpstr>Interface</vt:lpstr>
      <vt:lpstr>PowerPoint Presentation</vt:lpstr>
      <vt:lpstr>Operations with the application</vt:lpstr>
      <vt:lpstr>Check Balance</vt:lpstr>
      <vt:lpstr>Code for the Check Balance</vt:lpstr>
      <vt:lpstr>Deposit Amount</vt:lpstr>
      <vt:lpstr>Code for the Deposit amount</vt:lpstr>
      <vt:lpstr>Withdraw Amount</vt:lpstr>
      <vt:lpstr>Code for Withdraw Amount</vt:lpstr>
      <vt:lpstr>Previous Transaction</vt:lpstr>
      <vt:lpstr>Code for Previous Transaction</vt:lpstr>
      <vt:lpstr>PowerPoint Presentation</vt:lpstr>
      <vt:lpstr>Exit</vt:lpstr>
      <vt:lpstr>Code for Exit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Banking Application using Core JAVA</dc:title>
  <dc:creator>Shivakrishna Kalyadapu</dc:creator>
  <cp:lastModifiedBy>Shivakrishna Kalyadapu</cp:lastModifiedBy>
  <cp:revision>2</cp:revision>
  <dcterms:created xsi:type="dcterms:W3CDTF">2022-03-29T10:54:40Z</dcterms:created>
  <dcterms:modified xsi:type="dcterms:W3CDTF">2022-03-30T06:59:35Z</dcterms:modified>
</cp:coreProperties>
</file>