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41.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5"/>
  </p:notesMasterIdLst>
  <p:sldIdLst>
    <p:sldId id="256" r:id="rId2"/>
    <p:sldId id="276" r:id="rId3"/>
    <p:sldId id="277" r:id="rId4"/>
    <p:sldId id="278" r:id="rId5"/>
    <p:sldId id="279" r:id="rId6"/>
    <p:sldId id="280" r:id="rId7"/>
    <p:sldId id="325" r:id="rId8"/>
    <p:sldId id="326" r:id="rId9"/>
    <p:sldId id="281" r:id="rId10"/>
    <p:sldId id="282" r:id="rId11"/>
    <p:sldId id="283" r:id="rId12"/>
    <p:sldId id="284" r:id="rId13"/>
    <p:sldId id="285" r:id="rId14"/>
    <p:sldId id="286" r:id="rId15"/>
    <p:sldId id="287" r:id="rId16"/>
    <p:sldId id="288" r:id="rId17"/>
    <p:sldId id="289" r:id="rId18"/>
    <p:sldId id="290" r:id="rId19"/>
    <p:sldId id="291" r:id="rId20"/>
    <p:sldId id="293" r:id="rId21"/>
    <p:sldId id="294" r:id="rId22"/>
    <p:sldId id="295" r:id="rId23"/>
    <p:sldId id="328" r:id="rId24"/>
    <p:sldId id="296" r:id="rId25"/>
    <p:sldId id="327" r:id="rId26"/>
    <p:sldId id="297" r:id="rId27"/>
    <p:sldId id="298" r:id="rId28"/>
    <p:sldId id="329" r:id="rId29"/>
    <p:sldId id="299" r:id="rId30"/>
    <p:sldId id="300" r:id="rId31"/>
    <p:sldId id="301" r:id="rId32"/>
    <p:sldId id="302" r:id="rId33"/>
    <p:sldId id="303" r:id="rId34"/>
    <p:sldId id="304" r:id="rId35"/>
    <p:sldId id="305" r:id="rId36"/>
    <p:sldId id="306" r:id="rId37"/>
    <p:sldId id="307" r:id="rId38"/>
    <p:sldId id="308" r:id="rId39"/>
    <p:sldId id="309" r:id="rId40"/>
    <p:sldId id="310" r:id="rId41"/>
    <p:sldId id="311" r:id="rId42"/>
    <p:sldId id="312" r:id="rId43"/>
    <p:sldId id="313" r:id="rId44"/>
    <p:sldId id="314" r:id="rId45"/>
    <p:sldId id="315" r:id="rId46"/>
    <p:sldId id="316" r:id="rId47"/>
    <p:sldId id="317" r:id="rId48"/>
    <p:sldId id="318" r:id="rId49"/>
    <p:sldId id="319" r:id="rId50"/>
    <p:sldId id="320" r:id="rId51"/>
    <p:sldId id="321" r:id="rId52"/>
    <p:sldId id="322" r:id="rId53"/>
    <p:sldId id="324"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3E"/>
    <a:srgbClr val="3366FF"/>
    <a:srgbClr val="FFFFFF"/>
    <a:srgbClr val="72B83E"/>
    <a:srgbClr val="FF6699"/>
    <a:srgbClr val="C0DB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698" autoAdjust="0"/>
  </p:normalViewPr>
  <p:slideViewPr>
    <p:cSldViewPr snapToGrid="0">
      <p:cViewPr>
        <p:scale>
          <a:sx n="68" d="100"/>
          <a:sy n="68" d="100"/>
        </p:scale>
        <p:origin x="90" y="828"/>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E:\rtorres\Dropbox\Data\_Teaching\UTD\Evaluating%20Classifiers.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 Response</c:v>
          </c:tx>
          <c:spPr>
            <a:ln w="28575" cap="rnd">
              <a:solidFill>
                <a:schemeClr val="accent1"/>
              </a:solidFill>
              <a:round/>
            </a:ln>
            <a:effectLst/>
          </c:spPr>
          <c:marker>
            <c:symbol val="none"/>
          </c:marker>
          <c:val>
            <c:numRef>
              <c:f>Sheet1!$F$2:$F$11</c:f>
              <c:numCache>
                <c:formatCode>General</c:formatCode>
                <c:ptCount val="10"/>
                <c:pt idx="0">
                  <c:v>0.83333333333333337</c:v>
                </c:pt>
                <c:pt idx="1">
                  <c:v>0.66666666666666663</c:v>
                </c:pt>
                <c:pt idx="2">
                  <c:v>0.3888888888888889</c:v>
                </c:pt>
                <c:pt idx="3">
                  <c:v>0.16666666666666666</c:v>
                </c:pt>
                <c:pt idx="4">
                  <c:v>0.16666666666666666</c:v>
                </c:pt>
                <c:pt idx="5">
                  <c:v>0</c:v>
                </c:pt>
                <c:pt idx="6">
                  <c:v>0</c:v>
                </c:pt>
                <c:pt idx="7">
                  <c:v>0</c:v>
                </c:pt>
                <c:pt idx="8">
                  <c:v>0</c:v>
                </c:pt>
                <c:pt idx="9">
                  <c:v>0</c:v>
                </c:pt>
              </c:numCache>
            </c:numRef>
          </c:val>
          <c:smooth val="0"/>
          <c:extLst>
            <c:ext xmlns:c16="http://schemas.microsoft.com/office/drawing/2014/chart" uri="{C3380CC4-5D6E-409C-BE32-E72D297353CC}">
              <c16:uniqueId val="{00000000-A087-4ED9-AB1C-6CCEA73D57E8}"/>
            </c:ext>
          </c:extLst>
        </c:ser>
        <c:dLbls>
          <c:showLegendKey val="0"/>
          <c:showVal val="0"/>
          <c:showCatName val="0"/>
          <c:showSerName val="0"/>
          <c:showPercent val="0"/>
          <c:showBubbleSize val="0"/>
        </c:dLbls>
        <c:smooth val="0"/>
        <c:axId val="1185022528"/>
        <c:axId val="1185024160"/>
      </c:lineChart>
      <c:catAx>
        <c:axId val="1185022528"/>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mn-ea"/>
                    <a:cs typeface="+mn-cs"/>
                  </a:defRPr>
                </a:pPr>
                <a:r>
                  <a:rPr lang="en-US"/>
                  <a:t>Decile</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mn-ea"/>
                <a:cs typeface="+mn-cs"/>
              </a:defRPr>
            </a:pPr>
            <a:endParaRPr lang="en-US"/>
          </a:p>
        </c:txPr>
        <c:crossAx val="1185024160"/>
        <c:crosses val="autoZero"/>
        <c:auto val="1"/>
        <c:lblAlgn val="ctr"/>
        <c:lblOffset val="100"/>
        <c:noMultiLvlLbl val="0"/>
      </c:catAx>
      <c:valAx>
        <c:axId val="11850241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mn-ea"/>
                    <a:cs typeface="+mn-cs"/>
                  </a:defRPr>
                </a:pPr>
                <a:r>
                  <a:rPr lang="en-US"/>
                  <a:t>% Response</a:t>
                </a: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mn-ea"/>
                  <a:cs typeface="+mn-cs"/>
                </a:defRPr>
              </a:pPr>
              <a:endParaRPr lang="en-US"/>
            </a:p>
          </c:txPr>
        </c:title>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mn-ea"/>
                <a:cs typeface="+mn-cs"/>
              </a:defRPr>
            </a:pPr>
            <a:endParaRPr lang="en-US"/>
          </a:p>
        </c:txPr>
        <c:crossAx val="11850225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mn-ea"/>
              <a:cs typeface="+mn-cs"/>
            </a:defRPr>
          </a:pPr>
          <a:endParaRPr lang="en-US"/>
        </a:p>
      </c:txPr>
    </c:legend>
    <c:plotVisOnly val="1"/>
    <c:dispBlanksAs val="gap"/>
    <c:showDLblsOverMax val="0"/>
  </c:chart>
  <c:spPr>
    <a:noFill/>
    <a:ln>
      <a:noFill/>
    </a:ln>
    <a:effectLst/>
  </c:spPr>
  <c:txPr>
    <a:bodyPr/>
    <a:lstStyle/>
    <a:p>
      <a:pPr>
        <a:defRPr sz="1800">
          <a:latin typeface="Calibri" panose="020F050202020403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 Captured Response</c:v>
          </c:tx>
          <c:spPr>
            <a:ln w="28575" cap="rnd">
              <a:solidFill>
                <a:schemeClr val="accent1"/>
              </a:solidFill>
              <a:round/>
            </a:ln>
            <a:effectLst/>
          </c:spPr>
          <c:marker>
            <c:symbol val="none"/>
          </c:marker>
          <c:val>
            <c:numRef>
              <c:f>Sheet1!$G$2:$G$11</c:f>
              <c:numCache>
                <c:formatCode>General</c:formatCode>
                <c:ptCount val="10"/>
                <c:pt idx="0">
                  <c:v>0.375</c:v>
                </c:pt>
                <c:pt idx="1">
                  <c:v>0.3</c:v>
                </c:pt>
                <c:pt idx="2">
                  <c:v>0.17499999999999999</c:v>
                </c:pt>
                <c:pt idx="3">
                  <c:v>7.4999999999999997E-2</c:v>
                </c:pt>
                <c:pt idx="4">
                  <c:v>7.4999999999999997E-2</c:v>
                </c:pt>
                <c:pt idx="5">
                  <c:v>0</c:v>
                </c:pt>
                <c:pt idx="6">
                  <c:v>0</c:v>
                </c:pt>
                <c:pt idx="7">
                  <c:v>0</c:v>
                </c:pt>
                <c:pt idx="8">
                  <c:v>0</c:v>
                </c:pt>
                <c:pt idx="9">
                  <c:v>0</c:v>
                </c:pt>
              </c:numCache>
            </c:numRef>
          </c:val>
          <c:smooth val="0"/>
          <c:extLst>
            <c:ext xmlns:c16="http://schemas.microsoft.com/office/drawing/2014/chart" uri="{C3380CC4-5D6E-409C-BE32-E72D297353CC}">
              <c16:uniqueId val="{00000000-3164-421C-9111-EF1A9B2F6DDE}"/>
            </c:ext>
          </c:extLst>
        </c:ser>
        <c:dLbls>
          <c:showLegendKey val="0"/>
          <c:showVal val="0"/>
          <c:showCatName val="0"/>
          <c:showSerName val="0"/>
          <c:showPercent val="0"/>
          <c:showBubbleSize val="0"/>
        </c:dLbls>
        <c:smooth val="0"/>
        <c:axId val="1185024704"/>
        <c:axId val="1185033952"/>
      </c:lineChart>
      <c:catAx>
        <c:axId val="1185024704"/>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mn-ea"/>
                    <a:cs typeface="+mn-cs"/>
                  </a:defRPr>
                </a:pPr>
                <a:r>
                  <a:rPr lang="en-US"/>
                  <a:t>Decile</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mn-ea"/>
                <a:cs typeface="+mn-cs"/>
              </a:defRPr>
            </a:pPr>
            <a:endParaRPr lang="en-US"/>
          </a:p>
        </c:txPr>
        <c:crossAx val="1185033952"/>
        <c:crosses val="autoZero"/>
        <c:auto val="1"/>
        <c:lblAlgn val="ctr"/>
        <c:lblOffset val="100"/>
        <c:noMultiLvlLbl val="0"/>
      </c:catAx>
      <c:valAx>
        <c:axId val="11850339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mn-ea"/>
                    <a:cs typeface="+mn-cs"/>
                  </a:defRPr>
                </a:pPr>
                <a:r>
                  <a:rPr lang="en-US"/>
                  <a:t>% Captured Response</a:t>
                </a: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mn-ea"/>
                <a:cs typeface="+mn-cs"/>
              </a:defRPr>
            </a:pPr>
            <a:endParaRPr lang="en-US"/>
          </a:p>
        </c:txPr>
        <c:crossAx val="1185024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mn-ea"/>
              <a:cs typeface="+mn-cs"/>
            </a:defRPr>
          </a:pPr>
          <a:endParaRPr lang="en-US"/>
        </a:p>
      </c:txPr>
    </c:legend>
    <c:plotVisOnly val="1"/>
    <c:dispBlanksAs val="gap"/>
    <c:showDLblsOverMax val="0"/>
  </c:chart>
  <c:spPr>
    <a:noFill/>
    <a:ln>
      <a:noFill/>
    </a:ln>
    <a:effectLst/>
  </c:spPr>
  <c:txPr>
    <a:bodyPr/>
    <a:lstStyle/>
    <a:p>
      <a:pPr>
        <a:defRPr sz="1800">
          <a:latin typeface="Calibri" panose="020F050202020403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Sheet1!$H$1</c:f>
              <c:strCache>
                <c:ptCount val="1"/>
                <c:pt idx="0">
                  <c:v>Lift</c:v>
                </c:pt>
              </c:strCache>
            </c:strRef>
          </c:tx>
          <c:spPr>
            <a:ln w="28575" cap="rnd">
              <a:solidFill>
                <a:schemeClr val="accent1"/>
              </a:solidFill>
              <a:round/>
            </a:ln>
            <a:effectLst/>
          </c:spPr>
          <c:marker>
            <c:symbol val="none"/>
          </c:marker>
          <c:val>
            <c:numRef>
              <c:f>Sheet1!$H$2:$H$11</c:f>
              <c:numCache>
                <c:formatCode>General</c:formatCode>
                <c:ptCount val="10"/>
                <c:pt idx="0">
                  <c:v>3.75</c:v>
                </c:pt>
                <c:pt idx="1">
                  <c:v>3</c:v>
                </c:pt>
                <c:pt idx="2">
                  <c:v>1.75</c:v>
                </c:pt>
                <c:pt idx="3">
                  <c:v>0.75</c:v>
                </c:pt>
                <c:pt idx="4">
                  <c:v>0.75</c:v>
                </c:pt>
                <c:pt idx="5">
                  <c:v>0</c:v>
                </c:pt>
                <c:pt idx="6">
                  <c:v>0</c:v>
                </c:pt>
                <c:pt idx="7">
                  <c:v>0</c:v>
                </c:pt>
                <c:pt idx="8">
                  <c:v>0</c:v>
                </c:pt>
                <c:pt idx="9">
                  <c:v>0</c:v>
                </c:pt>
              </c:numCache>
            </c:numRef>
          </c:val>
          <c:smooth val="0"/>
          <c:extLst>
            <c:ext xmlns:c16="http://schemas.microsoft.com/office/drawing/2014/chart" uri="{C3380CC4-5D6E-409C-BE32-E72D297353CC}">
              <c16:uniqueId val="{00000000-34E0-4E0C-8546-119FF369D604}"/>
            </c:ext>
          </c:extLst>
        </c:ser>
        <c:dLbls>
          <c:showLegendKey val="0"/>
          <c:showVal val="0"/>
          <c:showCatName val="0"/>
          <c:showSerName val="0"/>
          <c:showPercent val="0"/>
          <c:showBubbleSize val="0"/>
        </c:dLbls>
        <c:smooth val="0"/>
        <c:axId val="1185026880"/>
        <c:axId val="1185023072"/>
      </c:lineChart>
      <c:catAx>
        <c:axId val="1185026880"/>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mn-ea"/>
                    <a:cs typeface="+mn-cs"/>
                  </a:defRPr>
                </a:pPr>
                <a:r>
                  <a:rPr lang="en-US"/>
                  <a:t>Decile</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mn-ea"/>
                <a:cs typeface="+mn-cs"/>
              </a:defRPr>
            </a:pPr>
            <a:endParaRPr lang="en-US"/>
          </a:p>
        </c:txPr>
        <c:crossAx val="1185023072"/>
        <c:crosses val="autoZero"/>
        <c:auto val="1"/>
        <c:lblAlgn val="ctr"/>
        <c:lblOffset val="100"/>
        <c:noMultiLvlLbl val="0"/>
      </c:catAx>
      <c:valAx>
        <c:axId val="11850230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mn-ea"/>
                    <a:cs typeface="+mn-cs"/>
                  </a:defRPr>
                </a:pPr>
                <a:r>
                  <a:rPr lang="en-US"/>
                  <a:t>Lift</a:t>
                </a: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mn-ea"/>
                  <a:cs typeface="+mn-cs"/>
                </a:defRPr>
              </a:pPr>
              <a:endParaRPr lang="en-US"/>
            </a:p>
          </c:txPr>
        </c:title>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mn-ea"/>
                <a:cs typeface="+mn-cs"/>
              </a:defRPr>
            </a:pPr>
            <a:endParaRPr lang="en-US"/>
          </a:p>
        </c:txPr>
        <c:crossAx val="11850268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mn-ea"/>
              <a:cs typeface="+mn-cs"/>
            </a:defRPr>
          </a:pPr>
          <a:endParaRPr lang="en-US"/>
        </a:p>
      </c:txPr>
    </c:legend>
    <c:plotVisOnly val="1"/>
    <c:dispBlanksAs val="gap"/>
    <c:showDLblsOverMax val="0"/>
  </c:chart>
  <c:spPr>
    <a:noFill/>
    <a:ln>
      <a:noFill/>
    </a:ln>
    <a:effectLst/>
  </c:spPr>
  <c:txPr>
    <a:bodyPr/>
    <a:lstStyle/>
    <a:p>
      <a:pPr>
        <a:defRPr sz="1800">
          <a:latin typeface="Calibri" panose="020F0502020204030204" pitchFamily="34"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Sheet1!$D$1</c:f>
              <c:strCache>
                <c:ptCount val="1"/>
                <c:pt idx="0">
                  <c:v>Lift</c:v>
                </c:pt>
              </c:strCache>
            </c:strRef>
          </c:tx>
          <c:spPr>
            <a:ln w="28575" cap="rnd">
              <a:solidFill>
                <a:schemeClr val="accent1"/>
              </a:solidFill>
              <a:round/>
            </a:ln>
            <a:effectLst/>
          </c:spPr>
          <c:marker>
            <c:symbol val="none"/>
          </c:marker>
          <c:cat>
            <c:numRef>
              <c:f>Sheet1!$A$3:$A$12</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Sheet1!$D$3:$D$12</c:f>
              <c:numCache>
                <c:formatCode>General</c:formatCode>
                <c:ptCount val="10"/>
                <c:pt idx="0">
                  <c:v>3.5</c:v>
                </c:pt>
                <c:pt idx="1">
                  <c:v>2</c:v>
                </c:pt>
                <c:pt idx="2">
                  <c:v>1.5</c:v>
                </c:pt>
                <c:pt idx="3">
                  <c:v>1</c:v>
                </c:pt>
                <c:pt idx="4">
                  <c:v>0.75</c:v>
                </c:pt>
                <c:pt idx="5">
                  <c:v>0.5</c:v>
                </c:pt>
                <c:pt idx="6">
                  <c:v>0.25</c:v>
                </c:pt>
                <c:pt idx="7">
                  <c:v>0.25</c:v>
                </c:pt>
                <c:pt idx="8">
                  <c:v>0.15</c:v>
                </c:pt>
                <c:pt idx="9">
                  <c:v>0.1</c:v>
                </c:pt>
              </c:numCache>
            </c:numRef>
          </c:val>
          <c:smooth val="0"/>
          <c:extLst>
            <c:ext xmlns:c16="http://schemas.microsoft.com/office/drawing/2014/chart" uri="{C3380CC4-5D6E-409C-BE32-E72D297353CC}">
              <c16:uniqueId val="{00000000-A132-45CC-9999-B9203741416C}"/>
            </c:ext>
          </c:extLst>
        </c:ser>
        <c:ser>
          <c:idx val="1"/>
          <c:order val="1"/>
          <c:tx>
            <c:strRef>
              <c:f>Sheet1!$E$1</c:f>
              <c:strCache>
                <c:ptCount val="1"/>
                <c:pt idx="0">
                  <c:v>Baseline Lift</c:v>
                </c:pt>
              </c:strCache>
            </c:strRef>
          </c:tx>
          <c:spPr>
            <a:ln w="28575" cap="rnd">
              <a:solidFill>
                <a:srgbClr val="00853E"/>
              </a:solidFill>
              <a:round/>
            </a:ln>
            <a:effectLst/>
          </c:spPr>
          <c:marker>
            <c:symbol val="none"/>
          </c:marker>
          <c:cat>
            <c:numRef>
              <c:f>Sheet1!$A$3:$A$12</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Sheet1!$E$3:$E$12</c:f>
              <c:numCache>
                <c:formatCode>General</c:formatCode>
                <c:ptCount val="10"/>
                <c:pt idx="0">
                  <c:v>1</c:v>
                </c:pt>
                <c:pt idx="1">
                  <c:v>1</c:v>
                </c:pt>
                <c:pt idx="2">
                  <c:v>1</c:v>
                </c:pt>
                <c:pt idx="3">
                  <c:v>1</c:v>
                </c:pt>
                <c:pt idx="4">
                  <c:v>1</c:v>
                </c:pt>
                <c:pt idx="5">
                  <c:v>1</c:v>
                </c:pt>
                <c:pt idx="6">
                  <c:v>1</c:v>
                </c:pt>
                <c:pt idx="7">
                  <c:v>1</c:v>
                </c:pt>
                <c:pt idx="8">
                  <c:v>1</c:v>
                </c:pt>
                <c:pt idx="9">
                  <c:v>1</c:v>
                </c:pt>
              </c:numCache>
            </c:numRef>
          </c:val>
          <c:smooth val="0"/>
          <c:extLst>
            <c:ext xmlns:c16="http://schemas.microsoft.com/office/drawing/2014/chart" uri="{C3380CC4-5D6E-409C-BE32-E72D297353CC}">
              <c16:uniqueId val="{00000001-A132-45CC-9999-B9203741416C}"/>
            </c:ext>
          </c:extLst>
        </c:ser>
        <c:dLbls>
          <c:showLegendKey val="0"/>
          <c:showVal val="0"/>
          <c:showCatName val="0"/>
          <c:showSerName val="0"/>
          <c:showPercent val="0"/>
          <c:showBubbleSize val="0"/>
        </c:dLbls>
        <c:smooth val="0"/>
        <c:axId val="1185031232"/>
        <c:axId val="1185025792"/>
      </c:lineChart>
      <c:catAx>
        <c:axId val="1185031232"/>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mn-ea"/>
                    <a:cs typeface="+mn-cs"/>
                  </a:defRPr>
                </a:pPr>
                <a:r>
                  <a:rPr lang="en-US" sz="1800"/>
                  <a:t>Decile</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mn-ea"/>
                <a:cs typeface="+mn-cs"/>
              </a:defRPr>
            </a:pPr>
            <a:endParaRPr lang="en-US"/>
          </a:p>
        </c:txPr>
        <c:crossAx val="1185025792"/>
        <c:crosses val="autoZero"/>
        <c:auto val="1"/>
        <c:lblAlgn val="ctr"/>
        <c:lblOffset val="100"/>
        <c:noMultiLvlLbl val="0"/>
      </c:catAx>
      <c:valAx>
        <c:axId val="11850257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mn-ea"/>
                    <a:cs typeface="+mn-cs"/>
                  </a:defRPr>
                </a:pPr>
                <a:r>
                  <a:rPr lang="en-US" sz="1800"/>
                  <a:t>Lift</a:t>
                </a: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mn-ea"/>
                <a:cs typeface="+mn-cs"/>
              </a:defRPr>
            </a:pPr>
            <a:endParaRPr lang="en-US"/>
          </a:p>
        </c:txPr>
        <c:crossAx val="11850312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mn-ea"/>
              <a:cs typeface="+mn-cs"/>
            </a:defRPr>
          </a:pPr>
          <a:endParaRPr lang="en-US"/>
        </a:p>
      </c:txPr>
    </c:legend>
    <c:plotVisOnly val="1"/>
    <c:dispBlanksAs val="gap"/>
    <c:showDLblsOverMax val="0"/>
  </c:chart>
  <c:spPr>
    <a:noFill/>
    <a:ln>
      <a:noFill/>
    </a:ln>
    <a:effectLst/>
  </c:spPr>
  <c:txPr>
    <a:bodyPr/>
    <a:lstStyle/>
    <a:p>
      <a:pPr>
        <a:defRPr>
          <a:latin typeface="Calibri" panose="020F0502020204030204" pitchFamily="34"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Sheet1!$I$1</c:f>
              <c:strCache>
                <c:ptCount val="1"/>
                <c:pt idx="0">
                  <c:v>Cumulative Lift</c:v>
                </c:pt>
              </c:strCache>
            </c:strRef>
          </c:tx>
          <c:spPr>
            <a:ln w="28575" cap="rnd">
              <a:solidFill>
                <a:schemeClr val="accent1"/>
              </a:solidFill>
              <a:round/>
            </a:ln>
            <a:effectLst/>
          </c:spPr>
          <c:marker>
            <c:symbol val="none"/>
          </c:marker>
          <c:val>
            <c:numRef>
              <c:f>Sheet1!$I$3:$I$12</c:f>
              <c:numCache>
                <c:formatCode>General</c:formatCode>
                <c:ptCount val="10"/>
                <c:pt idx="0">
                  <c:v>3.5</c:v>
                </c:pt>
                <c:pt idx="1">
                  <c:v>2.75</c:v>
                </c:pt>
                <c:pt idx="2">
                  <c:v>2.3333333333333335</c:v>
                </c:pt>
                <c:pt idx="3">
                  <c:v>2</c:v>
                </c:pt>
                <c:pt idx="4">
                  <c:v>1.75</c:v>
                </c:pt>
                <c:pt idx="5">
                  <c:v>1.5416666666666667</c:v>
                </c:pt>
                <c:pt idx="6">
                  <c:v>1.3571428571428572</c:v>
                </c:pt>
                <c:pt idx="7">
                  <c:v>1.21875</c:v>
                </c:pt>
                <c:pt idx="8">
                  <c:v>1.1000000000000001</c:v>
                </c:pt>
                <c:pt idx="9">
                  <c:v>1</c:v>
                </c:pt>
              </c:numCache>
            </c:numRef>
          </c:val>
          <c:smooth val="0"/>
          <c:extLst>
            <c:ext xmlns:c16="http://schemas.microsoft.com/office/drawing/2014/chart" uri="{C3380CC4-5D6E-409C-BE32-E72D297353CC}">
              <c16:uniqueId val="{00000000-B3D1-47D0-80F9-B181352DD246}"/>
            </c:ext>
          </c:extLst>
        </c:ser>
        <c:dLbls>
          <c:showLegendKey val="0"/>
          <c:showVal val="0"/>
          <c:showCatName val="0"/>
          <c:showSerName val="0"/>
          <c:showPercent val="0"/>
          <c:showBubbleSize val="0"/>
        </c:dLbls>
        <c:smooth val="0"/>
        <c:axId val="1185032320"/>
        <c:axId val="1185025248"/>
      </c:lineChart>
      <c:catAx>
        <c:axId val="1185032320"/>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mn-ea"/>
                    <a:cs typeface="+mn-cs"/>
                  </a:defRPr>
                </a:pPr>
                <a:r>
                  <a:rPr lang="en-US"/>
                  <a:t>Decile</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mn-ea"/>
                <a:cs typeface="+mn-cs"/>
              </a:defRPr>
            </a:pPr>
            <a:endParaRPr lang="en-US"/>
          </a:p>
        </c:txPr>
        <c:crossAx val="1185025248"/>
        <c:crosses val="autoZero"/>
        <c:auto val="1"/>
        <c:lblAlgn val="ctr"/>
        <c:lblOffset val="100"/>
        <c:noMultiLvlLbl val="0"/>
      </c:catAx>
      <c:valAx>
        <c:axId val="11850252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mn-ea"/>
                    <a:cs typeface="+mn-cs"/>
                  </a:defRPr>
                </a:pPr>
                <a:r>
                  <a:rPr lang="en-US"/>
                  <a:t>Cumulative Lift</a:t>
                </a: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mn-ea"/>
                <a:cs typeface="+mn-cs"/>
              </a:defRPr>
            </a:pPr>
            <a:endParaRPr lang="en-US"/>
          </a:p>
        </c:txPr>
        <c:crossAx val="11850323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mn-ea"/>
              <a:cs typeface="+mn-cs"/>
            </a:defRPr>
          </a:pPr>
          <a:endParaRPr lang="en-US"/>
        </a:p>
      </c:txPr>
    </c:legend>
    <c:plotVisOnly val="1"/>
    <c:dispBlanksAs val="gap"/>
    <c:showDLblsOverMax val="0"/>
  </c:chart>
  <c:spPr>
    <a:noFill/>
    <a:ln>
      <a:noFill/>
    </a:ln>
    <a:effectLst/>
  </c:spPr>
  <c:txPr>
    <a:bodyPr/>
    <a:lstStyle/>
    <a:p>
      <a:pPr>
        <a:defRPr sz="1800">
          <a:latin typeface="Calibri" panose="020F0502020204030204" pitchFamily="34" charset="0"/>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Sheet1!$F$1</c:f>
              <c:strCache>
                <c:ptCount val="1"/>
                <c:pt idx="0">
                  <c:v>Cumulative Number of Responses</c:v>
                </c:pt>
              </c:strCache>
            </c:strRef>
          </c:tx>
          <c:spPr>
            <a:ln w="28575" cap="rnd">
              <a:solidFill>
                <a:schemeClr val="accent1"/>
              </a:solidFill>
              <a:round/>
            </a:ln>
            <a:effectLst/>
          </c:spPr>
          <c:marker>
            <c:symbol val="none"/>
          </c:marker>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Sheet1!$F$2:$F$12</c:f>
              <c:numCache>
                <c:formatCode>General</c:formatCode>
                <c:ptCount val="11"/>
                <c:pt idx="0">
                  <c:v>0</c:v>
                </c:pt>
                <c:pt idx="1">
                  <c:v>70</c:v>
                </c:pt>
                <c:pt idx="2">
                  <c:v>110</c:v>
                </c:pt>
                <c:pt idx="3">
                  <c:v>140</c:v>
                </c:pt>
                <c:pt idx="4">
                  <c:v>160</c:v>
                </c:pt>
                <c:pt idx="5">
                  <c:v>175</c:v>
                </c:pt>
                <c:pt idx="6">
                  <c:v>185</c:v>
                </c:pt>
                <c:pt idx="7">
                  <c:v>190</c:v>
                </c:pt>
                <c:pt idx="8">
                  <c:v>195</c:v>
                </c:pt>
                <c:pt idx="9">
                  <c:v>198</c:v>
                </c:pt>
                <c:pt idx="10">
                  <c:v>200</c:v>
                </c:pt>
              </c:numCache>
            </c:numRef>
          </c:val>
          <c:smooth val="0"/>
          <c:extLst>
            <c:ext xmlns:c16="http://schemas.microsoft.com/office/drawing/2014/chart" uri="{C3380CC4-5D6E-409C-BE32-E72D297353CC}">
              <c16:uniqueId val="{00000000-F163-4CA6-906D-F6BA2EA02BC0}"/>
            </c:ext>
          </c:extLst>
        </c:ser>
        <c:ser>
          <c:idx val="1"/>
          <c:order val="1"/>
          <c:tx>
            <c:strRef>
              <c:f>Sheet1!$H$1</c:f>
              <c:strCache>
                <c:ptCount val="1"/>
                <c:pt idx="0">
                  <c:v>Cumulative Baseline Number of Responses</c:v>
                </c:pt>
              </c:strCache>
            </c:strRef>
          </c:tx>
          <c:spPr>
            <a:ln w="28575" cap="rnd">
              <a:solidFill>
                <a:srgbClr val="00853E"/>
              </a:solidFill>
              <a:round/>
            </a:ln>
            <a:effectLst/>
          </c:spPr>
          <c:marker>
            <c:symbol val="none"/>
          </c:marker>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Sheet1!$H$2:$H$12</c:f>
              <c:numCache>
                <c:formatCode>General</c:formatCode>
                <c:ptCount val="11"/>
                <c:pt idx="0">
                  <c:v>0</c:v>
                </c:pt>
                <c:pt idx="1">
                  <c:v>20</c:v>
                </c:pt>
                <c:pt idx="2">
                  <c:v>40</c:v>
                </c:pt>
                <c:pt idx="3">
                  <c:v>60</c:v>
                </c:pt>
                <c:pt idx="4">
                  <c:v>80</c:v>
                </c:pt>
                <c:pt idx="5">
                  <c:v>100</c:v>
                </c:pt>
                <c:pt idx="6">
                  <c:v>120</c:v>
                </c:pt>
                <c:pt idx="7">
                  <c:v>140</c:v>
                </c:pt>
                <c:pt idx="8">
                  <c:v>160</c:v>
                </c:pt>
                <c:pt idx="9">
                  <c:v>180</c:v>
                </c:pt>
                <c:pt idx="10">
                  <c:v>200</c:v>
                </c:pt>
              </c:numCache>
            </c:numRef>
          </c:val>
          <c:smooth val="0"/>
          <c:extLst>
            <c:ext xmlns:c16="http://schemas.microsoft.com/office/drawing/2014/chart" uri="{C3380CC4-5D6E-409C-BE32-E72D297353CC}">
              <c16:uniqueId val="{00000001-F163-4CA6-906D-F6BA2EA02BC0}"/>
            </c:ext>
          </c:extLst>
        </c:ser>
        <c:dLbls>
          <c:showLegendKey val="0"/>
          <c:showVal val="0"/>
          <c:showCatName val="0"/>
          <c:showSerName val="0"/>
          <c:showPercent val="0"/>
          <c:showBubbleSize val="0"/>
        </c:dLbls>
        <c:smooth val="0"/>
        <c:axId val="1185027424"/>
        <c:axId val="1185028512"/>
      </c:lineChart>
      <c:catAx>
        <c:axId val="1185027424"/>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mn-ea"/>
                    <a:cs typeface="+mn-cs"/>
                  </a:defRPr>
                </a:pPr>
                <a:r>
                  <a:rPr lang="en-US"/>
                  <a:t>Decile</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mn-ea"/>
                <a:cs typeface="+mn-cs"/>
              </a:defRPr>
            </a:pPr>
            <a:endParaRPr lang="en-US"/>
          </a:p>
        </c:txPr>
        <c:crossAx val="1185028512"/>
        <c:crosses val="autoZero"/>
        <c:auto val="1"/>
        <c:lblAlgn val="ctr"/>
        <c:lblOffset val="100"/>
        <c:noMultiLvlLbl val="0"/>
      </c:catAx>
      <c:valAx>
        <c:axId val="11850285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mn-ea"/>
                    <a:cs typeface="+mn-cs"/>
                  </a:defRPr>
                </a:pPr>
                <a:r>
                  <a:rPr lang="en-US"/>
                  <a:t>Number of Responses</a:t>
                </a: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mn-ea"/>
                <a:cs typeface="+mn-cs"/>
              </a:defRPr>
            </a:pPr>
            <a:endParaRPr lang="en-US"/>
          </a:p>
        </c:txPr>
        <c:crossAx val="11850274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mn-ea"/>
              <a:cs typeface="+mn-cs"/>
            </a:defRPr>
          </a:pPr>
          <a:endParaRPr lang="en-US"/>
        </a:p>
      </c:txPr>
    </c:legend>
    <c:plotVisOnly val="1"/>
    <c:dispBlanksAs val="gap"/>
    <c:showDLblsOverMax val="0"/>
  </c:chart>
  <c:spPr>
    <a:noFill/>
    <a:ln>
      <a:noFill/>
    </a:ln>
    <a:effectLst/>
  </c:spPr>
  <c:txPr>
    <a:bodyPr/>
    <a:lstStyle/>
    <a:p>
      <a:pPr>
        <a:defRPr sz="1800">
          <a:latin typeface="Calibri" panose="020F0502020204030204" pitchFamily="34" charset="0"/>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Sheet2!$D$2</c:f>
              <c:strCache>
                <c:ptCount val="1"/>
                <c:pt idx="0">
                  <c:v>True Positive Rate</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Sheet2!$C$3:$C$7</c:f>
              <c:numCache>
                <c:formatCode>0.00%</c:formatCode>
                <c:ptCount val="5"/>
                <c:pt idx="0">
                  <c:v>0</c:v>
                </c:pt>
                <c:pt idx="1">
                  <c:v>1.0800000000000001E-2</c:v>
                </c:pt>
                <c:pt idx="2">
                  <c:v>0.19350000000000001</c:v>
                </c:pt>
                <c:pt idx="3">
                  <c:v>0.5806</c:v>
                </c:pt>
                <c:pt idx="4">
                  <c:v>1</c:v>
                </c:pt>
              </c:numCache>
            </c:numRef>
          </c:xVal>
          <c:yVal>
            <c:numRef>
              <c:f>Sheet2!$D$3:$D$7</c:f>
              <c:numCache>
                <c:formatCode>0.00%</c:formatCode>
                <c:ptCount val="5"/>
                <c:pt idx="0">
                  <c:v>0</c:v>
                </c:pt>
                <c:pt idx="1">
                  <c:v>0.5625</c:v>
                </c:pt>
                <c:pt idx="2">
                  <c:v>0.78249999999999997</c:v>
                </c:pt>
                <c:pt idx="3">
                  <c:v>0.90629999999999999</c:v>
                </c:pt>
                <c:pt idx="4">
                  <c:v>1</c:v>
                </c:pt>
              </c:numCache>
            </c:numRef>
          </c:yVal>
          <c:smooth val="0"/>
          <c:extLst>
            <c:ext xmlns:c16="http://schemas.microsoft.com/office/drawing/2014/chart" uri="{C3380CC4-5D6E-409C-BE32-E72D297353CC}">
              <c16:uniqueId val="{00000000-EED4-4A77-A97F-4CAE3491FEF5}"/>
            </c:ext>
          </c:extLst>
        </c:ser>
        <c:dLbls>
          <c:showLegendKey val="0"/>
          <c:showVal val="0"/>
          <c:showCatName val="0"/>
          <c:showSerName val="0"/>
          <c:showPercent val="0"/>
          <c:showBubbleSize val="0"/>
        </c:dLbls>
        <c:axId val="1185032864"/>
        <c:axId val="1185029056"/>
      </c:scatterChart>
      <c:valAx>
        <c:axId val="1185032864"/>
        <c:scaling>
          <c:orientation val="minMax"/>
          <c:max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Calibri" panose="020F0502020204030204" pitchFamily="34" charset="0"/>
                    <a:ea typeface="+mn-ea"/>
                    <a:cs typeface="+mn-cs"/>
                  </a:defRPr>
                </a:pPr>
                <a:r>
                  <a:rPr lang="en-US" sz="1600" b="1"/>
                  <a:t>False Positive Rate</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Calibri" panose="020F0502020204030204" pitchFamily="34" charset="0"/>
                  <a:ea typeface="+mn-ea"/>
                  <a:cs typeface="+mn-cs"/>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Calibri" panose="020F0502020204030204" pitchFamily="34" charset="0"/>
                <a:ea typeface="+mn-ea"/>
                <a:cs typeface="+mn-cs"/>
              </a:defRPr>
            </a:pPr>
            <a:endParaRPr lang="en-US"/>
          </a:p>
        </c:txPr>
        <c:crossAx val="1185029056"/>
        <c:crosses val="autoZero"/>
        <c:crossBetween val="midCat"/>
      </c:valAx>
      <c:valAx>
        <c:axId val="1185029056"/>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1" i="0" u="none" strike="noStrike" kern="1200" baseline="0">
                    <a:solidFill>
                      <a:schemeClr val="tx1">
                        <a:lumMod val="65000"/>
                        <a:lumOff val="35000"/>
                      </a:schemeClr>
                    </a:solidFill>
                    <a:latin typeface="Calibri" panose="020F0502020204030204" pitchFamily="34" charset="0"/>
                    <a:ea typeface="+mn-ea"/>
                    <a:cs typeface="+mn-cs"/>
                  </a:defRPr>
                </a:pPr>
                <a:r>
                  <a:rPr lang="en-US" sz="1600" b="1"/>
                  <a:t>True Positive Rate</a:t>
                </a:r>
              </a:p>
            </c:rich>
          </c:tx>
          <c:overlay val="0"/>
          <c:spPr>
            <a:noFill/>
            <a:ln>
              <a:noFill/>
            </a:ln>
            <a:effectLst/>
          </c:spPr>
          <c:txPr>
            <a:bodyPr rot="-5400000" spcFirstLastPara="1" vertOverflow="ellipsis" vert="horz" wrap="square" anchor="ctr" anchorCtr="1"/>
            <a:lstStyle/>
            <a:p>
              <a:pPr>
                <a:defRPr sz="1600" b="1" i="0" u="none" strike="noStrike" kern="1200" baseline="0">
                  <a:solidFill>
                    <a:schemeClr val="tx1">
                      <a:lumMod val="65000"/>
                      <a:lumOff val="35000"/>
                    </a:schemeClr>
                  </a:solidFill>
                  <a:latin typeface="Calibri" panose="020F0502020204030204" pitchFamily="34" charset="0"/>
                  <a:ea typeface="+mn-ea"/>
                  <a:cs typeface="+mn-cs"/>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Calibri" panose="020F0502020204030204" pitchFamily="34" charset="0"/>
                <a:ea typeface="+mn-ea"/>
                <a:cs typeface="+mn-cs"/>
              </a:defRPr>
            </a:pPr>
            <a:endParaRPr lang="en-US"/>
          </a:p>
        </c:txPr>
        <c:crossAx val="1185032864"/>
        <c:crosses val="autoZero"/>
        <c:crossBetween val="midCat"/>
      </c:valAx>
      <c:spPr>
        <a:noFill/>
        <a:ln>
          <a:noFill/>
        </a:ln>
        <a:effectLst/>
      </c:spPr>
    </c:plotArea>
    <c:plotVisOnly val="1"/>
    <c:dispBlanksAs val="gap"/>
    <c:showDLblsOverMax val="0"/>
  </c:chart>
  <c:spPr>
    <a:noFill/>
    <a:ln>
      <a:noFill/>
    </a:ln>
    <a:effectLst/>
  </c:spPr>
  <c:txPr>
    <a:bodyPr/>
    <a:lstStyle/>
    <a:p>
      <a:pPr>
        <a:defRPr>
          <a:latin typeface="Calibri" panose="020F050202020403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40FF05-F123-49EC-B679-22BAB51E3886}" type="datetimeFigureOut">
              <a:rPr lang="en-US" smtClean="0"/>
              <a:t>12/18/2019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6C68FD-184B-4E6F-BA7B-65225732BB4D}" type="slidenum">
              <a:rPr lang="en-US" smtClean="0"/>
              <a:t>‹#›</a:t>
            </a:fld>
            <a:endParaRPr lang="en-US"/>
          </a:p>
        </p:txBody>
      </p:sp>
    </p:spTree>
    <p:extLst>
      <p:ext uri="{BB962C8B-B14F-4D97-AF65-F5344CB8AC3E}">
        <p14:creationId xmlns:p14="http://schemas.microsoft.com/office/powerpoint/2010/main" val="1975911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youtube.com/watch?v=8Oog7TXHvFY"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s://www.youtube.com/watch?v=OAl6eAyP-yo" TargetMode="Externa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 11:  Evaluating Classifiers</a:t>
            </a:r>
          </a:p>
          <a:p>
            <a:endParaRPr lang="en-US" dirty="0"/>
          </a:p>
          <a:p>
            <a:r>
              <a:rPr lang="en-US" dirty="0"/>
              <a:t>Module Objectives:</a:t>
            </a:r>
          </a:p>
          <a:p>
            <a:r>
              <a:rPr lang="en-US" dirty="0"/>
              <a:t>Identify approaches for estimating error in models</a:t>
            </a:r>
          </a:p>
          <a:p>
            <a:r>
              <a:rPr lang="en-US" dirty="0"/>
              <a:t>Interpret the confusion matrix and associated metrics</a:t>
            </a:r>
          </a:p>
          <a:p>
            <a:r>
              <a:rPr lang="en-US" dirty="0"/>
              <a:t>Choose the appropriate evaluation metric(s) for a given business problem</a:t>
            </a:r>
          </a:p>
          <a:p>
            <a:r>
              <a:rPr lang="en-US" dirty="0"/>
              <a:t>Construct and interpret model assessment charts</a:t>
            </a:r>
          </a:p>
        </p:txBody>
      </p:sp>
      <p:sp>
        <p:nvSpPr>
          <p:cNvPr id="4" name="Slide Number Placeholder 3"/>
          <p:cNvSpPr>
            <a:spLocks noGrp="1"/>
          </p:cNvSpPr>
          <p:nvPr>
            <p:ph type="sldNum" sz="quarter" idx="10"/>
          </p:nvPr>
        </p:nvSpPr>
        <p:spPr/>
        <p:txBody>
          <a:bodyPr/>
          <a:lstStyle/>
          <a:p>
            <a:fld id="{CC6C68FD-184B-4E6F-BA7B-65225732BB4D}" type="slidenum">
              <a:rPr lang="en-US" smtClean="0"/>
              <a:t>1</a:t>
            </a:fld>
            <a:endParaRPr lang="en-US"/>
          </a:p>
        </p:txBody>
      </p:sp>
    </p:spTree>
    <p:extLst>
      <p:ext uri="{BB962C8B-B14F-4D97-AF65-F5344CB8AC3E}">
        <p14:creationId xmlns:p14="http://schemas.microsoft.com/office/powerpoint/2010/main" val="1274190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we </a:t>
            </a:r>
            <a:r>
              <a:rPr lang="en-US" dirty="0" err="1"/>
              <a:t>undersample</a:t>
            </a:r>
            <a:r>
              <a:rPr lang="en-US" dirty="0"/>
              <a:t> the frequent</a:t>
            </a:r>
            <a:r>
              <a:rPr lang="en-US" baseline="0" dirty="0"/>
              <a:t> event.  We start by retaining all 4 of the target event records.  We then randomly select 4 non-target event records.  This results in a dataset where both are represented equally.  We can then allocate records to our training and testing datasets.</a:t>
            </a:r>
            <a:endParaRPr lang="en-US" dirty="0"/>
          </a:p>
        </p:txBody>
      </p:sp>
      <p:sp>
        <p:nvSpPr>
          <p:cNvPr id="4" name="Slide Number Placeholder 3"/>
          <p:cNvSpPr>
            <a:spLocks noGrp="1"/>
          </p:cNvSpPr>
          <p:nvPr>
            <p:ph type="sldNum" sz="quarter" idx="10"/>
          </p:nvPr>
        </p:nvSpPr>
        <p:spPr/>
        <p:txBody>
          <a:bodyPr/>
          <a:lstStyle/>
          <a:p>
            <a:fld id="{CC6C68FD-184B-4E6F-BA7B-65225732BB4D}" type="slidenum">
              <a:rPr lang="en-US" smtClean="0"/>
              <a:t>10</a:t>
            </a:fld>
            <a:endParaRPr lang="en-US"/>
          </a:p>
        </p:txBody>
      </p:sp>
    </p:spTree>
    <p:extLst>
      <p:ext uri="{BB962C8B-B14F-4D97-AF65-F5344CB8AC3E}">
        <p14:creationId xmlns:p14="http://schemas.microsoft.com/office/powerpoint/2010/main" val="22568826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Statisticians hate point estimates!  Assume for a moment that we do a standard holdout procedure.  We train the model and then estimate</a:t>
            </a:r>
            <a:r>
              <a:rPr lang="en-US" baseline="0" dirty="0"/>
              <a:t> some error metric (mean squared error, for example).  How accurate do you think that error estimate is?  In reality, we should have very little confidence that that point estimate of error is correct.  The advantage of the repeated holdout method is that we can get a better, more trustworthy estimate of error.  Repeated holdout takes the original observations and divides them randomly between training and validation.  We then train the model and produce a point estimate of error.  We then repeat that process many times.  At the end, we have many point estimates of error.  This makes people who like statistics happy, because we can do things like create a mean error value and associated standard deviation.  In so doing, we can have much greater confidence that we understand the level of error we should expect with a given model.</a:t>
            </a:r>
            <a:endParaRPr lang="en-US" dirty="0"/>
          </a:p>
        </p:txBody>
      </p:sp>
      <p:sp>
        <p:nvSpPr>
          <p:cNvPr id="4" name="Slide Number Placeholder 3"/>
          <p:cNvSpPr>
            <a:spLocks noGrp="1"/>
          </p:cNvSpPr>
          <p:nvPr>
            <p:ph type="sldNum" sz="quarter" idx="10"/>
          </p:nvPr>
        </p:nvSpPr>
        <p:spPr/>
        <p:txBody>
          <a:bodyPr/>
          <a:lstStyle/>
          <a:p>
            <a:fld id="{CC6C68FD-184B-4E6F-BA7B-65225732BB4D}" type="slidenum">
              <a:rPr lang="en-US" smtClean="0"/>
              <a:t>11</a:t>
            </a:fld>
            <a:endParaRPr lang="en-US"/>
          </a:p>
        </p:txBody>
      </p:sp>
    </p:spTree>
    <p:extLst>
      <p:ext uri="{BB962C8B-B14F-4D97-AF65-F5344CB8AC3E}">
        <p14:creationId xmlns:p14="http://schemas.microsoft.com/office/powerpoint/2010/main" val="2644243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Cross validation is another approach to creating</a:t>
            </a:r>
            <a:r>
              <a:rPr lang="en-US" baseline="0" dirty="0"/>
              <a:t> error estimates.  In k-fold cross validation, we split the data into k (usually 10) subsets.  We use one subset for testing with the remainder allocated for training.  We repeat that process k times.  Just like with repeated holdout, we are left with multiple point estimates for error which we can then aggregate into a more trustworthy error.  There is a special case of k-fold where we set k equal to the total number of observations.  The result is that for each iteration, one record is held out for testing and the remainder are used for training.</a:t>
            </a:r>
            <a:endParaRPr lang="en-US" dirty="0"/>
          </a:p>
        </p:txBody>
      </p:sp>
      <p:sp>
        <p:nvSpPr>
          <p:cNvPr id="4" name="Slide Number Placeholder 3"/>
          <p:cNvSpPr>
            <a:spLocks noGrp="1"/>
          </p:cNvSpPr>
          <p:nvPr>
            <p:ph type="sldNum" sz="quarter" idx="10"/>
          </p:nvPr>
        </p:nvSpPr>
        <p:spPr/>
        <p:txBody>
          <a:bodyPr/>
          <a:lstStyle/>
          <a:p>
            <a:fld id="{CC6C68FD-184B-4E6F-BA7B-65225732BB4D}" type="slidenum">
              <a:rPr lang="en-US" smtClean="0"/>
              <a:t>12</a:t>
            </a:fld>
            <a:endParaRPr lang="en-US"/>
          </a:p>
        </p:txBody>
      </p:sp>
    </p:spTree>
    <p:extLst>
      <p:ext uri="{BB962C8B-B14F-4D97-AF65-F5344CB8AC3E}">
        <p14:creationId xmlns:p14="http://schemas.microsoft.com/office/powerpoint/2010/main" val="32157041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can see here that k-fold cross validation works in a similar fashion to repeated holdout.  Both are iterative, but k-fold is not random in nature, whereas repeated holdout is.</a:t>
            </a:r>
            <a:endParaRPr lang="en-US" dirty="0"/>
          </a:p>
        </p:txBody>
      </p:sp>
      <p:sp>
        <p:nvSpPr>
          <p:cNvPr id="4" name="Slide Number Placeholder 3"/>
          <p:cNvSpPr>
            <a:spLocks noGrp="1"/>
          </p:cNvSpPr>
          <p:nvPr>
            <p:ph type="sldNum" sz="quarter" idx="10"/>
          </p:nvPr>
        </p:nvSpPr>
        <p:spPr/>
        <p:txBody>
          <a:bodyPr/>
          <a:lstStyle/>
          <a:p>
            <a:fld id="{CC6C68FD-184B-4E6F-BA7B-65225732BB4D}" type="slidenum">
              <a:rPr lang="en-US" smtClean="0"/>
              <a:t>13</a:t>
            </a:fld>
            <a:endParaRPr lang="en-US"/>
          </a:p>
        </p:txBody>
      </p:sp>
    </p:spTree>
    <p:extLst>
      <p:ext uri="{BB962C8B-B14F-4D97-AF65-F5344CB8AC3E}">
        <p14:creationId xmlns:p14="http://schemas.microsoft.com/office/powerpoint/2010/main" val="42166950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Leave one out cross validation works in a similar fashion.</a:t>
            </a:r>
            <a:r>
              <a:rPr lang="en-US" baseline="0" dirty="0"/>
              <a:t>  However, it will typically result in many more iterations.</a:t>
            </a:r>
            <a:endParaRPr lang="en-US" dirty="0"/>
          </a:p>
        </p:txBody>
      </p:sp>
      <p:sp>
        <p:nvSpPr>
          <p:cNvPr id="4" name="Slide Number Placeholder 3"/>
          <p:cNvSpPr>
            <a:spLocks noGrp="1"/>
          </p:cNvSpPr>
          <p:nvPr>
            <p:ph type="sldNum" sz="quarter" idx="10"/>
          </p:nvPr>
        </p:nvSpPr>
        <p:spPr/>
        <p:txBody>
          <a:bodyPr/>
          <a:lstStyle/>
          <a:p>
            <a:fld id="{CC6C68FD-184B-4E6F-BA7B-65225732BB4D}" type="slidenum">
              <a:rPr lang="en-US" smtClean="0"/>
              <a:t>14</a:t>
            </a:fld>
            <a:endParaRPr lang="en-US"/>
          </a:p>
        </p:txBody>
      </p:sp>
    </p:spTree>
    <p:extLst>
      <p:ext uri="{BB962C8B-B14F-4D97-AF65-F5344CB8AC3E}">
        <p14:creationId xmlns:p14="http://schemas.microsoft.com/office/powerpoint/2010/main" val="35890333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Bootstrapping is yet another iterative approach</a:t>
            </a:r>
            <a:r>
              <a:rPr lang="en-US" baseline="0" dirty="0"/>
              <a:t> that allows for improved error estimates.  The primary difference between bootstrapping and repeated holdout is that bootstrapping uses sampling with replacement.  Recall that in a given iteration in repeated holdout, an observation can only be used once (either for training or for validation).  That is because when we randomly sample an observation, it is assigned to the training or testing set and is then removed from further consideration (sampling without replacement).  In bootstrapping, a given observation can be randomly chosen to participate in the training dataset multiple times.  For a dataset of size n, the bootstrapping procedure randomly samples the data n times (with replacement) to form the training data.  Some observations will be selected more than once.  Any observations not chosen for training are used for testing.  Bootstrapping is sometimes called 63.2% bootstrapping because, on average, the training data will contain 63.2% of the original observations.  Bootstrapping is particularly good for estimating error in small datasets.</a:t>
            </a:r>
            <a:endParaRPr lang="en-US" dirty="0"/>
          </a:p>
        </p:txBody>
      </p:sp>
      <p:sp>
        <p:nvSpPr>
          <p:cNvPr id="4" name="Slide Number Placeholder 3"/>
          <p:cNvSpPr>
            <a:spLocks noGrp="1"/>
          </p:cNvSpPr>
          <p:nvPr>
            <p:ph type="sldNum" sz="quarter" idx="10"/>
          </p:nvPr>
        </p:nvSpPr>
        <p:spPr/>
        <p:txBody>
          <a:bodyPr/>
          <a:lstStyle/>
          <a:p>
            <a:fld id="{CC6C68FD-184B-4E6F-BA7B-65225732BB4D}" type="slidenum">
              <a:rPr lang="en-US" smtClean="0"/>
              <a:t>15</a:t>
            </a:fld>
            <a:endParaRPr lang="en-US"/>
          </a:p>
        </p:txBody>
      </p:sp>
    </p:spTree>
    <p:extLst>
      <p:ext uri="{BB962C8B-B14F-4D97-AF65-F5344CB8AC3E}">
        <p14:creationId xmlns:p14="http://schemas.microsoft.com/office/powerpoint/2010/main" val="41560745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a:t>
            </a:r>
            <a:r>
              <a:rPr lang="en-US" baseline="0" dirty="0"/>
              <a:t>in the first iteration, some observations were selected multiple times for the training data (5, 6, etc.).  Any observation not selected for training is used for testing.  As with all of our iterative methods, we estimate error multiple times and aggregate to get a better estimate.</a:t>
            </a:r>
            <a:endParaRPr lang="en-US" dirty="0"/>
          </a:p>
        </p:txBody>
      </p:sp>
      <p:sp>
        <p:nvSpPr>
          <p:cNvPr id="4" name="Slide Number Placeholder 3"/>
          <p:cNvSpPr>
            <a:spLocks noGrp="1"/>
          </p:cNvSpPr>
          <p:nvPr>
            <p:ph type="sldNum" sz="quarter" idx="10"/>
          </p:nvPr>
        </p:nvSpPr>
        <p:spPr/>
        <p:txBody>
          <a:bodyPr/>
          <a:lstStyle/>
          <a:p>
            <a:fld id="{CC6C68FD-184B-4E6F-BA7B-65225732BB4D}" type="slidenum">
              <a:rPr lang="en-US" smtClean="0"/>
              <a:t>16</a:t>
            </a:fld>
            <a:endParaRPr lang="en-US"/>
          </a:p>
        </p:txBody>
      </p:sp>
    </p:spTree>
    <p:extLst>
      <p:ext uri="{BB962C8B-B14F-4D97-AF65-F5344CB8AC3E}">
        <p14:creationId xmlns:p14="http://schemas.microsoft.com/office/powerpoint/2010/main" val="34719540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methods shown</a:t>
            </a:r>
            <a:r>
              <a:rPr lang="en-US" baseline="0" dirty="0"/>
              <a:t> here for comparing models is not intended to be exhaustive.  There are many additional metrics.  These approaches should give you a general feel for how model comparison is conducted.</a:t>
            </a:r>
            <a:endParaRPr lang="en-US" dirty="0"/>
          </a:p>
        </p:txBody>
      </p:sp>
      <p:sp>
        <p:nvSpPr>
          <p:cNvPr id="4" name="Slide Number Placeholder 3"/>
          <p:cNvSpPr>
            <a:spLocks noGrp="1"/>
          </p:cNvSpPr>
          <p:nvPr>
            <p:ph type="sldNum" sz="quarter" idx="10"/>
          </p:nvPr>
        </p:nvSpPr>
        <p:spPr/>
        <p:txBody>
          <a:bodyPr/>
          <a:lstStyle/>
          <a:p>
            <a:fld id="{CC6C68FD-184B-4E6F-BA7B-65225732BB4D}" type="slidenum">
              <a:rPr lang="en-US" smtClean="0"/>
              <a:t>17</a:t>
            </a:fld>
            <a:endParaRPr lang="en-US"/>
          </a:p>
        </p:txBody>
      </p:sp>
    </p:spTree>
    <p:extLst>
      <p:ext uri="{BB962C8B-B14F-4D97-AF65-F5344CB8AC3E}">
        <p14:creationId xmlns:p14="http://schemas.microsoft.com/office/powerpoint/2010/main" val="42537974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6C68FD-184B-4E6F-BA7B-65225732BB4D}" type="slidenum">
              <a:rPr lang="en-US" smtClean="0"/>
              <a:t>18</a:t>
            </a:fld>
            <a:endParaRPr lang="en-US"/>
          </a:p>
        </p:txBody>
      </p:sp>
    </p:spTree>
    <p:extLst>
      <p:ext uri="{BB962C8B-B14F-4D97-AF65-F5344CB8AC3E}">
        <p14:creationId xmlns:p14="http://schemas.microsoft.com/office/powerpoint/2010/main" val="3440840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People often focus</a:t>
            </a:r>
            <a:r>
              <a:rPr lang="en-US" baseline="0" dirty="0"/>
              <a:t> on model accuracy.  It is always important to consider accuracy, but it is important to recognize that accuracy is not everything.  As demonstrated by the scenario above, it is possible to have a model with extremely high accuracy that is completely unusable.  The takeaway is that we need to understand the nature of the error that exists in a model, not just whether or not it is present.</a:t>
            </a:r>
            <a:endParaRPr lang="en-US" dirty="0"/>
          </a:p>
        </p:txBody>
      </p:sp>
      <p:sp>
        <p:nvSpPr>
          <p:cNvPr id="4" name="Slide Number Placeholder 3"/>
          <p:cNvSpPr>
            <a:spLocks noGrp="1"/>
          </p:cNvSpPr>
          <p:nvPr>
            <p:ph type="sldNum" sz="quarter" idx="10"/>
          </p:nvPr>
        </p:nvSpPr>
        <p:spPr/>
        <p:txBody>
          <a:bodyPr/>
          <a:lstStyle/>
          <a:p>
            <a:fld id="{CC6C68FD-184B-4E6F-BA7B-65225732BB4D}" type="slidenum">
              <a:rPr lang="en-US" smtClean="0"/>
              <a:t>19</a:t>
            </a:fld>
            <a:endParaRPr lang="en-US"/>
          </a:p>
        </p:txBody>
      </p:sp>
    </p:spTree>
    <p:extLst>
      <p:ext uri="{BB962C8B-B14F-4D97-AF65-F5344CB8AC3E}">
        <p14:creationId xmlns:p14="http://schemas.microsoft.com/office/powerpoint/2010/main" val="3537923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important activities</a:t>
            </a:r>
            <a:r>
              <a:rPr lang="en-US" baseline="0" dirty="0"/>
              <a:t> a modeler undertakes is determining when to stop.  You will notice that the two predominant methodologies for data mining are both cyclical.  At what point do we determine that we have a sufficient answer to the underlying business problem.  This is the realm of model evaluation and determining which model is best is sometimes more complicated than it might appear.</a:t>
            </a:r>
            <a:endParaRPr lang="en-US" dirty="0"/>
          </a:p>
        </p:txBody>
      </p:sp>
      <p:sp>
        <p:nvSpPr>
          <p:cNvPr id="4" name="Slide Number Placeholder 3"/>
          <p:cNvSpPr>
            <a:spLocks noGrp="1"/>
          </p:cNvSpPr>
          <p:nvPr>
            <p:ph type="sldNum" sz="quarter" idx="10"/>
          </p:nvPr>
        </p:nvSpPr>
        <p:spPr/>
        <p:txBody>
          <a:bodyPr/>
          <a:lstStyle/>
          <a:p>
            <a:fld id="{CC6C68FD-184B-4E6F-BA7B-65225732BB4D}" type="slidenum">
              <a:rPr lang="en-US" smtClean="0"/>
              <a:t>2</a:t>
            </a:fld>
            <a:endParaRPr lang="en-US"/>
          </a:p>
        </p:txBody>
      </p:sp>
    </p:spTree>
    <p:extLst>
      <p:ext uri="{BB962C8B-B14F-4D97-AF65-F5344CB8AC3E}">
        <p14:creationId xmlns:p14="http://schemas.microsoft.com/office/powerpoint/2010/main" val="8505032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a:t>
            </a:r>
            <a:r>
              <a:rPr lang="en-US" baseline="0" dirty="0"/>
              <a:t> of the ways we understand the error present in a model is through the use of the confusion matrix.  The confusion matrix counts and organizes the number of observations that are correctly predicted as positive (true positives), correctly predicted as negative (true negatives), incorrectly predicted as positive (false positive), and incorrectly predicted as negative (false negative).  If we have a binary dependent variable (0 or 1), a record is a true positive if the actual value was 1 and we predicted 1.  It is a true negative if the actual value was a 0 and we predicted 0.  It is a false positive if the actual value was 0 and we predicted 1.  It is a false negative if the actual value was 1 and we predicted 0.  You may be familiar with Type I and Type II errors from a previous statistics class.  A false positive is a Type I error and a false negative is a Type II error.</a:t>
            </a:r>
            <a:endParaRPr lang="en-US" dirty="0"/>
          </a:p>
        </p:txBody>
      </p:sp>
      <p:sp>
        <p:nvSpPr>
          <p:cNvPr id="4" name="Slide Number Placeholder 3"/>
          <p:cNvSpPr>
            <a:spLocks noGrp="1"/>
          </p:cNvSpPr>
          <p:nvPr>
            <p:ph type="sldNum" sz="quarter" idx="10"/>
          </p:nvPr>
        </p:nvSpPr>
        <p:spPr/>
        <p:txBody>
          <a:bodyPr/>
          <a:lstStyle/>
          <a:p>
            <a:fld id="{CC6C68FD-184B-4E6F-BA7B-65225732BB4D}" type="slidenum">
              <a:rPr lang="en-US" smtClean="0"/>
              <a:t>20</a:t>
            </a:fld>
            <a:endParaRPr lang="en-US"/>
          </a:p>
        </p:txBody>
      </p:sp>
    </p:spTree>
    <p:extLst>
      <p:ext uri="{BB962C8B-B14F-4D97-AF65-F5344CB8AC3E}">
        <p14:creationId xmlns:p14="http://schemas.microsoft.com/office/powerpoint/2010/main" val="6050509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a:t>
            </a:r>
            <a:r>
              <a:rPr lang="en-US" baseline="0" dirty="0"/>
              <a:t> the values in the confusion matrix we can calculate a wide variety of statistics that can be used to compare model performance.  Accuracy is simply the number of times the model was correct (true positive and true negative) divided by all observations.  Sensitivity, the true positive rate (also called recall), is the ratio of true positives to all positive observations.  Sensitivity tells you how well your model identifies true positive values.  It answers the question, “when the value is actually 1, how often does the model predict 1?”  Specificity, the true negative rate, is the analogous metric for negative observations.  It answers the question “when the value is 0, how often does the model predict 0?”</a:t>
            </a:r>
            <a:endParaRPr lang="en-US" dirty="0"/>
          </a:p>
        </p:txBody>
      </p:sp>
      <p:sp>
        <p:nvSpPr>
          <p:cNvPr id="4" name="Slide Number Placeholder 3"/>
          <p:cNvSpPr>
            <a:spLocks noGrp="1"/>
          </p:cNvSpPr>
          <p:nvPr>
            <p:ph type="sldNum" sz="quarter" idx="10"/>
          </p:nvPr>
        </p:nvSpPr>
        <p:spPr/>
        <p:txBody>
          <a:bodyPr/>
          <a:lstStyle/>
          <a:p>
            <a:fld id="{CC6C68FD-184B-4E6F-BA7B-65225732BB4D}" type="slidenum">
              <a:rPr lang="en-US" smtClean="0"/>
              <a:t>21</a:t>
            </a:fld>
            <a:endParaRPr lang="en-US"/>
          </a:p>
        </p:txBody>
      </p:sp>
    </p:spTree>
    <p:extLst>
      <p:ext uri="{BB962C8B-B14F-4D97-AF65-F5344CB8AC3E}">
        <p14:creationId xmlns:p14="http://schemas.microsoft.com/office/powerpoint/2010/main" val="14754783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false positive rate is the ratio of the number of observations we predicted positive that were actually negative to all negative observations.  This tells us when the value is 0, how often do we predict 1.  False negative is the analogous metric for positive observations.  It answers the question, “when the value is 1, how often does the model predict 0?”  Precision is the proportion of correctly classified positive cases to all predicted positives.  It answers the question, “when we predict 1, how often are we correct?”</a:t>
            </a:r>
          </a:p>
          <a:p>
            <a:endParaRPr lang="en-US" baseline="0" dirty="0"/>
          </a:p>
          <a:p>
            <a:r>
              <a:rPr lang="en-US" baseline="0" dirty="0"/>
              <a:t>For more details about the confusion matrix, see </a:t>
            </a:r>
            <a:r>
              <a:rPr lang="en-US" dirty="0">
                <a:hlinkClick r:id="rId3"/>
              </a:rPr>
              <a:t>https://www.youtube.com/watch?v=8Oog7TXHvFY</a:t>
            </a:r>
            <a:r>
              <a:rPr lang="en-US" dirty="0"/>
              <a:t>.</a:t>
            </a:r>
            <a:endParaRPr lang="en-US" baseline="0" dirty="0"/>
          </a:p>
        </p:txBody>
      </p:sp>
      <p:sp>
        <p:nvSpPr>
          <p:cNvPr id="4" name="Slide Number Placeholder 3"/>
          <p:cNvSpPr>
            <a:spLocks noGrp="1"/>
          </p:cNvSpPr>
          <p:nvPr>
            <p:ph type="sldNum" sz="quarter" idx="10"/>
          </p:nvPr>
        </p:nvSpPr>
        <p:spPr/>
        <p:txBody>
          <a:bodyPr/>
          <a:lstStyle/>
          <a:p>
            <a:fld id="{CC6C68FD-184B-4E6F-BA7B-65225732BB4D}" type="slidenum">
              <a:rPr lang="en-US" smtClean="0"/>
              <a:t>22</a:t>
            </a:fld>
            <a:endParaRPr lang="en-US"/>
          </a:p>
        </p:txBody>
      </p:sp>
    </p:spTree>
    <p:extLst>
      <p:ext uri="{BB962C8B-B14F-4D97-AF65-F5344CB8AC3E}">
        <p14:creationId xmlns:p14="http://schemas.microsoft.com/office/powerpoint/2010/main" val="33002398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bottom left of this slide you see a</a:t>
            </a:r>
            <a:r>
              <a:rPr lang="en-US" baseline="0" dirty="0"/>
              <a:t> portion of the output from SAS Enterprise Miner.  This particular table, is part of the output of a logistic regression model.  Notice that, while they don’t conform to the confusion matrix format we discuss here, these values are confusion matrix counts.  SAS Enterprise Miner produces this confusion matrix for every classification model, which allows you to compare models even if they use different algorithms.</a:t>
            </a:r>
            <a:endParaRPr lang="en-US" dirty="0"/>
          </a:p>
        </p:txBody>
      </p:sp>
      <p:sp>
        <p:nvSpPr>
          <p:cNvPr id="4" name="Slide Number Placeholder 3"/>
          <p:cNvSpPr>
            <a:spLocks noGrp="1"/>
          </p:cNvSpPr>
          <p:nvPr>
            <p:ph type="sldNum" sz="quarter" idx="10"/>
          </p:nvPr>
        </p:nvSpPr>
        <p:spPr/>
        <p:txBody>
          <a:bodyPr/>
          <a:lstStyle/>
          <a:p>
            <a:fld id="{CC6C68FD-184B-4E6F-BA7B-65225732BB4D}" type="slidenum">
              <a:rPr lang="en-US" smtClean="0"/>
              <a:t>23</a:t>
            </a:fld>
            <a:endParaRPr lang="en-US"/>
          </a:p>
        </p:txBody>
      </p:sp>
    </p:spTree>
    <p:extLst>
      <p:ext uri="{BB962C8B-B14F-4D97-AF65-F5344CB8AC3E}">
        <p14:creationId xmlns:p14="http://schemas.microsoft.com/office/powerpoint/2010/main" val="39307899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a:t>
            </a:r>
            <a:r>
              <a:rPr lang="en-US" baseline="0" dirty="0"/>
              <a:t> you see the confusion matrices associated with two competing models.  Which model is better?  The right answer is that it cannot be determined from the information we have here.  What is the context of the business question?  In some cases, for example, you may want to maximize specificity, in others you may want to maximize sensitivity or some other metric.  To select the appropriate metric, you have to consider the context and understand the cost (monetary or otherwise) of getting a prediction wrong.</a:t>
            </a:r>
            <a:endParaRPr lang="en-US" dirty="0"/>
          </a:p>
        </p:txBody>
      </p:sp>
      <p:sp>
        <p:nvSpPr>
          <p:cNvPr id="4" name="Slide Number Placeholder 3"/>
          <p:cNvSpPr>
            <a:spLocks noGrp="1"/>
          </p:cNvSpPr>
          <p:nvPr>
            <p:ph type="sldNum" sz="quarter" idx="10"/>
          </p:nvPr>
        </p:nvSpPr>
        <p:spPr/>
        <p:txBody>
          <a:bodyPr/>
          <a:lstStyle/>
          <a:p>
            <a:fld id="{CC6C68FD-184B-4E6F-BA7B-65225732BB4D}" type="slidenum">
              <a:rPr lang="en-US" smtClean="0"/>
              <a:t>24</a:t>
            </a:fld>
            <a:endParaRPr lang="en-US"/>
          </a:p>
        </p:txBody>
      </p:sp>
    </p:spTree>
    <p:extLst>
      <p:ext uri="{BB962C8B-B14F-4D97-AF65-F5344CB8AC3E}">
        <p14:creationId xmlns:p14="http://schemas.microsoft.com/office/powerpoint/2010/main" val="15698716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a</a:t>
            </a:r>
            <a:r>
              <a:rPr lang="en-US" baseline="0" dirty="0"/>
              <a:t> simple example in which we create a classifier to predict whether or not someone is pregnant.  Obviously a medical test would be more appropriate, but this is just an illustrative example.  If we predict that the person is pregnant and they are, all is well.  The same is true if we predict that they are not pregnant and they are not.  However, there are costs associated with getting our prediction wrong.  If the model predicts pregnancy but the person is not actually pregnant, there are implications.  There may be financial implications… what if the parents rush out and start buying baby furniture?  There may be psychological implications… consider the mental state of the parents when they find they are not having a baby.  These negative implications are bad, but are relatively short-lived.  Now consider the costs associated with predicting no pregnancy when the individual is, indeed, pregnant.  What are the costs?  While there are numerous issues, the most significant would likely be health related issues for both parent and child, because prenatal health care would probably be significantly delayed.  This false negative likely outweighs the costs of a false positive.  Thus, we would focus on models which minimize the false negative rate.</a:t>
            </a:r>
            <a:endParaRPr lang="en-US" dirty="0"/>
          </a:p>
        </p:txBody>
      </p:sp>
      <p:sp>
        <p:nvSpPr>
          <p:cNvPr id="4" name="Slide Number Placeholder 3"/>
          <p:cNvSpPr>
            <a:spLocks noGrp="1"/>
          </p:cNvSpPr>
          <p:nvPr>
            <p:ph type="sldNum" sz="quarter" idx="10"/>
          </p:nvPr>
        </p:nvSpPr>
        <p:spPr/>
        <p:txBody>
          <a:bodyPr/>
          <a:lstStyle/>
          <a:p>
            <a:fld id="{CC6C68FD-184B-4E6F-BA7B-65225732BB4D}" type="slidenum">
              <a:rPr lang="en-US" smtClean="0"/>
              <a:t>25</a:t>
            </a:fld>
            <a:endParaRPr lang="en-US"/>
          </a:p>
        </p:txBody>
      </p:sp>
    </p:spTree>
    <p:extLst>
      <p:ext uri="{BB962C8B-B14F-4D97-AF65-F5344CB8AC3E}">
        <p14:creationId xmlns:p14="http://schemas.microsoft.com/office/powerpoint/2010/main" val="22448714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might also make such a selection based on monetary costs related to the prediction.  In this example, we calculate the cost and revenue associated with each type of prediction and attempt to maximize profit.  It is very important that the dollar values you attach to each outcome are accurate, as inaccuracies can lead to the selection of non-optimal models.</a:t>
            </a:r>
            <a:endParaRPr lang="en-US" dirty="0"/>
          </a:p>
        </p:txBody>
      </p:sp>
      <p:sp>
        <p:nvSpPr>
          <p:cNvPr id="4" name="Slide Number Placeholder 3"/>
          <p:cNvSpPr>
            <a:spLocks noGrp="1"/>
          </p:cNvSpPr>
          <p:nvPr>
            <p:ph type="sldNum" sz="quarter" idx="10"/>
          </p:nvPr>
        </p:nvSpPr>
        <p:spPr/>
        <p:txBody>
          <a:bodyPr/>
          <a:lstStyle/>
          <a:p>
            <a:fld id="{CC6C68FD-184B-4E6F-BA7B-65225732BB4D}" type="slidenum">
              <a:rPr lang="en-US" smtClean="0"/>
              <a:t>26</a:t>
            </a:fld>
            <a:endParaRPr lang="en-US"/>
          </a:p>
        </p:txBody>
      </p:sp>
    </p:spTree>
    <p:extLst>
      <p:ext uri="{BB962C8B-B14F-4D97-AF65-F5344CB8AC3E}">
        <p14:creationId xmlns:p14="http://schemas.microsoft.com/office/powerpoint/2010/main" val="6336073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other means of assessing model performance.  The table on the left is the output from a logistic</a:t>
            </a:r>
            <a:r>
              <a:rPr lang="en-US" baseline="0" dirty="0"/>
              <a:t> regression.  As you can see, there are a wide variety of metrics that can be used to assess the quality of a given model.  We will not address all of these metrics… instead, we will focus on a commonly used metric (MSE) to give you a sense of how such measures are calculated and used.  The mean squared error is simply the difference between the actual value and the predicted value, squared, summed, and divided by the number of total observations.  It is a measure of how much error exists in the model and smaller values are preferred.  A variant of MSE is root mean squared error (RMSE) which is exactly the same calculation but the square root of the MSE is taken.  This is sometimes advantageous as the RMSE is measured in the same units as the dependent variable.  So if you are predicting sales, RMSE would be measured in dollars.</a:t>
            </a:r>
            <a:endParaRPr lang="en-US" dirty="0"/>
          </a:p>
        </p:txBody>
      </p:sp>
      <p:sp>
        <p:nvSpPr>
          <p:cNvPr id="4" name="Slide Number Placeholder 3"/>
          <p:cNvSpPr>
            <a:spLocks noGrp="1"/>
          </p:cNvSpPr>
          <p:nvPr>
            <p:ph type="sldNum" sz="quarter" idx="10"/>
          </p:nvPr>
        </p:nvSpPr>
        <p:spPr/>
        <p:txBody>
          <a:bodyPr/>
          <a:lstStyle/>
          <a:p>
            <a:fld id="{CC6C68FD-184B-4E6F-BA7B-65225732BB4D}" type="slidenum">
              <a:rPr lang="en-US" smtClean="0"/>
              <a:t>27</a:t>
            </a:fld>
            <a:endParaRPr lang="en-US"/>
          </a:p>
        </p:txBody>
      </p:sp>
    </p:spTree>
    <p:extLst>
      <p:ext uri="{BB962C8B-B14F-4D97-AF65-F5344CB8AC3E}">
        <p14:creationId xmlns:p14="http://schemas.microsoft.com/office/powerpoint/2010/main" val="21501418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we have 5 observations with</a:t>
            </a:r>
            <a:r>
              <a:rPr lang="en-US" baseline="0" dirty="0"/>
              <a:t> actual values of y of either 1 or 0 (column 1). In column 2, we have our predicted values of y and in column 3 we have the difference between the two.  Column 4 is the square of the differences.  </a:t>
            </a:r>
            <a:endParaRPr lang="en-US" dirty="0"/>
          </a:p>
        </p:txBody>
      </p:sp>
      <p:sp>
        <p:nvSpPr>
          <p:cNvPr id="4" name="Slide Number Placeholder 3"/>
          <p:cNvSpPr>
            <a:spLocks noGrp="1"/>
          </p:cNvSpPr>
          <p:nvPr>
            <p:ph type="sldNum" sz="quarter" idx="10"/>
          </p:nvPr>
        </p:nvSpPr>
        <p:spPr/>
        <p:txBody>
          <a:bodyPr/>
          <a:lstStyle/>
          <a:p>
            <a:fld id="{CC6C68FD-184B-4E6F-BA7B-65225732BB4D}" type="slidenum">
              <a:rPr lang="en-US" smtClean="0"/>
              <a:t>28</a:t>
            </a:fld>
            <a:endParaRPr lang="en-US"/>
          </a:p>
        </p:txBody>
      </p:sp>
    </p:spTree>
    <p:extLst>
      <p:ext uri="{BB962C8B-B14F-4D97-AF65-F5344CB8AC3E}">
        <p14:creationId xmlns:p14="http://schemas.microsoft.com/office/powerpoint/2010/main" val="31025524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often evaluate model performance visually</a:t>
            </a:r>
            <a:r>
              <a:rPr lang="en-US" baseline="0" dirty="0"/>
              <a:t> using charts.  In many cases, these charts are produced automatically by the data mining tool being used.  </a:t>
            </a:r>
            <a:endParaRPr lang="en-US" dirty="0"/>
          </a:p>
        </p:txBody>
      </p:sp>
      <p:sp>
        <p:nvSpPr>
          <p:cNvPr id="4" name="Slide Number Placeholder 3"/>
          <p:cNvSpPr>
            <a:spLocks noGrp="1"/>
          </p:cNvSpPr>
          <p:nvPr>
            <p:ph type="sldNum" sz="quarter" idx="10"/>
          </p:nvPr>
        </p:nvSpPr>
        <p:spPr/>
        <p:txBody>
          <a:bodyPr/>
          <a:lstStyle/>
          <a:p>
            <a:fld id="{CC6C68FD-184B-4E6F-BA7B-65225732BB4D}" type="slidenum">
              <a:rPr lang="en-US" smtClean="0"/>
              <a:t>29</a:t>
            </a:fld>
            <a:endParaRPr lang="en-US"/>
          </a:p>
        </p:txBody>
      </p:sp>
    </p:spTree>
    <p:extLst>
      <p:ext uri="{BB962C8B-B14F-4D97-AF65-F5344CB8AC3E}">
        <p14:creationId xmlns:p14="http://schemas.microsoft.com/office/powerpoint/2010/main" val="3448380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this point in the course, you may</a:t>
            </a:r>
            <a:r>
              <a:rPr lang="en-US" baseline="0" dirty="0"/>
              <a:t> have determined that creating models is easy.  That is generally true given that you have invested the necessary time in data preparation.  As such, we commonly build many competing models for a given business problem.  These might be variations of a given algorithm (linear regressions with 3, 7, and 10 input variables each), or they might be entirely different algorithms (logistic regression vs decision tree vs neural network.  This means that we need to consider how to identify which of these models is best.  Before getting into how exactly we make that determination, we must first consider how the performance data we use for model evaluation is collected.  We will consider the holdout method, cross validation, and bootstrapping.</a:t>
            </a:r>
            <a:endParaRPr lang="en-US" dirty="0"/>
          </a:p>
        </p:txBody>
      </p:sp>
      <p:sp>
        <p:nvSpPr>
          <p:cNvPr id="4" name="Slide Number Placeholder 3"/>
          <p:cNvSpPr>
            <a:spLocks noGrp="1"/>
          </p:cNvSpPr>
          <p:nvPr>
            <p:ph type="sldNum" sz="quarter" idx="10"/>
          </p:nvPr>
        </p:nvSpPr>
        <p:spPr/>
        <p:txBody>
          <a:bodyPr/>
          <a:lstStyle/>
          <a:p>
            <a:fld id="{CC6C68FD-184B-4E6F-BA7B-65225732BB4D}" type="slidenum">
              <a:rPr lang="en-US" smtClean="0"/>
              <a:t>3</a:t>
            </a:fld>
            <a:endParaRPr lang="en-US"/>
          </a:p>
        </p:txBody>
      </p:sp>
    </p:spTree>
    <p:extLst>
      <p:ext uri="{BB962C8B-B14F-4D97-AF65-F5344CB8AC3E}">
        <p14:creationId xmlns:p14="http://schemas.microsoft.com/office/powerpoint/2010/main" val="8037429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Assume our</a:t>
            </a:r>
            <a:r>
              <a:rPr lang="en-US" baseline="0" dirty="0"/>
              <a:t> data has the following characteristics.  We have three independent variables X1, X2, and X3.  We have a probability of the target event occurring (produced by our model), and we have the actual target variable value (denoted here by a blue circle if the event occurred and a white circle if the event did not occur.  Assume that we have 180 total responses, 40 in which the event occurred and 140 in which it did not.  Our first step in producing model assessment charts would be to sort by the probability column, such that observations with high probabilities are at the top of the table and observations with low probabilities are at the bottom.  In general, if our model is good, most of the observations where the target event occurred should be at the top of the table. </a:t>
            </a:r>
            <a:endParaRPr lang="en-US" dirty="0"/>
          </a:p>
        </p:txBody>
      </p:sp>
      <p:sp>
        <p:nvSpPr>
          <p:cNvPr id="4" name="Slide Number Placeholder 3"/>
          <p:cNvSpPr>
            <a:spLocks noGrp="1"/>
          </p:cNvSpPr>
          <p:nvPr>
            <p:ph type="sldNum" sz="quarter" idx="10"/>
          </p:nvPr>
        </p:nvSpPr>
        <p:spPr/>
        <p:txBody>
          <a:bodyPr/>
          <a:lstStyle/>
          <a:p>
            <a:fld id="{CC6C68FD-184B-4E6F-BA7B-65225732BB4D}" type="slidenum">
              <a:rPr lang="en-US" smtClean="0"/>
              <a:t>30</a:t>
            </a:fld>
            <a:endParaRPr lang="en-US"/>
          </a:p>
        </p:txBody>
      </p:sp>
    </p:spTree>
    <p:extLst>
      <p:ext uri="{BB962C8B-B14F-4D97-AF65-F5344CB8AC3E}">
        <p14:creationId xmlns:p14="http://schemas.microsoft.com/office/powerpoint/2010/main" val="27859249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simply a visual</a:t>
            </a:r>
            <a:r>
              <a:rPr lang="en-US" baseline="0" dirty="0"/>
              <a:t> depiction to help you understand what is going on.  I have sorted my data by probability and divided it into 10 bins (deciles).  Notice that the observations containing the target event are most prevalent in the high probability bins.  As we move to the right (to bins with lower probabilities) we see less target observations.</a:t>
            </a:r>
            <a:endParaRPr lang="en-US" dirty="0"/>
          </a:p>
        </p:txBody>
      </p:sp>
      <p:sp>
        <p:nvSpPr>
          <p:cNvPr id="4" name="Slide Number Placeholder 3"/>
          <p:cNvSpPr>
            <a:spLocks noGrp="1"/>
          </p:cNvSpPr>
          <p:nvPr>
            <p:ph type="sldNum" sz="quarter" idx="10"/>
          </p:nvPr>
        </p:nvSpPr>
        <p:spPr/>
        <p:txBody>
          <a:bodyPr/>
          <a:lstStyle/>
          <a:p>
            <a:fld id="{CC6C68FD-184B-4E6F-BA7B-65225732BB4D}" type="slidenum">
              <a:rPr lang="en-US" smtClean="0"/>
              <a:t>31</a:t>
            </a:fld>
            <a:endParaRPr lang="en-US"/>
          </a:p>
        </p:txBody>
      </p:sp>
    </p:spTree>
    <p:extLst>
      <p:ext uri="{BB962C8B-B14F-4D97-AF65-F5344CB8AC3E}">
        <p14:creationId xmlns:p14="http://schemas.microsoft.com/office/powerpoint/2010/main" val="29723045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we have created these</a:t>
            </a:r>
            <a:r>
              <a:rPr lang="en-US" baseline="0" dirty="0"/>
              <a:t> sorted bins we can begin to do some calculations for each bin which we will ultimately graph.  The first calculation is percent response.  This is the ratio of target events to all events for each bin.  Here, notice that for bin 1, 15 of 18 observations exhibit the event of interest, so percent response for this bin is 0.83.  For bin 2, the percent response is 0.67.  We can then create a chart to plot these values.</a:t>
            </a:r>
            <a:endParaRPr lang="en-US" dirty="0"/>
          </a:p>
        </p:txBody>
      </p:sp>
      <p:sp>
        <p:nvSpPr>
          <p:cNvPr id="4" name="Slide Number Placeholder 3"/>
          <p:cNvSpPr>
            <a:spLocks noGrp="1"/>
          </p:cNvSpPr>
          <p:nvPr>
            <p:ph type="sldNum" sz="quarter" idx="10"/>
          </p:nvPr>
        </p:nvSpPr>
        <p:spPr/>
        <p:txBody>
          <a:bodyPr/>
          <a:lstStyle/>
          <a:p>
            <a:fld id="{CC6C68FD-184B-4E6F-BA7B-65225732BB4D}" type="slidenum">
              <a:rPr lang="en-US" smtClean="0"/>
              <a:t>32</a:t>
            </a:fld>
            <a:endParaRPr lang="en-US"/>
          </a:p>
        </p:txBody>
      </p:sp>
    </p:spTree>
    <p:extLst>
      <p:ext uri="{BB962C8B-B14F-4D97-AF65-F5344CB8AC3E}">
        <p14:creationId xmlns:p14="http://schemas.microsoft.com/office/powerpoint/2010/main" val="29519754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general, percent</a:t>
            </a:r>
            <a:r>
              <a:rPr lang="en-US" baseline="0" dirty="0"/>
              <a:t> response charts that are high on the left and decline quickly are desirable.  This pattern means that your model does a good job of identifying the target event.</a:t>
            </a:r>
            <a:endParaRPr lang="en-US" dirty="0"/>
          </a:p>
        </p:txBody>
      </p:sp>
      <p:sp>
        <p:nvSpPr>
          <p:cNvPr id="4" name="Slide Number Placeholder 3"/>
          <p:cNvSpPr>
            <a:spLocks noGrp="1"/>
          </p:cNvSpPr>
          <p:nvPr>
            <p:ph type="sldNum" sz="quarter" idx="10"/>
          </p:nvPr>
        </p:nvSpPr>
        <p:spPr/>
        <p:txBody>
          <a:bodyPr/>
          <a:lstStyle/>
          <a:p>
            <a:fld id="{CC6C68FD-184B-4E6F-BA7B-65225732BB4D}" type="slidenum">
              <a:rPr lang="en-US" smtClean="0"/>
              <a:t>33</a:t>
            </a:fld>
            <a:endParaRPr lang="en-US"/>
          </a:p>
        </p:txBody>
      </p:sp>
    </p:spTree>
    <p:extLst>
      <p:ext uri="{BB962C8B-B14F-4D97-AF65-F5344CB8AC3E}">
        <p14:creationId xmlns:p14="http://schemas.microsoft.com/office/powerpoint/2010/main" val="6975542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similar metric is the percent captured</a:t>
            </a:r>
            <a:r>
              <a:rPr lang="en-US" baseline="0" dirty="0"/>
              <a:t> response.  This is the ratio of target events in a given bin to all target events.  In this case, bin 1 contains 15 target events and there are 40 total target events.  Thus, bin 1 has a 0.375 percent captured response.  Bin 2 has a percent captured response of 0.300.</a:t>
            </a:r>
            <a:endParaRPr lang="en-US" dirty="0"/>
          </a:p>
        </p:txBody>
      </p:sp>
      <p:sp>
        <p:nvSpPr>
          <p:cNvPr id="4" name="Slide Number Placeholder 3"/>
          <p:cNvSpPr>
            <a:spLocks noGrp="1"/>
          </p:cNvSpPr>
          <p:nvPr>
            <p:ph type="sldNum" sz="quarter" idx="10"/>
          </p:nvPr>
        </p:nvSpPr>
        <p:spPr/>
        <p:txBody>
          <a:bodyPr/>
          <a:lstStyle/>
          <a:p>
            <a:fld id="{CC6C68FD-184B-4E6F-BA7B-65225732BB4D}" type="slidenum">
              <a:rPr lang="en-US" smtClean="0"/>
              <a:t>34</a:t>
            </a:fld>
            <a:endParaRPr lang="en-US"/>
          </a:p>
        </p:txBody>
      </p:sp>
    </p:spTree>
    <p:extLst>
      <p:ext uri="{BB962C8B-B14F-4D97-AF65-F5344CB8AC3E}">
        <p14:creationId xmlns:p14="http://schemas.microsoft.com/office/powerpoint/2010/main" val="32731628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type of chart</a:t>
            </a:r>
            <a:r>
              <a:rPr lang="en-US" baseline="0" dirty="0"/>
              <a:t> will look exactly like the percent response chart and you should look for the same pattern.</a:t>
            </a:r>
            <a:endParaRPr lang="en-US" dirty="0"/>
          </a:p>
        </p:txBody>
      </p:sp>
      <p:sp>
        <p:nvSpPr>
          <p:cNvPr id="4" name="Slide Number Placeholder 3"/>
          <p:cNvSpPr>
            <a:spLocks noGrp="1"/>
          </p:cNvSpPr>
          <p:nvPr>
            <p:ph type="sldNum" sz="quarter" idx="10"/>
          </p:nvPr>
        </p:nvSpPr>
        <p:spPr/>
        <p:txBody>
          <a:bodyPr/>
          <a:lstStyle/>
          <a:p>
            <a:fld id="{CC6C68FD-184B-4E6F-BA7B-65225732BB4D}" type="slidenum">
              <a:rPr lang="en-US" smtClean="0"/>
              <a:t>35</a:t>
            </a:fld>
            <a:endParaRPr lang="en-US"/>
          </a:p>
        </p:txBody>
      </p:sp>
    </p:spTree>
    <p:extLst>
      <p:ext uri="{BB962C8B-B14F-4D97-AF65-F5344CB8AC3E}">
        <p14:creationId xmlns:p14="http://schemas.microsoft.com/office/powerpoint/2010/main" val="37405373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randomly</a:t>
            </a:r>
            <a:r>
              <a:rPr lang="en-US" baseline="0" dirty="0"/>
              <a:t> assigned our observations to bins, rather than using the probabilities created by our model, we would expect approximately 4 target observations per bin (40 target observations/10 bins).  This represents our baseline, or what would happen if we didn’t use the model to make predictions.  We can then compare our model against this baseline to demonstrate how much better our outcomes are if we use the model versus choosing not to use the model.</a:t>
            </a:r>
            <a:endParaRPr lang="en-US" dirty="0"/>
          </a:p>
        </p:txBody>
      </p:sp>
      <p:sp>
        <p:nvSpPr>
          <p:cNvPr id="4" name="Slide Number Placeholder 3"/>
          <p:cNvSpPr>
            <a:spLocks noGrp="1"/>
          </p:cNvSpPr>
          <p:nvPr>
            <p:ph type="sldNum" sz="quarter" idx="10"/>
          </p:nvPr>
        </p:nvSpPr>
        <p:spPr/>
        <p:txBody>
          <a:bodyPr/>
          <a:lstStyle/>
          <a:p>
            <a:fld id="{CC6C68FD-184B-4E6F-BA7B-65225732BB4D}" type="slidenum">
              <a:rPr lang="en-US" smtClean="0"/>
              <a:t>36</a:t>
            </a:fld>
            <a:endParaRPr lang="en-US"/>
          </a:p>
        </p:txBody>
      </p:sp>
    </p:spTree>
    <p:extLst>
      <p:ext uri="{BB962C8B-B14F-4D97-AF65-F5344CB8AC3E}">
        <p14:creationId xmlns:p14="http://schemas.microsoft.com/office/powerpoint/2010/main" val="15161369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metric</a:t>
            </a:r>
            <a:r>
              <a:rPr lang="en-US" baseline="0" dirty="0"/>
              <a:t> we use to compare the performance of our model to the baseline is lift.  We calculate lift for each bin by comparing the number of target observations in each bin to the corresponding bin for the baseline model.  For bin 1, our model contains 15 target observations and the baseline contains 4, resulting in a lift value of 3.75.  You can interpret this number to mean that, for observations in the first bin, they are 3.75 times more likely to contain the target event than if we didn’t use the model.</a:t>
            </a:r>
            <a:endParaRPr lang="en-US" dirty="0"/>
          </a:p>
        </p:txBody>
      </p:sp>
      <p:sp>
        <p:nvSpPr>
          <p:cNvPr id="4" name="Slide Number Placeholder 3"/>
          <p:cNvSpPr>
            <a:spLocks noGrp="1"/>
          </p:cNvSpPr>
          <p:nvPr>
            <p:ph type="sldNum" sz="quarter" idx="10"/>
          </p:nvPr>
        </p:nvSpPr>
        <p:spPr/>
        <p:txBody>
          <a:bodyPr/>
          <a:lstStyle/>
          <a:p>
            <a:fld id="{CC6C68FD-184B-4E6F-BA7B-65225732BB4D}" type="slidenum">
              <a:rPr lang="en-US" smtClean="0"/>
              <a:t>37</a:t>
            </a:fld>
            <a:endParaRPr lang="en-US"/>
          </a:p>
        </p:txBody>
      </p:sp>
    </p:spTree>
    <p:extLst>
      <p:ext uri="{BB962C8B-B14F-4D97-AF65-F5344CB8AC3E}">
        <p14:creationId xmlns:p14="http://schemas.microsoft.com/office/powerpoint/2010/main" val="40230801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plot</a:t>
            </a:r>
            <a:r>
              <a:rPr lang="en-US" baseline="0" dirty="0"/>
              <a:t> will also look similar to % response and you can focus on bins with values above 1.  Values below 1 indicate that the model is no better than random chance.</a:t>
            </a:r>
            <a:endParaRPr lang="en-US" dirty="0"/>
          </a:p>
        </p:txBody>
      </p:sp>
      <p:sp>
        <p:nvSpPr>
          <p:cNvPr id="4" name="Slide Number Placeholder 3"/>
          <p:cNvSpPr>
            <a:spLocks noGrp="1"/>
          </p:cNvSpPr>
          <p:nvPr>
            <p:ph type="sldNum" sz="quarter" idx="10"/>
          </p:nvPr>
        </p:nvSpPr>
        <p:spPr/>
        <p:txBody>
          <a:bodyPr/>
          <a:lstStyle/>
          <a:p>
            <a:fld id="{CC6C68FD-184B-4E6F-BA7B-65225732BB4D}" type="slidenum">
              <a:rPr lang="en-US" smtClean="0"/>
              <a:t>38</a:t>
            </a:fld>
            <a:endParaRPr lang="en-US"/>
          </a:p>
        </p:txBody>
      </p:sp>
    </p:spTree>
    <p:extLst>
      <p:ext uri="{BB962C8B-B14F-4D97-AF65-F5344CB8AC3E}">
        <p14:creationId xmlns:p14="http://schemas.microsoft.com/office/powerpoint/2010/main" val="36680419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table, you</a:t>
            </a:r>
            <a:r>
              <a:rPr lang="en-US" baseline="0" dirty="0"/>
              <a:t> see a summary of model performance as well as baseline performance.  Column 1 represents the bins.  Because you have data for 200,000 customers, each of the 10 bins contains 20,000 observations (column 2).  In column 3, I have added the number of target responses per bin as found by your model.  Finally in column 4, we have our baseline… we know that 200 customers typically respond (0.1% of 200,000 = 200), divided evenly across 10 bins.  We can now calculate lift for each bin.  In bin 1, we had 70 target responses based on our model and a baseline of 20 responses, resulting in lift of 3.5.  </a:t>
            </a:r>
            <a:endParaRPr lang="en-US" dirty="0"/>
          </a:p>
        </p:txBody>
      </p:sp>
      <p:sp>
        <p:nvSpPr>
          <p:cNvPr id="4" name="Slide Number Placeholder 3"/>
          <p:cNvSpPr>
            <a:spLocks noGrp="1"/>
          </p:cNvSpPr>
          <p:nvPr>
            <p:ph type="sldNum" sz="quarter" idx="10"/>
          </p:nvPr>
        </p:nvSpPr>
        <p:spPr/>
        <p:txBody>
          <a:bodyPr/>
          <a:lstStyle/>
          <a:p>
            <a:fld id="{CC6C68FD-184B-4E6F-BA7B-65225732BB4D}" type="slidenum">
              <a:rPr lang="en-US" smtClean="0"/>
              <a:t>40</a:t>
            </a:fld>
            <a:endParaRPr lang="en-US"/>
          </a:p>
        </p:txBody>
      </p:sp>
    </p:spTree>
    <p:extLst>
      <p:ext uri="{BB962C8B-B14F-4D97-AF65-F5344CB8AC3E}">
        <p14:creationId xmlns:p14="http://schemas.microsoft.com/office/powerpoint/2010/main" val="3478051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have seen the holdout method before, though we have not used that name.  In the holdout method, some portion of the data is used for training and another portion is held out to determine the performance of the model.  This is often done using three datasets.  The training dataset is used to train the model… that is, provide historical examples of how the attributes of an object (independent variables) are related to a given outcome (dependent variable).  The validation set is often used to select the best model from a group of competing models.  The test dataset is then used to estimate the error that can be expected when that chosen model is exposed to new data.  Each observation from the sample is generally randomly placed into one of these three datasets.  This randomization helps to ensure that each dataset has the same general proportion of outcome types as the overall population from which the dataset was drawn.  There are occasions, when it is appropriate to conduct a purposive sample in which observations are not chosen randomly.  We will see an example of that shortly.</a:t>
            </a:r>
          </a:p>
          <a:p>
            <a:endParaRPr lang="en-US" baseline="0" dirty="0"/>
          </a:p>
          <a:p>
            <a:r>
              <a:rPr lang="en-US" baseline="0" dirty="0"/>
              <a:t>I am often asked what percentage of the data should be allocated to each of these datasets.  There is no definitive answer to this question.  Generally the more observations contained in your training dataset, the better your model performance against training data.  The more data contained in the validation/testing datasets, the better able you are to predict what error rate your model will have when presented with new data.</a:t>
            </a:r>
          </a:p>
        </p:txBody>
      </p:sp>
      <p:sp>
        <p:nvSpPr>
          <p:cNvPr id="4" name="Slide Number Placeholder 3"/>
          <p:cNvSpPr>
            <a:spLocks noGrp="1"/>
          </p:cNvSpPr>
          <p:nvPr>
            <p:ph type="sldNum" sz="quarter" idx="10"/>
          </p:nvPr>
        </p:nvSpPr>
        <p:spPr/>
        <p:txBody>
          <a:bodyPr/>
          <a:lstStyle/>
          <a:p>
            <a:fld id="{CC6C68FD-184B-4E6F-BA7B-65225732BB4D}" type="slidenum">
              <a:rPr lang="en-US" smtClean="0"/>
              <a:t>4</a:t>
            </a:fld>
            <a:endParaRPr lang="en-US"/>
          </a:p>
        </p:txBody>
      </p:sp>
    </p:spTree>
    <p:extLst>
      <p:ext uri="{BB962C8B-B14F-4D97-AF65-F5344CB8AC3E}">
        <p14:creationId xmlns:p14="http://schemas.microsoft.com/office/powerpoint/2010/main" val="40009416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Plotting</a:t>
            </a:r>
            <a:r>
              <a:rPr lang="en-US" baseline="0" dirty="0"/>
              <a:t> this example, we see that the model outperforms the baseline through bin 4.</a:t>
            </a:r>
            <a:endParaRPr lang="en-US" dirty="0"/>
          </a:p>
        </p:txBody>
      </p:sp>
      <p:sp>
        <p:nvSpPr>
          <p:cNvPr id="4" name="Slide Number Placeholder 3"/>
          <p:cNvSpPr>
            <a:spLocks noGrp="1"/>
          </p:cNvSpPr>
          <p:nvPr>
            <p:ph type="sldNum" sz="quarter" idx="10"/>
          </p:nvPr>
        </p:nvSpPr>
        <p:spPr/>
        <p:txBody>
          <a:bodyPr/>
          <a:lstStyle/>
          <a:p>
            <a:fld id="{CC6C68FD-184B-4E6F-BA7B-65225732BB4D}" type="slidenum">
              <a:rPr lang="en-US" smtClean="0"/>
              <a:t>41</a:t>
            </a:fld>
            <a:endParaRPr lang="en-US"/>
          </a:p>
        </p:txBody>
      </p:sp>
    </p:spTree>
    <p:extLst>
      <p:ext uri="{BB962C8B-B14F-4D97-AF65-F5344CB8AC3E}">
        <p14:creationId xmlns:p14="http://schemas.microsoft.com/office/powerpoint/2010/main" val="3326689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variant of the lift chart can</a:t>
            </a:r>
            <a:r>
              <a:rPr lang="en-US" baseline="0" dirty="0"/>
              <a:t> be created using cumulative values.  Notice that the numbers for each bin are added to the sum of all prior bins.  Cumulative lift is then calculated in the same manner as lift.</a:t>
            </a:r>
            <a:endParaRPr lang="en-US" dirty="0"/>
          </a:p>
        </p:txBody>
      </p:sp>
      <p:sp>
        <p:nvSpPr>
          <p:cNvPr id="4" name="Slide Number Placeholder 3"/>
          <p:cNvSpPr>
            <a:spLocks noGrp="1"/>
          </p:cNvSpPr>
          <p:nvPr>
            <p:ph type="sldNum" sz="quarter" idx="10"/>
          </p:nvPr>
        </p:nvSpPr>
        <p:spPr/>
        <p:txBody>
          <a:bodyPr/>
          <a:lstStyle/>
          <a:p>
            <a:fld id="{CC6C68FD-184B-4E6F-BA7B-65225732BB4D}" type="slidenum">
              <a:rPr lang="en-US" smtClean="0"/>
              <a:t>42</a:t>
            </a:fld>
            <a:endParaRPr lang="en-US"/>
          </a:p>
        </p:txBody>
      </p:sp>
    </p:spTree>
    <p:extLst>
      <p:ext uri="{BB962C8B-B14F-4D97-AF65-F5344CB8AC3E}">
        <p14:creationId xmlns:p14="http://schemas.microsoft.com/office/powerpoint/2010/main" val="14122960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cumulative number of responses is the number of responses our</a:t>
            </a:r>
            <a:r>
              <a:rPr lang="en-US" baseline="0" dirty="0"/>
              <a:t> model predicts we can capture for each additional bin of prioritized (by probability) observations, we can compare that to the cumulative number of responses we would expect without the model.</a:t>
            </a:r>
            <a:endParaRPr lang="en-US" dirty="0"/>
          </a:p>
        </p:txBody>
      </p:sp>
      <p:sp>
        <p:nvSpPr>
          <p:cNvPr id="4" name="Slide Number Placeholder 3"/>
          <p:cNvSpPr>
            <a:spLocks noGrp="1"/>
          </p:cNvSpPr>
          <p:nvPr>
            <p:ph type="sldNum" sz="quarter" idx="10"/>
          </p:nvPr>
        </p:nvSpPr>
        <p:spPr/>
        <p:txBody>
          <a:bodyPr/>
          <a:lstStyle/>
          <a:p>
            <a:fld id="{CC6C68FD-184B-4E6F-BA7B-65225732BB4D}" type="slidenum">
              <a:rPr lang="en-US" smtClean="0"/>
              <a:t>45</a:t>
            </a:fld>
            <a:endParaRPr lang="en-US"/>
          </a:p>
        </p:txBody>
      </p:sp>
    </p:spTree>
    <p:extLst>
      <p:ext uri="{BB962C8B-B14F-4D97-AF65-F5344CB8AC3E}">
        <p14:creationId xmlns:p14="http://schemas.microsoft.com/office/powerpoint/2010/main" val="38951963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chart,</a:t>
            </a:r>
            <a:r>
              <a:rPr lang="en-US" baseline="0" dirty="0"/>
              <a:t> the cumulative baseline value is simply our historical response rate (0.1%) times the number of observations per bin.  Notice that the baseline is a straight line.  This will generally always be the case.  The value of your model is that it allows you to bend that line to your advantage.  Notice for the baseline (no model), to get 100 customers into the store to buy something, we must send promotions to 5 deciles worth of people (100,000).  If we focus on those our model predicts as most likely to respond, we can achieve the same result by only sending to slightly less than 2 deciles worth of people (40,000).  That’s 60,000 pieces of mail we don’t have to send to get the same value, and it represents significant cost savings to the business.</a:t>
            </a:r>
            <a:endParaRPr lang="en-US" dirty="0"/>
          </a:p>
        </p:txBody>
      </p:sp>
      <p:sp>
        <p:nvSpPr>
          <p:cNvPr id="4" name="Slide Number Placeholder 3"/>
          <p:cNvSpPr>
            <a:spLocks noGrp="1"/>
          </p:cNvSpPr>
          <p:nvPr>
            <p:ph type="sldNum" sz="quarter" idx="10"/>
          </p:nvPr>
        </p:nvSpPr>
        <p:spPr/>
        <p:txBody>
          <a:bodyPr/>
          <a:lstStyle/>
          <a:p>
            <a:fld id="{CC6C68FD-184B-4E6F-BA7B-65225732BB4D}" type="slidenum">
              <a:rPr lang="en-US" smtClean="0"/>
              <a:t>46</a:t>
            </a:fld>
            <a:endParaRPr lang="en-US"/>
          </a:p>
        </p:txBody>
      </p:sp>
    </p:spTree>
    <p:extLst>
      <p:ext uri="{BB962C8B-B14F-4D97-AF65-F5344CB8AC3E}">
        <p14:creationId xmlns:p14="http://schemas.microsoft.com/office/powerpoint/2010/main" val="371526100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not explicitly</a:t>
            </a:r>
            <a:r>
              <a:rPr lang="en-US" baseline="0" dirty="0"/>
              <a:t> discussed cutoffs, but they have always been there.  Most of the examples we have discussed are binary classification problems.  Notice that we have said our classifiers provide a probability of the target event, some number ranging between 0.0 (the target event will not occur) to 1.0 (the target event will occur).  We have implicitly been using 0.5 as our cutoff.  If the probability is greater than this value, we correctly presume that the event will be likely to occur.  If the probability is less than 0.5, we assume that the event will not occur.  However, you should recognize that this cutoff value is entirely arbitrary.  What if we wanted to be 80% sure the event would occur before we predicted 1?  We can set this cutoff to any value we like… but we need to recognize that the cutoff value we choose affects the predictions made by our model.</a:t>
            </a:r>
            <a:endParaRPr lang="en-US" dirty="0"/>
          </a:p>
        </p:txBody>
      </p:sp>
      <p:sp>
        <p:nvSpPr>
          <p:cNvPr id="4" name="Slide Number Placeholder 3"/>
          <p:cNvSpPr>
            <a:spLocks noGrp="1"/>
          </p:cNvSpPr>
          <p:nvPr>
            <p:ph type="sldNum" sz="quarter" idx="10"/>
          </p:nvPr>
        </p:nvSpPr>
        <p:spPr/>
        <p:txBody>
          <a:bodyPr/>
          <a:lstStyle/>
          <a:p>
            <a:fld id="{CC6C68FD-184B-4E6F-BA7B-65225732BB4D}" type="slidenum">
              <a:rPr lang="en-US" smtClean="0"/>
              <a:t>47</a:t>
            </a:fld>
            <a:endParaRPr lang="en-US"/>
          </a:p>
        </p:txBody>
      </p:sp>
    </p:spTree>
    <p:extLst>
      <p:ext uri="{BB962C8B-B14F-4D97-AF65-F5344CB8AC3E}">
        <p14:creationId xmlns:p14="http://schemas.microsoft.com/office/powerpoint/2010/main" val="12018184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Changing the threshold</a:t>
            </a:r>
            <a:r>
              <a:rPr lang="en-US" baseline="0" dirty="0"/>
              <a:t> of a model changes its performance.  In this example we have 24 observations which have been scored by a classifier.  Assuming we use a threshold of 0.5, the 13 observations with probabilities larger than 0.5 are classified as 1.  This results in a true positive rate of 0.92 and a false positive rate of 0.17.  If the cutoff is changed to 0.8, only 7 of the 24 observations are classified as 1 and the true positive rate falls to 0.58 and the false positive rate drops to 0.</a:t>
            </a:r>
            <a:endParaRPr lang="en-US" dirty="0"/>
          </a:p>
        </p:txBody>
      </p:sp>
      <p:sp>
        <p:nvSpPr>
          <p:cNvPr id="4" name="Slide Number Placeholder 3"/>
          <p:cNvSpPr>
            <a:spLocks noGrp="1"/>
          </p:cNvSpPr>
          <p:nvPr>
            <p:ph type="sldNum" sz="quarter" idx="10"/>
          </p:nvPr>
        </p:nvSpPr>
        <p:spPr/>
        <p:txBody>
          <a:bodyPr/>
          <a:lstStyle/>
          <a:p>
            <a:fld id="{CC6C68FD-184B-4E6F-BA7B-65225732BB4D}" type="slidenum">
              <a:rPr lang="en-US" smtClean="0"/>
              <a:t>48</a:t>
            </a:fld>
            <a:endParaRPr lang="en-US"/>
          </a:p>
        </p:txBody>
      </p:sp>
    </p:spTree>
    <p:extLst>
      <p:ext uri="{BB962C8B-B14F-4D97-AF65-F5344CB8AC3E}">
        <p14:creationId xmlns:p14="http://schemas.microsoft.com/office/powerpoint/2010/main" val="23027984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ROC curve has an advantage of being able to represent</a:t>
            </a:r>
            <a:r>
              <a:rPr lang="en-US" baseline="0" dirty="0"/>
              <a:t> the performance of a given model against a range of possible cutoff values.  This has two important implications.  First, the ROC curve might be used to optimize a given model for a particular business situation.  For instance, we may be far more interested in ensuring we capture all target events than we are classifying non-target events incorrectly.  Second, the ROC curve is an excellent means to compare the performance of multiple competing models and identifying the model with the best possible performance.</a:t>
            </a:r>
            <a:endParaRPr lang="en-US" dirty="0"/>
          </a:p>
        </p:txBody>
      </p:sp>
      <p:sp>
        <p:nvSpPr>
          <p:cNvPr id="4" name="Slide Number Placeholder 3"/>
          <p:cNvSpPr>
            <a:spLocks noGrp="1"/>
          </p:cNvSpPr>
          <p:nvPr>
            <p:ph type="sldNum" sz="quarter" idx="10"/>
          </p:nvPr>
        </p:nvSpPr>
        <p:spPr/>
        <p:txBody>
          <a:bodyPr/>
          <a:lstStyle/>
          <a:p>
            <a:fld id="{CC6C68FD-184B-4E6F-BA7B-65225732BB4D}" type="slidenum">
              <a:rPr lang="en-US" smtClean="0"/>
              <a:t>49</a:t>
            </a:fld>
            <a:endParaRPr lang="en-US"/>
          </a:p>
        </p:txBody>
      </p:sp>
    </p:spTree>
    <p:extLst>
      <p:ext uri="{BB962C8B-B14F-4D97-AF65-F5344CB8AC3E}">
        <p14:creationId xmlns:p14="http://schemas.microsoft.com/office/powerpoint/2010/main" val="19265156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construct a ROC curve, we must first develop a model.  In this example, we have a model to predict whether a customer will default on a loan.  In the first model, we are fairly conservative and only predict a customer will default if the probability of default is greater than 0.75.  As we reduce the threshold, the true positive rate increases because the model captures more and more 1s.  However, the false positive rate also increases because we also begin to capture more 0s and predict them as 1s.</a:t>
            </a:r>
            <a:endParaRPr lang="en-US" dirty="0"/>
          </a:p>
        </p:txBody>
      </p:sp>
      <p:sp>
        <p:nvSpPr>
          <p:cNvPr id="4" name="Slide Number Placeholder 3"/>
          <p:cNvSpPr>
            <a:spLocks noGrp="1"/>
          </p:cNvSpPr>
          <p:nvPr>
            <p:ph type="sldNum" sz="quarter" idx="10"/>
          </p:nvPr>
        </p:nvSpPr>
        <p:spPr/>
        <p:txBody>
          <a:bodyPr/>
          <a:lstStyle/>
          <a:p>
            <a:fld id="{CC6C68FD-184B-4E6F-BA7B-65225732BB4D}" type="slidenum">
              <a:rPr lang="en-US" smtClean="0"/>
              <a:t>50</a:t>
            </a:fld>
            <a:endParaRPr lang="en-US"/>
          </a:p>
        </p:txBody>
      </p:sp>
    </p:spTree>
    <p:extLst>
      <p:ext uri="{BB962C8B-B14F-4D97-AF65-F5344CB8AC3E}">
        <p14:creationId xmlns:p14="http://schemas.microsoft.com/office/powerpoint/2010/main" val="42728661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need to examine the extreme</a:t>
            </a:r>
            <a:r>
              <a:rPr lang="en-US" baseline="0" dirty="0"/>
              <a:t> values.  If we set our cutoff to 1.0, the model will never predict that anyone will default because the probability cannot exceed 1.0.  As such, we end up with a true positive rate of 0.  We also have a false positive rate of 0 because no 0s in the dataset are predicted as 1s.  On the other end of the spectrum, if we set the cutoff to 0, then the model predicts that everyone will default.  As such, we capture all of the actual 1s (true positive rate is 1) and we inaccurately predict all 0s as 1s (false positive rate is 0).</a:t>
            </a:r>
            <a:endParaRPr lang="en-US" dirty="0"/>
          </a:p>
        </p:txBody>
      </p:sp>
      <p:sp>
        <p:nvSpPr>
          <p:cNvPr id="4" name="Slide Number Placeholder 3"/>
          <p:cNvSpPr>
            <a:spLocks noGrp="1"/>
          </p:cNvSpPr>
          <p:nvPr>
            <p:ph type="sldNum" sz="quarter" idx="10"/>
          </p:nvPr>
        </p:nvSpPr>
        <p:spPr/>
        <p:txBody>
          <a:bodyPr/>
          <a:lstStyle/>
          <a:p>
            <a:fld id="{CC6C68FD-184B-4E6F-BA7B-65225732BB4D}" type="slidenum">
              <a:rPr lang="en-US" smtClean="0"/>
              <a:t>51</a:t>
            </a:fld>
            <a:endParaRPr lang="en-US"/>
          </a:p>
        </p:txBody>
      </p:sp>
    </p:spTree>
    <p:extLst>
      <p:ext uri="{BB962C8B-B14F-4D97-AF65-F5344CB8AC3E}">
        <p14:creationId xmlns:p14="http://schemas.microsoft.com/office/powerpoint/2010/main" val="19863664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then graph the relationship between true</a:t>
            </a:r>
            <a:r>
              <a:rPr lang="en-US" baseline="0" dirty="0"/>
              <a:t> positive rate and false positive rate for each of these cutoff values.  The resulting graph is the ROC curve for this model.  The green line in this graph represents the baseline.  A good model will not dip below that line.  If you find your model does, your model is actually worse than random guessing.  Models are often compared based on a metric called Area Under the Curve (AUC).  AUC is represented here as the blue shaded area and is the area under the ROC curve.  The larger the AUC, the better the model performs.  This is often an excellent metric for use in comparing models.  </a:t>
            </a:r>
          </a:p>
          <a:p>
            <a:endParaRPr lang="en-US" baseline="0" dirty="0"/>
          </a:p>
          <a:p>
            <a:r>
              <a:rPr lang="en-US" baseline="0" dirty="0"/>
              <a:t>For more information about the ROC curve, see </a:t>
            </a:r>
            <a:r>
              <a:rPr lang="en-US" dirty="0">
                <a:hlinkClick r:id="rId3"/>
              </a:rPr>
              <a:t>https://www.youtube.com/watch?v=OAl6eAyP-yo</a:t>
            </a:r>
            <a:r>
              <a:rPr lang="en-US" dirty="0"/>
              <a:t>.</a:t>
            </a:r>
          </a:p>
        </p:txBody>
      </p:sp>
      <p:sp>
        <p:nvSpPr>
          <p:cNvPr id="4" name="Slide Number Placeholder 3"/>
          <p:cNvSpPr>
            <a:spLocks noGrp="1"/>
          </p:cNvSpPr>
          <p:nvPr>
            <p:ph type="sldNum" sz="quarter" idx="10"/>
          </p:nvPr>
        </p:nvSpPr>
        <p:spPr/>
        <p:txBody>
          <a:bodyPr/>
          <a:lstStyle/>
          <a:p>
            <a:fld id="{CC6C68FD-184B-4E6F-BA7B-65225732BB4D}" type="slidenum">
              <a:rPr lang="en-US" smtClean="0"/>
              <a:t>52</a:t>
            </a:fld>
            <a:endParaRPr lang="en-US"/>
          </a:p>
        </p:txBody>
      </p:sp>
    </p:spTree>
    <p:extLst>
      <p:ext uri="{BB962C8B-B14F-4D97-AF65-F5344CB8AC3E}">
        <p14:creationId xmlns:p14="http://schemas.microsoft.com/office/powerpoint/2010/main" val="2921846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simplicity, I will only consider</a:t>
            </a:r>
            <a:r>
              <a:rPr lang="en-US" baseline="0" dirty="0"/>
              <a:t> training and testing datasets.  In this example, each box represents an observation in the dataset (rows).  This dataset contains 40 observations, 50% of which are to be allocated to the training data and 50% to be allocated to the testing data.  As previously mentioned, this allocation is performed randomly.  The model is developed using the training data, and we use the testing data to produce a point estimate of the expected error once deployed.</a:t>
            </a:r>
            <a:endParaRPr lang="en-US" dirty="0"/>
          </a:p>
        </p:txBody>
      </p:sp>
      <p:sp>
        <p:nvSpPr>
          <p:cNvPr id="4" name="Slide Number Placeholder 3"/>
          <p:cNvSpPr>
            <a:spLocks noGrp="1"/>
          </p:cNvSpPr>
          <p:nvPr>
            <p:ph type="sldNum" sz="quarter" idx="10"/>
          </p:nvPr>
        </p:nvSpPr>
        <p:spPr/>
        <p:txBody>
          <a:bodyPr/>
          <a:lstStyle/>
          <a:p>
            <a:fld id="{CC6C68FD-184B-4E6F-BA7B-65225732BB4D}" type="slidenum">
              <a:rPr lang="en-US" smtClean="0"/>
              <a:t>5</a:t>
            </a:fld>
            <a:endParaRPr lang="en-US"/>
          </a:p>
        </p:txBody>
      </p:sp>
    </p:spTree>
    <p:extLst>
      <p:ext uri="{BB962C8B-B14F-4D97-AF65-F5344CB8AC3E}">
        <p14:creationId xmlns:p14="http://schemas.microsoft.com/office/powerpoint/2010/main" val="13172613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a:t>
            </a:r>
            <a:r>
              <a:rPr lang="en-US" baseline="0" dirty="0"/>
              <a:t> are many ways to assess the performance of a model and compare it against competing models.  The approach used should always be driven by the business context and the nature of the decision at hand.  In addition to the metric-oriented techniques described in this module, keep in mind that other factors may also be important in the model selection process.  Things like speed, scalability, ease of use, ease of interpretation, etc. may all be important when choosing between models.</a:t>
            </a:r>
            <a:endParaRPr lang="en-US" dirty="0"/>
          </a:p>
        </p:txBody>
      </p:sp>
      <p:sp>
        <p:nvSpPr>
          <p:cNvPr id="4" name="Slide Number Placeholder 3"/>
          <p:cNvSpPr>
            <a:spLocks noGrp="1"/>
          </p:cNvSpPr>
          <p:nvPr>
            <p:ph type="sldNum" sz="quarter" idx="10"/>
          </p:nvPr>
        </p:nvSpPr>
        <p:spPr/>
        <p:txBody>
          <a:bodyPr/>
          <a:lstStyle/>
          <a:p>
            <a:fld id="{CC6C68FD-184B-4E6F-BA7B-65225732BB4D}" type="slidenum">
              <a:rPr lang="en-US" smtClean="0"/>
              <a:t>53</a:t>
            </a:fld>
            <a:endParaRPr lang="en-US"/>
          </a:p>
        </p:txBody>
      </p:sp>
    </p:spTree>
    <p:extLst>
      <p:ext uri="{BB962C8B-B14F-4D97-AF65-F5344CB8AC3E}">
        <p14:creationId xmlns:p14="http://schemas.microsoft.com/office/powerpoint/2010/main" val="2237946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find that your target event is exceedingly rare, you may consider a stratified</a:t>
            </a:r>
            <a:r>
              <a:rPr lang="en-US" baseline="0" dirty="0"/>
              <a:t> holdout.  An unbalanced target event can be problematic as it may mean your classifier doesn’t have a real opportunity to identify the pattern that leads to your desired outcome… its just not there.  This becomes worse as you split your original dataset into the training, validation, and testing sets.  In fact, it is possible that one of your datasets may not have any instances of the target event.  A stratified holdout helps to ensure that the levels of the target variable are roughly evenly represented, which will often make your classifier perform better.  There are two approaches to stratification.  The first is </a:t>
            </a:r>
            <a:r>
              <a:rPr lang="en-US" baseline="0" dirty="0" err="1"/>
              <a:t>undersampling</a:t>
            </a:r>
            <a:r>
              <a:rPr lang="en-US" baseline="0" dirty="0"/>
              <a:t>, in which we use all of the target event records and some random subset (</a:t>
            </a:r>
            <a:r>
              <a:rPr lang="en-US" baseline="0" dirty="0" err="1"/>
              <a:t>undersample</a:t>
            </a:r>
            <a:r>
              <a:rPr lang="en-US" baseline="0" dirty="0"/>
              <a:t>) of the non-target event records.  The second approach, oversampling, either duplicates target event records or synthetically creates fake, but representative target event records.</a:t>
            </a:r>
          </a:p>
          <a:p>
            <a:endParaRPr lang="en-US" baseline="0" dirty="0"/>
          </a:p>
          <a:p>
            <a:r>
              <a:rPr lang="en-US" baseline="0" dirty="0"/>
              <a:t>Another variation of the holdout technique is called the repeated holdout.  The primary advantage of this approach is that the estimate of the error we should expect upon deployment of the model should be more accurate.</a:t>
            </a:r>
            <a:endParaRPr lang="en-US" dirty="0"/>
          </a:p>
        </p:txBody>
      </p:sp>
      <p:sp>
        <p:nvSpPr>
          <p:cNvPr id="4" name="Slide Number Placeholder 3"/>
          <p:cNvSpPr>
            <a:spLocks noGrp="1"/>
          </p:cNvSpPr>
          <p:nvPr>
            <p:ph type="sldNum" sz="quarter" idx="10"/>
          </p:nvPr>
        </p:nvSpPr>
        <p:spPr/>
        <p:txBody>
          <a:bodyPr/>
          <a:lstStyle/>
          <a:p>
            <a:fld id="{CC6C68FD-184B-4E6F-BA7B-65225732BB4D}" type="slidenum">
              <a:rPr lang="en-US" smtClean="0"/>
              <a:t>6</a:t>
            </a:fld>
            <a:endParaRPr lang="en-US"/>
          </a:p>
        </p:txBody>
      </p:sp>
    </p:spTree>
    <p:extLst>
      <p:ext uri="{BB962C8B-B14F-4D97-AF65-F5344CB8AC3E}">
        <p14:creationId xmlns:p14="http://schemas.microsoft.com/office/powerpoint/2010/main" val="1301866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simplest</a:t>
            </a:r>
            <a:r>
              <a:rPr lang="en-US" baseline="0" dirty="0"/>
              <a:t> case of </a:t>
            </a:r>
            <a:r>
              <a:rPr lang="en-US" baseline="0" dirty="0" err="1"/>
              <a:t>undersampling</a:t>
            </a:r>
            <a:r>
              <a:rPr lang="en-US" baseline="0" dirty="0"/>
              <a:t>, we use all of the rare target event records.  We then randomly select an equal number of non-target event records.  This results in a dataset in which the target and non-target events are equally representative.  The downside to this approach is that resulting dataset will be much smaller than the original.</a:t>
            </a:r>
            <a:endParaRPr lang="en-US" dirty="0"/>
          </a:p>
        </p:txBody>
      </p:sp>
      <p:sp>
        <p:nvSpPr>
          <p:cNvPr id="4" name="Slide Number Placeholder 3"/>
          <p:cNvSpPr>
            <a:spLocks noGrp="1"/>
          </p:cNvSpPr>
          <p:nvPr>
            <p:ph type="sldNum" sz="quarter" idx="10"/>
          </p:nvPr>
        </p:nvSpPr>
        <p:spPr/>
        <p:txBody>
          <a:bodyPr/>
          <a:lstStyle/>
          <a:p>
            <a:fld id="{CC6C68FD-184B-4E6F-BA7B-65225732BB4D}" type="slidenum">
              <a:rPr lang="en-US" smtClean="0"/>
              <a:t>7</a:t>
            </a:fld>
            <a:endParaRPr lang="en-US"/>
          </a:p>
        </p:txBody>
      </p:sp>
    </p:spTree>
    <p:extLst>
      <p:ext uri="{BB962C8B-B14F-4D97-AF65-F5344CB8AC3E}">
        <p14:creationId xmlns:p14="http://schemas.microsoft.com/office/powerpoint/2010/main" val="2750971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oversampling,</a:t>
            </a:r>
            <a:r>
              <a:rPr lang="en-US" baseline="0" dirty="0"/>
              <a:t> we either duplicate or generate representative target event records.  We can do this until the target event records are represented in approximately equal numbers to the non-target event.  </a:t>
            </a:r>
            <a:endParaRPr lang="en-US" dirty="0"/>
          </a:p>
        </p:txBody>
      </p:sp>
      <p:sp>
        <p:nvSpPr>
          <p:cNvPr id="4" name="Slide Number Placeholder 3"/>
          <p:cNvSpPr>
            <a:spLocks noGrp="1"/>
          </p:cNvSpPr>
          <p:nvPr>
            <p:ph type="sldNum" sz="quarter" idx="10"/>
          </p:nvPr>
        </p:nvSpPr>
        <p:spPr/>
        <p:txBody>
          <a:bodyPr/>
          <a:lstStyle/>
          <a:p>
            <a:fld id="{CC6C68FD-184B-4E6F-BA7B-65225732BB4D}" type="slidenum">
              <a:rPr lang="en-US" smtClean="0"/>
              <a:t>8</a:t>
            </a:fld>
            <a:endParaRPr lang="en-US"/>
          </a:p>
        </p:txBody>
      </p:sp>
    </p:spTree>
    <p:extLst>
      <p:ext uri="{BB962C8B-B14F-4D97-AF65-F5344CB8AC3E}">
        <p14:creationId xmlns:p14="http://schemas.microsoft.com/office/powerpoint/2010/main" val="333154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a:t>
            </a:r>
            <a:r>
              <a:rPr lang="en-US" baseline="0" dirty="0"/>
              <a:t> this scenario in which our target event is represented in about 10% of our data.  Given that we have 40 observations, that means that we have 4 target events total.  If we randomly assign observations to the training and testing datasets, it is possible that no target event records will appear in the training data.  In that case, it is impossible for the algorithm to learn the appropriate rules.</a:t>
            </a:r>
            <a:endParaRPr lang="en-US" dirty="0"/>
          </a:p>
        </p:txBody>
      </p:sp>
      <p:sp>
        <p:nvSpPr>
          <p:cNvPr id="4" name="Slide Number Placeholder 3"/>
          <p:cNvSpPr>
            <a:spLocks noGrp="1"/>
          </p:cNvSpPr>
          <p:nvPr>
            <p:ph type="sldNum" sz="quarter" idx="10"/>
          </p:nvPr>
        </p:nvSpPr>
        <p:spPr/>
        <p:txBody>
          <a:bodyPr/>
          <a:lstStyle/>
          <a:p>
            <a:fld id="{CC6C68FD-184B-4E6F-BA7B-65225732BB4D}" type="slidenum">
              <a:rPr lang="en-US" smtClean="0"/>
              <a:t>9</a:t>
            </a:fld>
            <a:endParaRPr lang="en-US"/>
          </a:p>
        </p:txBody>
      </p:sp>
    </p:spTree>
    <p:extLst>
      <p:ext uri="{BB962C8B-B14F-4D97-AF65-F5344CB8AC3E}">
        <p14:creationId xmlns:p14="http://schemas.microsoft.com/office/powerpoint/2010/main" val="3695140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32FA291C-1F16-4C43-8970-9DD6ECFB664F}" type="datetime1">
              <a:rPr lang="en-US" smtClean="0"/>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4C224EF9-7B8A-41FE-AC1A-7D8793BF1679}" type="slidenum">
              <a:rPr lang="en-US" smtClean="0"/>
              <a:pPr/>
              <a:t>‹#›</a:t>
            </a:fld>
            <a:endParaRPr lang="en-US" dirty="0"/>
          </a:p>
        </p:txBody>
      </p:sp>
    </p:spTree>
    <p:extLst>
      <p:ext uri="{BB962C8B-B14F-4D97-AF65-F5344CB8AC3E}">
        <p14:creationId xmlns:p14="http://schemas.microsoft.com/office/powerpoint/2010/main" val="2189666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0BFE8A-66E5-4C93-8E56-55ED361A80B3}" type="datetime1">
              <a:rPr lang="en-US" smtClean="0"/>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224EF9-7B8A-41FE-AC1A-7D8793BF1679}" type="slidenum">
              <a:rPr lang="en-US" smtClean="0"/>
              <a:t>‹#›</a:t>
            </a:fld>
            <a:endParaRPr lang="en-US"/>
          </a:p>
        </p:txBody>
      </p:sp>
    </p:spTree>
    <p:extLst>
      <p:ext uri="{BB962C8B-B14F-4D97-AF65-F5344CB8AC3E}">
        <p14:creationId xmlns:p14="http://schemas.microsoft.com/office/powerpoint/2010/main" val="1128748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2EDD1E-A132-459A-82A4-42623BAECBC9}" type="datetime1">
              <a:rPr lang="en-US" smtClean="0"/>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224EF9-7B8A-41FE-AC1A-7D8793BF1679}" type="slidenum">
              <a:rPr lang="en-US" smtClean="0"/>
              <a:t>‹#›</a:t>
            </a:fld>
            <a:endParaRPr lang="en-US"/>
          </a:p>
        </p:txBody>
      </p:sp>
    </p:spTree>
    <p:extLst>
      <p:ext uri="{BB962C8B-B14F-4D97-AF65-F5344CB8AC3E}">
        <p14:creationId xmlns:p14="http://schemas.microsoft.com/office/powerpoint/2010/main" val="97432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lnSpc>
                <a:spcPts val="2500"/>
              </a:lnSpc>
              <a:defRPr sz="1800">
                <a:solidFill>
                  <a:schemeClr val="tx1">
                    <a:lumMod val="65000"/>
                    <a:lumOff val="35000"/>
                  </a:schemeClr>
                </a:solidFill>
              </a:defRPr>
            </a:lvl1pPr>
            <a:lvl2pPr>
              <a:lnSpc>
                <a:spcPts val="2500"/>
              </a:lnSpc>
              <a:defRPr sz="1800" baseline="0">
                <a:solidFill>
                  <a:schemeClr val="tx1">
                    <a:lumMod val="65000"/>
                    <a:lumOff val="35000"/>
                  </a:schemeClr>
                </a:solidFill>
              </a:defRPr>
            </a:lvl2pPr>
            <a:lvl3pPr>
              <a:lnSpc>
                <a:spcPts val="2500"/>
              </a:lnSpc>
              <a:defRPr sz="1800">
                <a:solidFill>
                  <a:schemeClr val="tx1">
                    <a:lumMod val="65000"/>
                    <a:lumOff val="35000"/>
                  </a:schemeClr>
                </a:solidFill>
              </a:defRPr>
            </a:lvl3pPr>
            <a:lvl4pPr>
              <a:lnSpc>
                <a:spcPts val="2500"/>
              </a:lnSpc>
              <a:defRPr sz="1800">
                <a:solidFill>
                  <a:schemeClr val="tx1">
                    <a:lumMod val="65000"/>
                    <a:lumOff val="35000"/>
                  </a:schemeClr>
                </a:solidFill>
              </a:defRPr>
            </a:lvl4pPr>
            <a:lvl5pPr>
              <a:lnSpc>
                <a:spcPts val="2500"/>
              </a:lnSpc>
              <a:defRPr sz="1800">
                <a:solidFill>
                  <a:schemeClr val="tx1">
                    <a:lumMod val="65000"/>
                    <a:lumOff val="3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A508C8E-DBC7-4675-B608-186D495BCC43}" type="datetime1">
              <a:rPr lang="en-US" smtClean="0"/>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224EF9-7B8A-41FE-AC1A-7D8793BF1679}" type="slidenum">
              <a:rPr lang="en-US" smtClean="0"/>
              <a:t>‹#›</a:t>
            </a:fld>
            <a:endParaRPr lang="en-US"/>
          </a:p>
        </p:txBody>
      </p:sp>
    </p:spTree>
    <p:extLst>
      <p:ext uri="{BB962C8B-B14F-4D97-AF65-F5344CB8AC3E}">
        <p14:creationId xmlns:p14="http://schemas.microsoft.com/office/powerpoint/2010/main" val="1278321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050334" cy="2852737"/>
          </a:xfrm>
        </p:spPr>
        <p:txBody>
          <a:bodyPr anchor="b">
            <a:normAutofit/>
          </a:bodyPr>
          <a:lstStyle>
            <a:lvl1pPr>
              <a:defRPr sz="5400"/>
            </a:lvl1pPr>
          </a:lstStyle>
          <a:p>
            <a:r>
              <a:rPr lang="en-US" dirty="0"/>
              <a:t>Click to edit Master title style</a:t>
            </a:r>
          </a:p>
        </p:txBody>
      </p:sp>
      <p:sp>
        <p:nvSpPr>
          <p:cNvPr id="3" name="Text Placeholder 2"/>
          <p:cNvSpPr>
            <a:spLocks noGrp="1"/>
          </p:cNvSpPr>
          <p:nvPr>
            <p:ph type="body" idx="1"/>
          </p:nvPr>
        </p:nvSpPr>
        <p:spPr>
          <a:xfrm>
            <a:off x="831850" y="4589463"/>
            <a:ext cx="10050334"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BB53D96-9873-4DAD-9DF0-926ACCDBF321}" type="datetime1">
              <a:rPr lang="en-US" smtClean="0"/>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224EF9-7B8A-41FE-AC1A-7D8793BF1679}" type="slidenum">
              <a:rPr lang="en-US" smtClean="0"/>
              <a:t>‹#›</a:t>
            </a:fld>
            <a:endParaRPr lang="en-US"/>
          </a:p>
        </p:txBody>
      </p:sp>
    </p:spTree>
    <p:extLst>
      <p:ext uri="{BB962C8B-B14F-4D97-AF65-F5344CB8AC3E}">
        <p14:creationId xmlns:p14="http://schemas.microsoft.com/office/powerpoint/2010/main" val="1503178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49377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43600" y="1825625"/>
            <a:ext cx="4938583"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A433432-78A9-4B29-86B0-D817110BCE68}" type="datetime1">
              <a:rPr lang="en-US" smtClean="0"/>
              <a:t>12/18/2019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224EF9-7B8A-41FE-AC1A-7D8793BF1679}" type="slidenum">
              <a:rPr lang="en-US" smtClean="0"/>
              <a:t>‹#›</a:t>
            </a:fld>
            <a:endParaRPr lang="en-US"/>
          </a:p>
        </p:txBody>
      </p:sp>
    </p:spTree>
    <p:extLst>
      <p:ext uri="{BB962C8B-B14F-4D97-AF65-F5344CB8AC3E}">
        <p14:creationId xmlns:p14="http://schemas.microsoft.com/office/powerpoint/2010/main" val="746962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7" y="1681163"/>
            <a:ext cx="493586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493586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941625" y="1681163"/>
            <a:ext cx="4940559"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941624" y="2505075"/>
            <a:ext cx="4940559"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14E3858-04C3-4F9E-9C09-43DAB7928D95}" type="datetime1">
              <a:rPr lang="en-US" smtClean="0"/>
              <a:t>12/18/2019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224EF9-7B8A-41FE-AC1A-7D8793BF1679}" type="slidenum">
              <a:rPr lang="en-US" smtClean="0"/>
              <a:t>‹#›</a:t>
            </a:fld>
            <a:endParaRPr lang="en-US"/>
          </a:p>
        </p:txBody>
      </p:sp>
    </p:spTree>
    <p:extLst>
      <p:ext uri="{BB962C8B-B14F-4D97-AF65-F5344CB8AC3E}">
        <p14:creationId xmlns:p14="http://schemas.microsoft.com/office/powerpoint/2010/main" val="2386977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820CFDE-1703-485C-B525-BA6677743BFB}" type="datetime1">
              <a:rPr lang="en-US" smtClean="0"/>
              <a:t>12/18/2019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224EF9-7B8A-41FE-AC1A-7D8793BF1679}" type="slidenum">
              <a:rPr lang="en-US" smtClean="0"/>
              <a:t>‹#›</a:t>
            </a:fld>
            <a:endParaRPr lang="en-US"/>
          </a:p>
        </p:txBody>
      </p:sp>
    </p:spTree>
    <p:extLst>
      <p:ext uri="{BB962C8B-B14F-4D97-AF65-F5344CB8AC3E}">
        <p14:creationId xmlns:p14="http://schemas.microsoft.com/office/powerpoint/2010/main" val="2300078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D8BED4-406B-4923-A844-8014C7722D76}" type="datetime1">
              <a:rPr lang="en-US" smtClean="0"/>
              <a:t>12/18/2019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224EF9-7B8A-41FE-AC1A-7D8793BF1679}" type="slidenum">
              <a:rPr lang="en-US" smtClean="0"/>
              <a:t>‹#›</a:t>
            </a:fld>
            <a:endParaRPr lang="en-US"/>
          </a:p>
        </p:txBody>
      </p:sp>
    </p:spTree>
    <p:extLst>
      <p:ext uri="{BB962C8B-B14F-4D97-AF65-F5344CB8AC3E}">
        <p14:creationId xmlns:p14="http://schemas.microsoft.com/office/powerpoint/2010/main" val="2767421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5698996"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9CFFC47-5A1D-4368-825A-E21A1FEB9B2D}" type="datetime1">
              <a:rPr lang="en-US" smtClean="0"/>
              <a:t>12/18/2019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224EF9-7B8A-41FE-AC1A-7D8793BF1679}" type="slidenum">
              <a:rPr lang="en-US" smtClean="0"/>
              <a:t>‹#›</a:t>
            </a:fld>
            <a:endParaRPr lang="en-US"/>
          </a:p>
        </p:txBody>
      </p:sp>
    </p:spTree>
    <p:extLst>
      <p:ext uri="{BB962C8B-B14F-4D97-AF65-F5344CB8AC3E}">
        <p14:creationId xmlns:p14="http://schemas.microsoft.com/office/powerpoint/2010/main" val="2473543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569899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84CA883-08EE-4976-AD26-1C878B2AA680}" type="datetime1">
              <a:rPr lang="en-US" smtClean="0"/>
              <a:t>12/18/2019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224EF9-7B8A-41FE-AC1A-7D8793BF1679}" type="slidenum">
              <a:rPr lang="en-US" smtClean="0"/>
              <a:t>‹#›</a:t>
            </a:fld>
            <a:endParaRPr lang="en-US"/>
          </a:p>
        </p:txBody>
      </p:sp>
    </p:spTree>
    <p:extLst>
      <p:ext uri="{BB962C8B-B14F-4D97-AF65-F5344CB8AC3E}">
        <p14:creationId xmlns:p14="http://schemas.microsoft.com/office/powerpoint/2010/main" val="1665955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099DC54-DC51-459F-B358-A792EA76A995}"/>
              </a:ext>
            </a:extLst>
          </p:cNvPr>
          <p:cNvSpPr/>
          <p:nvPr userDrawn="1"/>
        </p:nvSpPr>
        <p:spPr>
          <a:xfrm>
            <a:off x="9552738" y="285495"/>
            <a:ext cx="2639262" cy="338652"/>
          </a:xfrm>
          <a:prstGeom prst="rect">
            <a:avLst/>
          </a:prstGeom>
          <a:solidFill>
            <a:srgbClr val="5A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61319" y="365125"/>
            <a:ext cx="10420865" cy="106002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4069" y="1532238"/>
            <a:ext cx="10428115" cy="464472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4069" y="6356349"/>
            <a:ext cx="990600" cy="365125"/>
          </a:xfrm>
          <a:prstGeom prst="rect">
            <a:avLst/>
          </a:prstGeom>
        </p:spPr>
        <p:txBody>
          <a:bodyPr vert="horz" lIns="91440" tIns="45720" rIns="91440" bIns="45720" rtlCol="0" anchor="ctr"/>
          <a:lstStyle>
            <a:lvl1pPr algn="l">
              <a:defRPr sz="1200">
                <a:solidFill>
                  <a:schemeClr val="tx1">
                    <a:tint val="75000"/>
                  </a:schemeClr>
                </a:solidFill>
                <a:latin typeface="Verdana Pro Cond Light" panose="020B0604020202020204" pitchFamily="34" charset="0"/>
              </a:defRPr>
            </a:lvl1pPr>
          </a:lstStyle>
          <a:p>
            <a:fld id="{C415D45B-DC0E-4C37-BB3F-9AD8C11F9057}" type="datetime1">
              <a:rPr lang="en-US" smtClean="0"/>
              <a:pPr/>
              <a:t>12/18/2019</a:t>
            </a:fld>
            <a:endParaRPr lang="en-US" dirty="0"/>
          </a:p>
        </p:txBody>
      </p:sp>
      <p:sp>
        <p:nvSpPr>
          <p:cNvPr id="5" name="Footer Placeholder 4"/>
          <p:cNvSpPr>
            <a:spLocks noGrp="1"/>
          </p:cNvSpPr>
          <p:nvPr>
            <p:ph type="ftr" sz="quarter" idx="3"/>
          </p:nvPr>
        </p:nvSpPr>
        <p:spPr>
          <a:xfrm>
            <a:off x="1516997" y="6356350"/>
            <a:ext cx="9365187" cy="365125"/>
          </a:xfrm>
          <a:prstGeom prst="rect">
            <a:avLst/>
          </a:prstGeom>
        </p:spPr>
        <p:txBody>
          <a:bodyPr vert="horz" lIns="91440" tIns="45720" rIns="91440" bIns="45720" rtlCol="0" anchor="ctr"/>
          <a:lstStyle>
            <a:lvl1pPr algn="ctr">
              <a:defRPr sz="1200">
                <a:solidFill>
                  <a:schemeClr val="tx1">
                    <a:tint val="75000"/>
                  </a:schemeClr>
                </a:solidFill>
                <a:latin typeface="Verdana Pro Cond Light" panose="020B0306030504040204" pitchFamily="34" charset="0"/>
              </a:defRPr>
            </a:lvl1pPr>
          </a:lstStyle>
          <a:p>
            <a:endParaRPr lang="en-US" dirty="0"/>
          </a:p>
        </p:txBody>
      </p:sp>
      <p:sp>
        <p:nvSpPr>
          <p:cNvPr id="6" name="Slide Number Placeholder 5"/>
          <p:cNvSpPr>
            <a:spLocks noGrp="1"/>
          </p:cNvSpPr>
          <p:nvPr>
            <p:ph type="sldNum" sz="quarter" idx="4"/>
          </p:nvPr>
        </p:nvSpPr>
        <p:spPr>
          <a:xfrm>
            <a:off x="11334283" y="6356350"/>
            <a:ext cx="471616" cy="365125"/>
          </a:xfrm>
          <a:prstGeom prst="rect">
            <a:avLst/>
          </a:prstGeom>
        </p:spPr>
        <p:txBody>
          <a:bodyPr vert="horz" lIns="91440" tIns="45720" rIns="91440" bIns="45720" rtlCol="0" anchor="ctr"/>
          <a:lstStyle>
            <a:lvl1pPr algn="ctr">
              <a:defRPr sz="1200" baseline="0">
                <a:solidFill>
                  <a:schemeClr val="accent6"/>
                </a:solidFill>
                <a:latin typeface="Verdana Pro Cond Light" panose="020B0306030504040204" pitchFamily="34" charset="0"/>
              </a:defRPr>
            </a:lvl1pPr>
          </a:lstStyle>
          <a:p>
            <a:fld id="{4C224EF9-7B8A-41FE-AC1A-7D8793BF1679}" type="slidenum">
              <a:rPr lang="en-US" smtClean="0"/>
              <a:pPr/>
              <a:t>‹#›</a:t>
            </a:fld>
            <a:endParaRPr lang="en-US" dirty="0"/>
          </a:p>
        </p:txBody>
      </p:sp>
      <p:sp>
        <p:nvSpPr>
          <p:cNvPr id="16" name="TextBox 15">
            <a:extLst>
              <a:ext uri="{FF2B5EF4-FFF2-40B4-BE49-F238E27FC236}">
                <a16:creationId xmlns:a16="http://schemas.microsoft.com/office/drawing/2014/main" id="{C62CA976-FE42-457B-BCA2-D206BA85D11F}"/>
              </a:ext>
            </a:extLst>
          </p:cNvPr>
          <p:cNvSpPr txBox="1"/>
          <p:nvPr userDrawn="1"/>
        </p:nvSpPr>
        <p:spPr>
          <a:xfrm>
            <a:off x="9575314" y="274965"/>
            <a:ext cx="1249118" cy="369332"/>
          </a:xfrm>
          <a:prstGeom prst="rect">
            <a:avLst/>
          </a:prstGeom>
          <a:noFill/>
        </p:spPr>
        <p:txBody>
          <a:bodyPr wrap="square" rtlCol="0">
            <a:spAutoFit/>
          </a:bodyPr>
          <a:lstStyle/>
          <a:p>
            <a:r>
              <a:rPr lang="en-US" dirty="0">
                <a:solidFill>
                  <a:schemeClr val="bg1"/>
                </a:solidFill>
                <a:latin typeface="Verdana Pro Cond" panose="020B0604020202020204" pitchFamily="34" charset="0"/>
                <a:cs typeface="Argumentum Medium" panose="020B0000000000000000" pitchFamily="34" charset="0"/>
              </a:rPr>
              <a:t>DSCI</a:t>
            </a:r>
            <a:r>
              <a:rPr lang="en-US" dirty="0">
                <a:solidFill>
                  <a:schemeClr val="bg1"/>
                </a:solidFill>
                <a:latin typeface="Brandon Grotesque Medium" panose="020B0603020203060202" pitchFamily="34" charset="0"/>
                <a:cs typeface="Argumentum Medium" panose="020B0000000000000000" pitchFamily="34" charset="0"/>
              </a:rPr>
              <a:t> </a:t>
            </a:r>
            <a:r>
              <a:rPr lang="en-US" i="0" dirty="0">
                <a:solidFill>
                  <a:schemeClr val="bg1"/>
                </a:solidFill>
                <a:latin typeface="Verdana Pro Cond SemiBold" panose="020B0604020202020204" pitchFamily="34" charset="0"/>
                <a:cs typeface="Argumentum Medium" panose="020B0000000000000000" pitchFamily="34" charset="0"/>
              </a:rPr>
              <a:t>5240</a:t>
            </a:r>
          </a:p>
        </p:txBody>
      </p:sp>
      <p:sp>
        <p:nvSpPr>
          <p:cNvPr id="19" name="Rectangle 18">
            <a:extLst>
              <a:ext uri="{FF2B5EF4-FFF2-40B4-BE49-F238E27FC236}">
                <a16:creationId xmlns:a16="http://schemas.microsoft.com/office/drawing/2014/main" id="{505F89ED-3C58-46E7-B306-52E8A19764BD}"/>
              </a:ext>
            </a:extLst>
          </p:cNvPr>
          <p:cNvSpPr/>
          <p:nvPr userDrawn="1"/>
        </p:nvSpPr>
        <p:spPr>
          <a:xfrm>
            <a:off x="10862916" y="205355"/>
            <a:ext cx="1004912" cy="498933"/>
          </a:xfrm>
          <a:prstGeom prst="rect">
            <a:avLst/>
          </a:prstGeom>
          <a:solidFill>
            <a:srgbClr val="007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a:extLst>
              <a:ext uri="{FF2B5EF4-FFF2-40B4-BE49-F238E27FC236}">
                <a16:creationId xmlns:a16="http://schemas.microsoft.com/office/drawing/2014/main" id="{5D95166A-54DF-43F4-898C-E723B3E12C29}"/>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943245" y="315214"/>
            <a:ext cx="870404" cy="284122"/>
          </a:xfrm>
          <a:prstGeom prst="rect">
            <a:avLst/>
          </a:prstGeom>
        </p:spPr>
      </p:pic>
    </p:spTree>
    <p:extLst>
      <p:ext uri="{BB962C8B-B14F-4D97-AF65-F5344CB8AC3E}">
        <p14:creationId xmlns:p14="http://schemas.microsoft.com/office/powerpoint/2010/main" val="426614769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3200" b="1" kern="1200" baseline="0">
          <a:solidFill>
            <a:srgbClr val="00853E"/>
          </a:solidFill>
          <a:latin typeface="Verdana" panose="020B0604030504040204" pitchFamily="34" charset="0"/>
          <a:ea typeface="Verdana" panose="020B0604030504040204" pitchFamily="34" charset="0"/>
          <a:cs typeface="Verdan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90.png"/><Relationship Id="rId17" Type="http://schemas.openxmlformats.org/officeDocument/2006/relationships/image" Target="../media/image25.png"/><Relationship Id="rId2" Type="http://schemas.openxmlformats.org/officeDocument/2006/relationships/notesSlide" Target="../notesSlides/notesSlide24.xml"/><Relationship Id="rId16" Type="http://schemas.openxmlformats.org/officeDocument/2006/relationships/image" Target="../media/image24.png"/><Relationship Id="rId20" Type="http://schemas.openxmlformats.org/officeDocument/2006/relationships/image" Target="../media/image28.png"/><Relationship Id="rId1" Type="http://schemas.openxmlformats.org/officeDocument/2006/relationships/slideLayout" Target="../slideLayouts/slideLayout4.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image" Target="../media/image350.png"/><Relationship Id="rId5" Type="http://schemas.openxmlformats.org/officeDocument/2006/relationships/image" Target="../media/image37.png"/><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00.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0.png"/><Relationship Id="rId7" Type="http://schemas.openxmlformats.org/officeDocument/2006/relationships/image" Target="../media/image48.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0.png"/></Relationships>
</file>

<file path=ppt/slides/_rels/slide51.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30.png"/></Relationships>
</file>

<file path=ppt/slides/_rels/slide5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65747"/>
            <a:ext cx="9144000" cy="927019"/>
          </a:xfrm>
        </p:spPr>
        <p:txBody>
          <a:bodyPr>
            <a:normAutofit/>
          </a:bodyPr>
          <a:lstStyle/>
          <a:p>
            <a:r>
              <a:rPr lang="en-US" sz="4800" dirty="0"/>
              <a:t>Evaluating Classifiers</a:t>
            </a:r>
          </a:p>
        </p:txBody>
      </p:sp>
      <p:sp>
        <p:nvSpPr>
          <p:cNvPr id="3" name="Subtitle 2"/>
          <p:cNvSpPr>
            <a:spLocks noGrp="1"/>
          </p:cNvSpPr>
          <p:nvPr>
            <p:ph type="subTitle" idx="1"/>
          </p:nvPr>
        </p:nvSpPr>
        <p:spPr>
          <a:xfrm>
            <a:off x="1524000" y="4148793"/>
            <a:ext cx="9144000" cy="927019"/>
          </a:xfrm>
        </p:spPr>
        <p:txBody>
          <a:bodyPr>
            <a:normAutofit/>
          </a:bodyPr>
          <a:lstStyle/>
          <a:p>
            <a:r>
              <a:rPr lang="en-US" sz="2000" b="1" dirty="0"/>
              <a:t>DSCI 5240 Data Mining and Machine Learning for Business</a:t>
            </a:r>
          </a:p>
          <a:p>
            <a:r>
              <a:rPr lang="en-US" sz="2000" dirty="0"/>
              <a:t>Russell R. Torres</a:t>
            </a:r>
          </a:p>
        </p:txBody>
      </p:sp>
    </p:spTree>
    <p:extLst>
      <p:ext uri="{BB962C8B-B14F-4D97-AF65-F5344CB8AC3E}">
        <p14:creationId xmlns:p14="http://schemas.microsoft.com/office/powerpoint/2010/main" val="1003912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ontent Placeholder 6"/>
          <p:cNvGraphicFramePr>
            <a:graphicFrameLocks/>
          </p:cNvGraphicFramePr>
          <p:nvPr>
            <p:extLst/>
          </p:nvPr>
        </p:nvGraphicFramePr>
        <p:xfrm>
          <a:off x="4525328" y="3086709"/>
          <a:ext cx="1718944" cy="457200"/>
        </p:xfrm>
        <a:graphic>
          <a:graphicData uri="http://schemas.openxmlformats.org/drawingml/2006/table">
            <a:tbl>
              <a:tblPr>
                <a:tableStyleId>{5C22544A-7EE6-4342-B048-85BDC9FD1C3A}</a:tableStyleId>
              </a:tblPr>
              <a:tblGrid>
                <a:gridCol w="214868">
                  <a:extLst>
                    <a:ext uri="{9D8B030D-6E8A-4147-A177-3AD203B41FA5}">
                      <a16:colId xmlns:a16="http://schemas.microsoft.com/office/drawing/2014/main" val="20004"/>
                    </a:ext>
                  </a:extLst>
                </a:gridCol>
                <a:gridCol w="214868">
                  <a:extLst>
                    <a:ext uri="{9D8B030D-6E8A-4147-A177-3AD203B41FA5}">
                      <a16:colId xmlns:a16="http://schemas.microsoft.com/office/drawing/2014/main" val="20012"/>
                    </a:ext>
                  </a:extLst>
                </a:gridCol>
                <a:gridCol w="214868">
                  <a:extLst>
                    <a:ext uri="{9D8B030D-6E8A-4147-A177-3AD203B41FA5}">
                      <a16:colId xmlns:a16="http://schemas.microsoft.com/office/drawing/2014/main" val="20016"/>
                    </a:ext>
                  </a:extLst>
                </a:gridCol>
                <a:gridCol w="214868">
                  <a:extLst>
                    <a:ext uri="{9D8B030D-6E8A-4147-A177-3AD203B41FA5}">
                      <a16:colId xmlns:a16="http://schemas.microsoft.com/office/drawing/2014/main" val="20017"/>
                    </a:ext>
                  </a:extLst>
                </a:gridCol>
                <a:gridCol w="214868">
                  <a:extLst>
                    <a:ext uri="{9D8B030D-6E8A-4147-A177-3AD203B41FA5}">
                      <a16:colId xmlns:a16="http://schemas.microsoft.com/office/drawing/2014/main" val="20018"/>
                    </a:ext>
                  </a:extLst>
                </a:gridCol>
                <a:gridCol w="214868">
                  <a:extLst>
                    <a:ext uri="{9D8B030D-6E8A-4147-A177-3AD203B41FA5}">
                      <a16:colId xmlns:a16="http://schemas.microsoft.com/office/drawing/2014/main" val="20019"/>
                    </a:ext>
                  </a:extLst>
                </a:gridCol>
                <a:gridCol w="214868">
                  <a:extLst>
                    <a:ext uri="{9D8B030D-6E8A-4147-A177-3AD203B41FA5}">
                      <a16:colId xmlns:a16="http://schemas.microsoft.com/office/drawing/2014/main" val="20020"/>
                    </a:ext>
                  </a:extLst>
                </a:gridCol>
                <a:gridCol w="214868">
                  <a:extLst>
                    <a:ext uri="{9D8B030D-6E8A-4147-A177-3AD203B41FA5}">
                      <a16:colId xmlns:a16="http://schemas.microsoft.com/office/drawing/2014/main" val="20021"/>
                    </a:ext>
                  </a:extLst>
                </a:gridCol>
              </a:tblGrid>
              <a:tr h="435424">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3</a:t>
                      </a:r>
                    </a:p>
                  </a:txBody>
                  <a:tcPr>
                    <a:solidFill>
                      <a:schemeClr val="bg1">
                        <a:lumMod val="75000"/>
                      </a:schemeClr>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5</a:t>
                      </a:r>
                    </a:p>
                  </a:txBody>
                  <a:tcPr>
                    <a:solidFill>
                      <a:srgbClr val="FF0000"/>
                    </a:solidFill>
                  </a:tcPr>
                </a:tc>
                <a:tc>
                  <a:txBody>
                    <a:bodyPr/>
                    <a:lstStyle/>
                    <a:p>
                      <a:r>
                        <a:rPr lang="en-US" sz="1200" dirty="0">
                          <a:solidFill>
                            <a:schemeClr val="tx1"/>
                          </a:solidFill>
                          <a:latin typeface="Calibri" panose="020F0502020204030204" pitchFamily="34" charset="0"/>
                        </a:rPr>
                        <a:t>13</a:t>
                      </a:r>
                    </a:p>
                  </a:txBody>
                  <a:tcPr>
                    <a:solidFill>
                      <a:srgbClr val="FF0000"/>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15</a:t>
                      </a:r>
                    </a:p>
                  </a:txBody>
                  <a:tcPr>
                    <a:solidFill>
                      <a:schemeClr val="bg1">
                        <a:lumMod val="75000"/>
                      </a:schemeClr>
                    </a:solidFill>
                  </a:tcPr>
                </a:tc>
                <a:tc>
                  <a:txBody>
                    <a:bodyPr/>
                    <a:lstStyle/>
                    <a:p>
                      <a:r>
                        <a:rPr lang="en-US" sz="1200" dirty="0">
                          <a:solidFill>
                            <a:schemeClr val="tx1"/>
                          </a:solidFill>
                          <a:latin typeface="Calibri" panose="020F0502020204030204" pitchFamily="34" charset="0"/>
                        </a:rPr>
                        <a:t>17</a:t>
                      </a:r>
                    </a:p>
                  </a:txBody>
                  <a:tcPr>
                    <a:solidFill>
                      <a:srgbClr val="FF0000"/>
                    </a:solidFill>
                  </a:tcPr>
                </a:tc>
                <a:tc>
                  <a:txBody>
                    <a:bodyPr/>
                    <a:lstStyle/>
                    <a:p>
                      <a:r>
                        <a:rPr lang="en-US" sz="1200" dirty="0">
                          <a:solidFill>
                            <a:schemeClr val="tx1"/>
                          </a:solidFill>
                          <a:latin typeface="Calibri" panose="020F0502020204030204" pitchFamily="34" charset="0"/>
                        </a:rPr>
                        <a:t>21</a:t>
                      </a:r>
                    </a:p>
                  </a:txBody>
                  <a:tcPr>
                    <a:solidFill>
                      <a:schemeClr val="bg1">
                        <a:lumMod val="75000"/>
                      </a:schemeClr>
                    </a:solidFill>
                  </a:tcPr>
                </a:tc>
                <a:tc>
                  <a:txBody>
                    <a:bodyPr/>
                    <a:lstStyle/>
                    <a:p>
                      <a:r>
                        <a:rPr lang="en-US" sz="1200" dirty="0">
                          <a:solidFill>
                            <a:schemeClr val="tx1"/>
                          </a:solidFill>
                          <a:latin typeface="Calibri" panose="020F0502020204030204" pitchFamily="34" charset="0"/>
                        </a:rPr>
                        <a:t>33</a:t>
                      </a:r>
                    </a:p>
                  </a:txBody>
                  <a:tcPr>
                    <a:solidFill>
                      <a:schemeClr val="bg1">
                        <a:lumMod val="75000"/>
                      </a:schemeClr>
                    </a:solidFill>
                  </a:tcPr>
                </a:tc>
                <a:tc>
                  <a:txBody>
                    <a:bodyPr/>
                    <a:lstStyle/>
                    <a:p>
                      <a:r>
                        <a:rPr lang="en-US" sz="1200" dirty="0">
                          <a:solidFill>
                            <a:schemeClr val="tx1"/>
                          </a:solidFill>
                          <a:latin typeface="Calibri" panose="020F0502020204030204" pitchFamily="34" charset="0"/>
                        </a:rPr>
                        <a:t>40</a:t>
                      </a:r>
                    </a:p>
                  </a:txBody>
                  <a:tcPr>
                    <a:solidFill>
                      <a:srgbClr val="FF0000"/>
                    </a:solidFill>
                  </a:tcPr>
                </a:tc>
                <a:extLst>
                  <a:ext uri="{0D108BD9-81ED-4DB2-BD59-A6C34878D82A}">
                    <a16:rowId xmlns:a16="http://schemas.microsoft.com/office/drawing/2014/main" val="10000"/>
                  </a:ext>
                </a:extLst>
              </a:tr>
            </a:tbl>
          </a:graphicData>
        </a:graphic>
      </p:graphicFrame>
      <p:graphicFrame>
        <p:nvGraphicFramePr>
          <p:cNvPr id="13" name="Content Placeholder 6"/>
          <p:cNvGraphicFramePr>
            <a:graphicFrameLocks/>
          </p:cNvGraphicFramePr>
          <p:nvPr>
            <p:extLst>
              <p:ext uri="{D42A27DB-BD31-4B8C-83A1-F6EECF244321}">
                <p14:modId xmlns:p14="http://schemas.microsoft.com/office/powerpoint/2010/main" val="3241550485"/>
              </p:ext>
            </p:extLst>
          </p:nvPr>
        </p:nvGraphicFramePr>
        <p:xfrm>
          <a:off x="4525328" y="3868746"/>
          <a:ext cx="1718944" cy="457200"/>
        </p:xfrm>
        <a:graphic>
          <a:graphicData uri="http://schemas.openxmlformats.org/drawingml/2006/table">
            <a:tbl>
              <a:tblPr>
                <a:tableStyleId>{5C22544A-7EE6-4342-B048-85BDC9FD1C3A}</a:tableStyleId>
              </a:tblPr>
              <a:tblGrid>
                <a:gridCol w="214868">
                  <a:extLst>
                    <a:ext uri="{9D8B030D-6E8A-4147-A177-3AD203B41FA5}">
                      <a16:colId xmlns:a16="http://schemas.microsoft.com/office/drawing/2014/main" val="20032"/>
                    </a:ext>
                  </a:extLst>
                </a:gridCol>
                <a:gridCol w="214868">
                  <a:extLst>
                    <a:ext uri="{9D8B030D-6E8A-4147-A177-3AD203B41FA5}">
                      <a16:colId xmlns:a16="http://schemas.microsoft.com/office/drawing/2014/main" val="20033"/>
                    </a:ext>
                  </a:extLst>
                </a:gridCol>
                <a:gridCol w="214868">
                  <a:extLst>
                    <a:ext uri="{9D8B030D-6E8A-4147-A177-3AD203B41FA5}">
                      <a16:colId xmlns:a16="http://schemas.microsoft.com/office/drawing/2014/main" val="20034"/>
                    </a:ext>
                  </a:extLst>
                </a:gridCol>
                <a:gridCol w="214868">
                  <a:extLst>
                    <a:ext uri="{9D8B030D-6E8A-4147-A177-3AD203B41FA5}">
                      <a16:colId xmlns:a16="http://schemas.microsoft.com/office/drawing/2014/main" val="20035"/>
                    </a:ext>
                  </a:extLst>
                </a:gridCol>
                <a:gridCol w="214868">
                  <a:extLst>
                    <a:ext uri="{9D8B030D-6E8A-4147-A177-3AD203B41FA5}">
                      <a16:colId xmlns:a16="http://schemas.microsoft.com/office/drawing/2014/main" val="20036"/>
                    </a:ext>
                  </a:extLst>
                </a:gridCol>
                <a:gridCol w="214868">
                  <a:extLst>
                    <a:ext uri="{9D8B030D-6E8A-4147-A177-3AD203B41FA5}">
                      <a16:colId xmlns:a16="http://schemas.microsoft.com/office/drawing/2014/main" val="20037"/>
                    </a:ext>
                  </a:extLst>
                </a:gridCol>
                <a:gridCol w="214868">
                  <a:extLst>
                    <a:ext uri="{9D8B030D-6E8A-4147-A177-3AD203B41FA5}">
                      <a16:colId xmlns:a16="http://schemas.microsoft.com/office/drawing/2014/main" val="20038"/>
                    </a:ext>
                  </a:extLst>
                </a:gridCol>
                <a:gridCol w="214868">
                  <a:extLst>
                    <a:ext uri="{9D8B030D-6E8A-4147-A177-3AD203B41FA5}">
                      <a16:colId xmlns:a16="http://schemas.microsoft.com/office/drawing/2014/main" val="20039"/>
                    </a:ext>
                  </a:extLst>
                </a:gridCol>
              </a:tblGrid>
              <a:tr h="435424">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3</a:t>
                      </a:r>
                    </a:p>
                  </a:txBody>
                  <a:tcPr>
                    <a:solidFill>
                      <a:srgbClr val="00853E"/>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5</a:t>
                      </a:r>
                    </a:p>
                  </a:txBody>
                  <a:tcPr>
                    <a:solidFill>
                      <a:srgbClr val="00853E"/>
                    </a:solidFill>
                  </a:tcPr>
                </a:tc>
                <a:tc>
                  <a:txBody>
                    <a:bodyPr/>
                    <a:lstStyle/>
                    <a:p>
                      <a:r>
                        <a:rPr lang="en-US" sz="1200" dirty="0">
                          <a:latin typeface="Calibri" panose="020F0502020204030204" pitchFamily="34" charset="0"/>
                        </a:rPr>
                        <a:t>13</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15</a:t>
                      </a:r>
                    </a:p>
                  </a:txBody>
                  <a:tcPr>
                    <a:solidFill>
                      <a:srgbClr val="00853E"/>
                    </a:solidFill>
                  </a:tcPr>
                </a:tc>
                <a:tc>
                  <a:txBody>
                    <a:bodyPr/>
                    <a:lstStyle/>
                    <a:p>
                      <a:r>
                        <a:rPr lang="en-US" sz="1200" dirty="0">
                          <a:latin typeface="Calibri" panose="020F0502020204030204" pitchFamily="34" charset="0"/>
                        </a:rPr>
                        <a:t>17</a:t>
                      </a:r>
                    </a:p>
                  </a:txBody>
                  <a:tcPr>
                    <a:solidFill>
                      <a:schemeClr val="accent1"/>
                    </a:solidFill>
                  </a:tcPr>
                </a:tc>
                <a:tc>
                  <a:txBody>
                    <a:bodyPr/>
                    <a:lstStyle/>
                    <a:p>
                      <a:r>
                        <a:rPr lang="en-US" sz="1200" dirty="0">
                          <a:latin typeface="Calibri" panose="020F0502020204030204" pitchFamily="34" charset="0"/>
                        </a:rPr>
                        <a:t>21</a:t>
                      </a:r>
                    </a:p>
                  </a:txBody>
                  <a:tcPr>
                    <a:solidFill>
                      <a:schemeClr val="accent1"/>
                    </a:solidFill>
                  </a:tcPr>
                </a:tc>
                <a:tc>
                  <a:txBody>
                    <a:bodyPr/>
                    <a:lstStyle/>
                    <a:p>
                      <a:r>
                        <a:rPr lang="en-US" sz="1200" dirty="0">
                          <a:latin typeface="Calibri" panose="020F0502020204030204" pitchFamily="34" charset="0"/>
                        </a:rPr>
                        <a:t>33</a:t>
                      </a:r>
                    </a:p>
                  </a:txBody>
                  <a:tcPr>
                    <a:solidFill>
                      <a:schemeClr val="accent1"/>
                    </a:solidFill>
                  </a:tcPr>
                </a:tc>
                <a:tc>
                  <a:txBody>
                    <a:bodyPr/>
                    <a:lstStyle/>
                    <a:p>
                      <a:r>
                        <a:rPr lang="en-US" sz="1200" dirty="0">
                          <a:latin typeface="Calibri" panose="020F0502020204030204" pitchFamily="34" charset="0"/>
                        </a:rPr>
                        <a:t>40</a:t>
                      </a:r>
                    </a:p>
                  </a:txBody>
                  <a:tcPr>
                    <a:solidFill>
                      <a:srgbClr val="00853E"/>
                    </a:solidFill>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p:txBody>
          <a:bodyPr/>
          <a:lstStyle/>
          <a:p>
            <a:r>
              <a:rPr lang="en-US" dirty="0"/>
              <a:t>Stratified Holdout</a:t>
            </a:r>
          </a:p>
        </p:txBody>
      </p:sp>
      <p:graphicFrame>
        <p:nvGraphicFramePr>
          <p:cNvPr id="15" name="Content Placeholder 6"/>
          <p:cNvGraphicFramePr>
            <a:graphicFrameLocks/>
          </p:cNvGraphicFramePr>
          <p:nvPr>
            <p:extLst/>
          </p:nvPr>
        </p:nvGraphicFramePr>
        <p:xfrm>
          <a:off x="1261872" y="5815367"/>
          <a:ext cx="1504341" cy="609600"/>
        </p:xfrm>
        <a:graphic>
          <a:graphicData uri="http://schemas.openxmlformats.org/drawingml/2006/table">
            <a:tbl>
              <a:tblPr>
                <a:tableStyleId>{5C22544A-7EE6-4342-B048-85BDC9FD1C3A}</a:tableStyleId>
              </a:tblPr>
              <a:tblGrid>
                <a:gridCol w="1504341">
                  <a:extLst>
                    <a:ext uri="{9D8B030D-6E8A-4147-A177-3AD203B41FA5}">
                      <a16:colId xmlns:a16="http://schemas.microsoft.com/office/drawing/2014/main" val="20001"/>
                    </a:ext>
                  </a:extLst>
                </a:gridCol>
              </a:tblGrid>
              <a:tr h="0">
                <a:tc>
                  <a:txBody>
                    <a:bodyPr/>
                    <a:lstStyle/>
                    <a:p>
                      <a:pPr algn="l"/>
                      <a:r>
                        <a:rPr lang="en-US" sz="1400" dirty="0">
                          <a:latin typeface="Calibri" panose="020F0502020204030204" pitchFamily="34" charset="0"/>
                        </a:rPr>
                        <a:t>n = 40</a:t>
                      </a:r>
                    </a:p>
                  </a:txBody>
                  <a:tcPr anchor="ctr">
                    <a:noFill/>
                  </a:tcPr>
                </a:tc>
                <a:extLst>
                  <a:ext uri="{0D108BD9-81ED-4DB2-BD59-A6C34878D82A}">
                    <a16:rowId xmlns:a16="http://schemas.microsoft.com/office/drawing/2014/main" val="10000"/>
                  </a:ext>
                </a:extLst>
              </a:tr>
              <a:tr h="0">
                <a:tc>
                  <a:txBody>
                    <a:bodyPr/>
                    <a:lstStyle/>
                    <a:p>
                      <a:pPr algn="l"/>
                      <a:r>
                        <a:rPr lang="en-US" sz="1400" dirty="0">
                          <a:latin typeface="Calibri" panose="020F0502020204030204" pitchFamily="34" charset="0"/>
                        </a:rPr>
                        <a:t>50/50</a:t>
                      </a:r>
                    </a:p>
                  </a:txBody>
                  <a:tcPr anchor="ctr">
                    <a:noFill/>
                  </a:tcPr>
                </a:tc>
                <a:extLst>
                  <a:ext uri="{0D108BD9-81ED-4DB2-BD59-A6C34878D82A}">
                    <a16:rowId xmlns:a16="http://schemas.microsoft.com/office/drawing/2014/main" val="10001"/>
                  </a:ext>
                </a:extLst>
              </a:tr>
            </a:tbl>
          </a:graphicData>
        </a:graphic>
      </p:graphicFrame>
      <p:graphicFrame>
        <p:nvGraphicFramePr>
          <p:cNvPr id="19" name="Content Placeholder 6"/>
          <p:cNvGraphicFramePr>
            <a:graphicFrameLocks/>
          </p:cNvGraphicFramePr>
          <p:nvPr>
            <p:extLst/>
          </p:nvPr>
        </p:nvGraphicFramePr>
        <p:xfrm>
          <a:off x="1261872" y="1687274"/>
          <a:ext cx="8594720" cy="457200"/>
        </p:xfrm>
        <a:graphic>
          <a:graphicData uri="http://schemas.openxmlformats.org/drawingml/2006/table">
            <a:tbl>
              <a:tblPr>
                <a:tableStyleId>{5C22544A-7EE6-4342-B048-85BDC9FD1C3A}</a:tableStyleId>
              </a:tblPr>
              <a:tblGrid>
                <a:gridCol w="214868">
                  <a:extLst>
                    <a:ext uri="{9D8B030D-6E8A-4147-A177-3AD203B41FA5}">
                      <a16:colId xmlns:a16="http://schemas.microsoft.com/office/drawing/2014/main" val="20000"/>
                    </a:ext>
                  </a:extLst>
                </a:gridCol>
                <a:gridCol w="214868">
                  <a:extLst>
                    <a:ext uri="{9D8B030D-6E8A-4147-A177-3AD203B41FA5}">
                      <a16:colId xmlns:a16="http://schemas.microsoft.com/office/drawing/2014/main" val="20001"/>
                    </a:ext>
                  </a:extLst>
                </a:gridCol>
                <a:gridCol w="214868">
                  <a:extLst>
                    <a:ext uri="{9D8B030D-6E8A-4147-A177-3AD203B41FA5}">
                      <a16:colId xmlns:a16="http://schemas.microsoft.com/office/drawing/2014/main" val="20002"/>
                    </a:ext>
                  </a:extLst>
                </a:gridCol>
                <a:gridCol w="214868">
                  <a:extLst>
                    <a:ext uri="{9D8B030D-6E8A-4147-A177-3AD203B41FA5}">
                      <a16:colId xmlns:a16="http://schemas.microsoft.com/office/drawing/2014/main" val="20003"/>
                    </a:ext>
                  </a:extLst>
                </a:gridCol>
                <a:gridCol w="214868">
                  <a:extLst>
                    <a:ext uri="{9D8B030D-6E8A-4147-A177-3AD203B41FA5}">
                      <a16:colId xmlns:a16="http://schemas.microsoft.com/office/drawing/2014/main" val="20004"/>
                    </a:ext>
                  </a:extLst>
                </a:gridCol>
                <a:gridCol w="214868">
                  <a:extLst>
                    <a:ext uri="{9D8B030D-6E8A-4147-A177-3AD203B41FA5}">
                      <a16:colId xmlns:a16="http://schemas.microsoft.com/office/drawing/2014/main" val="20005"/>
                    </a:ext>
                  </a:extLst>
                </a:gridCol>
                <a:gridCol w="214868">
                  <a:extLst>
                    <a:ext uri="{9D8B030D-6E8A-4147-A177-3AD203B41FA5}">
                      <a16:colId xmlns:a16="http://schemas.microsoft.com/office/drawing/2014/main" val="20006"/>
                    </a:ext>
                  </a:extLst>
                </a:gridCol>
                <a:gridCol w="214868">
                  <a:extLst>
                    <a:ext uri="{9D8B030D-6E8A-4147-A177-3AD203B41FA5}">
                      <a16:colId xmlns:a16="http://schemas.microsoft.com/office/drawing/2014/main" val="20007"/>
                    </a:ext>
                  </a:extLst>
                </a:gridCol>
                <a:gridCol w="214868">
                  <a:extLst>
                    <a:ext uri="{9D8B030D-6E8A-4147-A177-3AD203B41FA5}">
                      <a16:colId xmlns:a16="http://schemas.microsoft.com/office/drawing/2014/main" val="20008"/>
                    </a:ext>
                  </a:extLst>
                </a:gridCol>
                <a:gridCol w="214868">
                  <a:extLst>
                    <a:ext uri="{9D8B030D-6E8A-4147-A177-3AD203B41FA5}">
                      <a16:colId xmlns:a16="http://schemas.microsoft.com/office/drawing/2014/main" val="20009"/>
                    </a:ext>
                  </a:extLst>
                </a:gridCol>
                <a:gridCol w="214868">
                  <a:extLst>
                    <a:ext uri="{9D8B030D-6E8A-4147-A177-3AD203B41FA5}">
                      <a16:colId xmlns:a16="http://schemas.microsoft.com/office/drawing/2014/main" val="20010"/>
                    </a:ext>
                  </a:extLst>
                </a:gridCol>
                <a:gridCol w="214868">
                  <a:extLst>
                    <a:ext uri="{9D8B030D-6E8A-4147-A177-3AD203B41FA5}">
                      <a16:colId xmlns:a16="http://schemas.microsoft.com/office/drawing/2014/main" val="20011"/>
                    </a:ext>
                  </a:extLst>
                </a:gridCol>
                <a:gridCol w="214868">
                  <a:extLst>
                    <a:ext uri="{9D8B030D-6E8A-4147-A177-3AD203B41FA5}">
                      <a16:colId xmlns:a16="http://schemas.microsoft.com/office/drawing/2014/main" val="20012"/>
                    </a:ext>
                  </a:extLst>
                </a:gridCol>
                <a:gridCol w="214868">
                  <a:extLst>
                    <a:ext uri="{9D8B030D-6E8A-4147-A177-3AD203B41FA5}">
                      <a16:colId xmlns:a16="http://schemas.microsoft.com/office/drawing/2014/main" val="20013"/>
                    </a:ext>
                  </a:extLst>
                </a:gridCol>
                <a:gridCol w="214868">
                  <a:extLst>
                    <a:ext uri="{9D8B030D-6E8A-4147-A177-3AD203B41FA5}">
                      <a16:colId xmlns:a16="http://schemas.microsoft.com/office/drawing/2014/main" val="20014"/>
                    </a:ext>
                  </a:extLst>
                </a:gridCol>
                <a:gridCol w="214868">
                  <a:extLst>
                    <a:ext uri="{9D8B030D-6E8A-4147-A177-3AD203B41FA5}">
                      <a16:colId xmlns:a16="http://schemas.microsoft.com/office/drawing/2014/main" val="20015"/>
                    </a:ext>
                  </a:extLst>
                </a:gridCol>
                <a:gridCol w="214868">
                  <a:extLst>
                    <a:ext uri="{9D8B030D-6E8A-4147-A177-3AD203B41FA5}">
                      <a16:colId xmlns:a16="http://schemas.microsoft.com/office/drawing/2014/main" val="20016"/>
                    </a:ext>
                  </a:extLst>
                </a:gridCol>
                <a:gridCol w="214868">
                  <a:extLst>
                    <a:ext uri="{9D8B030D-6E8A-4147-A177-3AD203B41FA5}">
                      <a16:colId xmlns:a16="http://schemas.microsoft.com/office/drawing/2014/main" val="20017"/>
                    </a:ext>
                  </a:extLst>
                </a:gridCol>
                <a:gridCol w="214868">
                  <a:extLst>
                    <a:ext uri="{9D8B030D-6E8A-4147-A177-3AD203B41FA5}">
                      <a16:colId xmlns:a16="http://schemas.microsoft.com/office/drawing/2014/main" val="20018"/>
                    </a:ext>
                  </a:extLst>
                </a:gridCol>
                <a:gridCol w="214868">
                  <a:extLst>
                    <a:ext uri="{9D8B030D-6E8A-4147-A177-3AD203B41FA5}">
                      <a16:colId xmlns:a16="http://schemas.microsoft.com/office/drawing/2014/main" val="20019"/>
                    </a:ext>
                  </a:extLst>
                </a:gridCol>
                <a:gridCol w="214868">
                  <a:extLst>
                    <a:ext uri="{9D8B030D-6E8A-4147-A177-3AD203B41FA5}">
                      <a16:colId xmlns:a16="http://schemas.microsoft.com/office/drawing/2014/main" val="20020"/>
                    </a:ext>
                  </a:extLst>
                </a:gridCol>
                <a:gridCol w="214868">
                  <a:extLst>
                    <a:ext uri="{9D8B030D-6E8A-4147-A177-3AD203B41FA5}">
                      <a16:colId xmlns:a16="http://schemas.microsoft.com/office/drawing/2014/main" val="20021"/>
                    </a:ext>
                  </a:extLst>
                </a:gridCol>
                <a:gridCol w="214868">
                  <a:extLst>
                    <a:ext uri="{9D8B030D-6E8A-4147-A177-3AD203B41FA5}">
                      <a16:colId xmlns:a16="http://schemas.microsoft.com/office/drawing/2014/main" val="20022"/>
                    </a:ext>
                  </a:extLst>
                </a:gridCol>
                <a:gridCol w="214868">
                  <a:extLst>
                    <a:ext uri="{9D8B030D-6E8A-4147-A177-3AD203B41FA5}">
                      <a16:colId xmlns:a16="http://schemas.microsoft.com/office/drawing/2014/main" val="20023"/>
                    </a:ext>
                  </a:extLst>
                </a:gridCol>
                <a:gridCol w="214868">
                  <a:extLst>
                    <a:ext uri="{9D8B030D-6E8A-4147-A177-3AD203B41FA5}">
                      <a16:colId xmlns:a16="http://schemas.microsoft.com/office/drawing/2014/main" val="20024"/>
                    </a:ext>
                  </a:extLst>
                </a:gridCol>
                <a:gridCol w="214868">
                  <a:extLst>
                    <a:ext uri="{9D8B030D-6E8A-4147-A177-3AD203B41FA5}">
                      <a16:colId xmlns:a16="http://schemas.microsoft.com/office/drawing/2014/main" val="20025"/>
                    </a:ext>
                  </a:extLst>
                </a:gridCol>
                <a:gridCol w="214868">
                  <a:extLst>
                    <a:ext uri="{9D8B030D-6E8A-4147-A177-3AD203B41FA5}">
                      <a16:colId xmlns:a16="http://schemas.microsoft.com/office/drawing/2014/main" val="20026"/>
                    </a:ext>
                  </a:extLst>
                </a:gridCol>
                <a:gridCol w="214868">
                  <a:extLst>
                    <a:ext uri="{9D8B030D-6E8A-4147-A177-3AD203B41FA5}">
                      <a16:colId xmlns:a16="http://schemas.microsoft.com/office/drawing/2014/main" val="20027"/>
                    </a:ext>
                  </a:extLst>
                </a:gridCol>
                <a:gridCol w="214868">
                  <a:extLst>
                    <a:ext uri="{9D8B030D-6E8A-4147-A177-3AD203B41FA5}">
                      <a16:colId xmlns:a16="http://schemas.microsoft.com/office/drawing/2014/main" val="20028"/>
                    </a:ext>
                  </a:extLst>
                </a:gridCol>
                <a:gridCol w="214868">
                  <a:extLst>
                    <a:ext uri="{9D8B030D-6E8A-4147-A177-3AD203B41FA5}">
                      <a16:colId xmlns:a16="http://schemas.microsoft.com/office/drawing/2014/main" val="20029"/>
                    </a:ext>
                  </a:extLst>
                </a:gridCol>
                <a:gridCol w="214868">
                  <a:extLst>
                    <a:ext uri="{9D8B030D-6E8A-4147-A177-3AD203B41FA5}">
                      <a16:colId xmlns:a16="http://schemas.microsoft.com/office/drawing/2014/main" val="20030"/>
                    </a:ext>
                  </a:extLst>
                </a:gridCol>
                <a:gridCol w="214868">
                  <a:extLst>
                    <a:ext uri="{9D8B030D-6E8A-4147-A177-3AD203B41FA5}">
                      <a16:colId xmlns:a16="http://schemas.microsoft.com/office/drawing/2014/main" val="20031"/>
                    </a:ext>
                  </a:extLst>
                </a:gridCol>
                <a:gridCol w="214868">
                  <a:extLst>
                    <a:ext uri="{9D8B030D-6E8A-4147-A177-3AD203B41FA5}">
                      <a16:colId xmlns:a16="http://schemas.microsoft.com/office/drawing/2014/main" val="20032"/>
                    </a:ext>
                  </a:extLst>
                </a:gridCol>
                <a:gridCol w="214868">
                  <a:extLst>
                    <a:ext uri="{9D8B030D-6E8A-4147-A177-3AD203B41FA5}">
                      <a16:colId xmlns:a16="http://schemas.microsoft.com/office/drawing/2014/main" val="20033"/>
                    </a:ext>
                  </a:extLst>
                </a:gridCol>
                <a:gridCol w="214868">
                  <a:extLst>
                    <a:ext uri="{9D8B030D-6E8A-4147-A177-3AD203B41FA5}">
                      <a16:colId xmlns:a16="http://schemas.microsoft.com/office/drawing/2014/main" val="20034"/>
                    </a:ext>
                  </a:extLst>
                </a:gridCol>
                <a:gridCol w="214868">
                  <a:extLst>
                    <a:ext uri="{9D8B030D-6E8A-4147-A177-3AD203B41FA5}">
                      <a16:colId xmlns:a16="http://schemas.microsoft.com/office/drawing/2014/main" val="20035"/>
                    </a:ext>
                  </a:extLst>
                </a:gridCol>
                <a:gridCol w="214868">
                  <a:extLst>
                    <a:ext uri="{9D8B030D-6E8A-4147-A177-3AD203B41FA5}">
                      <a16:colId xmlns:a16="http://schemas.microsoft.com/office/drawing/2014/main" val="20036"/>
                    </a:ext>
                  </a:extLst>
                </a:gridCol>
                <a:gridCol w="214868">
                  <a:extLst>
                    <a:ext uri="{9D8B030D-6E8A-4147-A177-3AD203B41FA5}">
                      <a16:colId xmlns:a16="http://schemas.microsoft.com/office/drawing/2014/main" val="20037"/>
                    </a:ext>
                  </a:extLst>
                </a:gridCol>
                <a:gridCol w="214868">
                  <a:extLst>
                    <a:ext uri="{9D8B030D-6E8A-4147-A177-3AD203B41FA5}">
                      <a16:colId xmlns:a16="http://schemas.microsoft.com/office/drawing/2014/main" val="20038"/>
                    </a:ext>
                  </a:extLst>
                </a:gridCol>
                <a:gridCol w="214868">
                  <a:extLst>
                    <a:ext uri="{9D8B030D-6E8A-4147-A177-3AD203B41FA5}">
                      <a16:colId xmlns:a16="http://schemas.microsoft.com/office/drawing/2014/main" val="20039"/>
                    </a:ext>
                  </a:extLst>
                </a:gridCol>
              </a:tblGrid>
              <a:tr h="435424">
                <a:tc>
                  <a:txBody>
                    <a:bodyPr/>
                    <a:lstStyle/>
                    <a:p>
                      <a:r>
                        <a:rPr lang="en-US" sz="1200" dirty="0">
                          <a:latin typeface="Calibri" panose="020F0502020204030204" pitchFamily="34" charset="0"/>
                        </a:rPr>
                        <a:t>1</a:t>
                      </a:r>
                    </a:p>
                  </a:txBody>
                  <a:tcPr>
                    <a:solidFill>
                      <a:schemeClr val="bg1">
                        <a:lumMod val="75000"/>
                      </a:schemeClr>
                    </a:solidFill>
                  </a:tcPr>
                </a:tc>
                <a:tc>
                  <a:txBody>
                    <a:bodyPr/>
                    <a:lstStyle/>
                    <a:p>
                      <a:r>
                        <a:rPr lang="en-US" sz="1200" dirty="0">
                          <a:latin typeface="Calibri" panose="020F0502020204030204" pitchFamily="34" charset="0"/>
                        </a:rPr>
                        <a:t>2</a:t>
                      </a:r>
                    </a:p>
                  </a:txBody>
                  <a:tcPr>
                    <a:solidFill>
                      <a:schemeClr val="bg1">
                        <a:lumMod val="75000"/>
                      </a:schemeClr>
                    </a:solidFill>
                  </a:tcPr>
                </a:tc>
                <a:tc>
                  <a:txBody>
                    <a:bodyPr/>
                    <a:lstStyle/>
                    <a:p>
                      <a:r>
                        <a:rPr lang="en-US" sz="1200" dirty="0">
                          <a:latin typeface="Calibri" panose="020F0502020204030204" pitchFamily="34" charset="0"/>
                        </a:rPr>
                        <a:t>3</a:t>
                      </a:r>
                    </a:p>
                  </a:txBody>
                  <a:tcPr>
                    <a:solidFill>
                      <a:schemeClr val="bg1">
                        <a:lumMod val="75000"/>
                      </a:schemeClr>
                    </a:solidFill>
                  </a:tcPr>
                </a:tc>
                <a:tc>
                  <a:txBody>
                    <a:bodyPr/>
                    <a:lstStyle/>
                    <a:p>
                      <a:r>
                        <a:rPr lang="en-US" sz="1200" dirty="0">
                          <a:latin typeface="Calibri" panose="020F0502020204030204" pitchFamily="34" charset="0"/>
                        </a:rPr>
                        <a:t>4</a:t>
                      </a:r>
                    </a:p>
                  </a:txBody>
                  <a:tcPr>
                    <a:solidFill>
                      <a:schemeClr val="bg1">
                        <a:lumMod val="75000"/>
                      </a:schemeClr>
                    </a:solidFill>
                  </a:tcPr>
                </a:tc>
                <a:tc>
                  <a:txBody>
                    <a:bodyPr/>
                    <a:lstStyle/>
                    <a:p>
                      <a:r>
                        <a:rPr lang="en-US" sz="1200" dirty="0">
                          <a:latin typeface="Calibri" panose="020F0502020204030204" pitchFamily="34" charset="0"/>
                        </a:rPr>
                        <a:t>5</a:t>
                      </a:r>
                    </a:p>
                  </a:txBody>
                  <a:tcPr>
                    <a:solidFill>
                      <a:srgbClr val="FF0000"/>
                    </a:solidFill>
                  </a:tcPr>
                </a:tc>
                <a:tc>
                  <a:txBody>
                    <a:bodyPr/>
                    <a:lstStyle/>
                    <a:p>
                      <a:r>
                        <a:rPr lang="en-US" sz="1200" dirty="0">
                          <a:latin typeface="Calibri" panose="020F0502020204030204" pitchFamily="34" charset="0"/>
                        </a:rPr>
                        <a:t>6</a:t>
                      </a:r>
                    </a:p>
                  </a:txBody>
                  <a:tcPr>
                    <a:solidFill>
                      <a:schemeClr val="bg1">
                        <a:lumMod val="75000"/>
                      </a:schemeClr>
                    </a:solidFill>
                  </a:tcPr>
                </a:tc>
                <a:tc>
                  <a:txBody>
                    <a:bodyPr/>
                    <a:lstStyle/>
                    <a:p>
                      <a:r>
                        <a:rPr lang="en-US" sz="1200" dirty="0">
                          <a:latin typeface="Calibri" panose="020F0502020204030204" pitchFamily="34" charset="0"/>
                        </a:rPr>
                        <a:t>7</a:t>
                      </a:r>
                    </a:p>
                  </a:txBody>
                  <a:tcPr>
                    <a:solidFill>
                      <a:schemeClr val="bg1">
                        <a:lumMod val="75000"/>
                      </a:schemeClr>
                    </a:solidFill>
                  </a:tcPr>
                </a:tc>
                <a:tc>
                  <a:txBody>
                    <a:bodyPr/>
                    <a:lstStyle/>
                    <a:p>
                      <a:r>
                        <a:rPr lang="en-US" sz="1200" dirty="0">
                          <a:latin typeface="Calibri" panose="020F0502020204030204" pitchFamily="34" charset="0"/>
                        </a:rPr>
                        <a:t>8</a:t>
                      </a:r>
                    </a:p>
                  </a:txBody>
                  <a:tcPr>
                    <a:solidFill>
                      <a:schemeClr val="bg1">
                        <a:lumMod val="75000"/>
                      </a:schemeClr>
                    </a:solidFill>
                  </a:tcPr>
                </a:tc>
                <a:tc>
                  <a:txBody>
                    <a:bodyPr/>
                    <a:lstStyle/>
                    <a:p>
                      <a:r>
                        <a:rPr lang="en-US" sz="1200" dirty="0">
                          <a:latin typeface="Calibri" panose="020F0502020204030204" pitchFamily="34" charset="0"/>
                        </a:rPr>
                        <a:t>9</a:t>
                      </a:r>
                    </a:p>
                  </a:txBody>
                  <a:tcPr>
                    <a:solidFill>
                      <a:schemeClr val="bg1">
                        <a:lumMod val="75000"/>
                      </a:schemeClr>
                    </a:solidFill>
                  </a:tcPr>
                </a:tc>
                <a:tc>
                  <a:txBody>
                    <a:bodyPr/>
                    <a:lstStyle/>
                    <a:p>
                      <a:r>
                        <a:rPr lang="en-US" sz="1200" dirty="0">
                          <a:latin typeface="Calibri" panose="020F0502020204030204" pitchFamily="34" charset="0"/>
                        </a:rPr>
                        <a:t>10</a:t>
                      </a:r>
                    </a:p>
                  </a:txBody>
                  <a:tcPr>
                    <a:solidFill>
                      <a:schemeClr val="bg1">
                        <a:lumMod val="75000"/>
                      </a:schemeClr>
                    </a:solidFill>
                  </a:tcPr>
                </a:tc>
                <a:tc>
                  <a:txBody>
                    <a:bodyPr/>
                    <a:lstStyle/>
                    <a:p>
                      <a:r>
                        <a:rPr lang="en-US" sz="1200" dirty="0">
                          <a:latin typeface="Calibri" panose="020F0502020204030204" pitchFamily="34" charset="0"/>
                        </a:rPr>
                        <a:t>11</a:t>
                      </a:r>
                    </a:p>
                  </a:txBody>
                  <a:tcPr>
                    <a:solidFill>
                      <a:schemeClr val="bg1">
                        <a:lumMod val="75000"/>
                      </a:schemeClr>
                    </a:solidFill>
                  </a:tcPr>
                </a:tc>
                <a:tc>
                  <a:txBody>
                    <a:bodyPr/>
                    <a:lstStyle/>
                    <a:p>
                      <a:r>
                        <a:rPr lang="en-US" sz="1200" dirty="0">
                          <a:latin typeface="Calibri" panose="020F0502020204030204" pitchFamily="34" charset="0"/>
                        </a:rPr>
                        <a:t>12</a:t>
                      </a:r>
                    </a:p>
                  </a:txBody>
                  <a:tcPr>
                    <a:solidFill>
                      <a:schemeClr val="bg1">
                        <a:lumMod val="75000"/>
                      </a:schemeClr>
                    </a:solidFill>
                  </a:tcPr>
                </a:tc>
                <a:tc>
                  <a:txBody>
                    <a:bodyPr/>
                    <a:lstStyle/>
                    <a:p>
                      <a:r>
                        <a:rPr lang="en-US" sz="1200" dirty="0">
                          <a:latin typeface="Calibri" panose="020F0502020204030204" pitchFamily="34" charset="0"/>
                        </a:rPr>
                        <a:t>13</a:t>
                      </a:r>
                    </a:p>
                  </a:txBody>
                  <a:tcPr>
                    <a:solidFill>
                      <a:srgbClr val="FF0000"/>
                    </a:solidFill>
                  </a:tcPr>
                </a:tc>
                <a:tc>
                  <a:txBody>
                    <a:bodyPr/>
                    <a:lstStyle/>
                    <a:p>
                      <a:r>
                        <a:rPr lang="en-US" sz="1200" dirty="0">
                          <a:latin typeface="Calibri" panose="020F0502020204030204" pitchFamily="34" charset="0"/>
                        </a:rPr>
                        <a:t>14</a:t>
                      </a:r>
                    </a:p>
                  </a:txBody>
                  <a:tcPr>
                    <a:solidFill>
                      <a:schemeClr val="bg1">
                        <a:lumMod val="75000"/>
                      </a:schemeClr>
                    </a:solidFill>
                  </a:tcPr>
                </a:tc>
                <a:tc>
                  <a:txBody>
                    <a:bodyPr/>
                    <a:lstStyle/>
                    <a:p>
                      <a:r>
                        <a:rPr lang="en-US" sz="1200" dirty="0">
                          <a:latin typeface="Calibri" panose="020F0502020204030204" pitchFamily="34" charset="0"/>
                        </a:rPr>
                        <a:t>15</a:t>
                      </a:r>
                    </a:p>
                  </a:txBody>
                  <a:tcPr>
                    <a:solidFill>
                      <a:schemeClr val="bg1">
                        <a:lumMod val="75000"/>
                      </a:schemeClr>
                    </a:solidFill>
                  </a:tcPr>
                </a:tc>
                <a:tc>
                  <a:txBody>
                    <a:bodyPr/>
                    <a:lstStyle/>
                    <a:p>
                      <a:r>
                        <a:rPr lang="en-US" sz="1200" dirty="0">
                          <a:latin typeface="Calibri" panose="020F0502020204030204" pitchFamily="34" charset="0"/>
                        </a:rPr>
                        <a:t>16</a:t>
                      </a:r>
                    </a:p>
                  </a:txBody>
                  <a:tcPr>
                    <a:solidFill>
                      <a:schemeClr val="bg1">
                        <a:lumMod val="75000"/>
                      </a:schemeClr>
                    </a:solidFill>
                  </a:tcPr>
                </a:tc>
                <a:tc>
                  <a:txBody>
                    <a:bodyPr/>
                    <a:lstStyle/>
                    <a:p>
                      <a:r>
                        <a:rPr lang="en-US" sz="1200" dirty="0">
                          <a:latin typeface="Calibri" panose="020F0502020204030204" pitchFamily="34" charset="0"/>
                        </a:rPr>
                        <a:t>17</a:t>
                      </a:r>
                    </a:p>
                  </a:txBody>
                  <a:tcPr>
                    <a:solidFill>
                      <a:srgbClr val="FF0000"/>
                    </a:solidFill>
                  </a:tcPr>
                </a:tc>
                <a:tc>
                  <a:txBody>
                    <a:bodyPr/>
                    <a:lstStyle/>
                    <a:p>
                      <a:r>
                        <a:rPr lang="en-US" sz="1200" dirty="0">
                          <a:latin typeface="Calibri" panose="020F0502020204030204" pitchFamily="34" charset="0"/>
                        </a:rPr>
                        <a:t>18</a:t>
                      </a:r>
                    </a:p>
                  </a:txBody>
                  <a:tcPr>
                    <a:solidFill>
                      <a:schemeClr val="bg1">
                        <a:lumMod val="75000"/>
                      </a:schemeClr>
                    </a:solidFill>
                  </a:tcPr>
                </a:tc>
                <a:tc>
                  <a:txBody>
                    <a:bodyPr/>
                    <a:lstStyle/>
                    <a:p>
                      <a:r>
                        <a:rPr lang="en-US" sz="1200" dirty="0">
                          <a:latin typeface="Calibri" panose="020F0502020204030204" pitchFamily="34" charset="0"/>
                        </a:rPr>
                        <a:t>19</a:t>
                      </a:r>
                    </a:p>
                  </a:txBody>
                  <a:tcPr>
                    <a:solidFill>
                      <a:schemeClr val="bg1">
                        <a:lumMod val="75000"/>
                      </a:schemeClr>
                    </a:solidFill>
                  </a:tcPr>
                </a:tc>
                <a:tc>
                  <a:txBody>
                    <a:bodyPr/>
                    <a:lstStyle/>
                    <a:p>
                      <a:r>
                        <a:rPr lang="en-US" sz="1200" dirty="0">
                          <a:latin typeface="Calibri" panose="020F0502020204030204" pitchFamily="34" charset="0"/>
                        </a:rPr>
                        <a:t>20</a:t>
                      </a:r>
                    </a:p>
                  </a:txBody>
                  <a:tcPr>
                    <a:solidFill>
                      <a:schemeClr val="bg1">
                        <a:lumMod val="75000"/>
                      </a:schemeClr>
                    </a:solidFill>
                  </a:tcPr>
                </a:tc>
                <a:tc>
                  <a:txBody>
                    <a:bodyPr/>
                    <a:lstStyle/>
                    <a:p>
                      <a:r>
                        <a:rPr lang="en-US" sz="1200" dirty="0">
                          <a:latin typeface="Calibri" panose="020F0502020204030204" pitchFamily="34" charset="0"/>
                        </a:rPr>
                        <a:t>21</a:t>
                      </a:r>
                    </a:p>
                  </a:txBody>
                  <a:tcPr>
                    <a:solidFill>
                      <a:schemeClr val="bg1">
                        <a:lumMod val="75000"/>
                      </a:schemeClr>
                    </a:solidFill>
                  </a:tcPr>
                </a:tc>
                <a:tc>
                  <a:txBody>
                    <a:bodyPr/>
                    <a:lstStyle/>
                    <a:p>
                      <a:r>
                        <a:rPr lang="en-US" sz="1200" dirty="0">
                          <a:latin typeface="Calibri" panose="020F0502020204030204" pitchFamily="34" charset="0"/>
                        </a:rPr>
                        <a:t>22</a:t>
                      </a:r>
                    </a:p>
                  </a:txBody>
                  <a:tcPr>
                    <a:solidFill>
                      <a:schemeClr val="bg1">
                        <a:lumMod val="75000"/>
                      </a:schemeClr>
                    </a:solidFill>
                  </a:tcPr>
                </a:tc>
                <a:tc>
                  <a:txBody>
                    <a:bodyPr/>
                    <a:lstStyle/>
                    <a:p>
                      <a:r>
                        <a:rPr lang="en-US" sz="1200" dirty="0">
                          <a:latin typeface="Calibri" panose="020F0502020204030204" pitchFamily="34" charset="0"/>
                        </a:rPr>
                        <a:t>23</a:t>
                      </a:r>
                    </a:p>
                  </a:txBody>
                  <a:tcPr>
                    <a:solidFill>
                      <a:schemeClr val="bg1">
                        <a:lumMod val="75000"/>
                      </a:schemeClr>
                    </a:solidFill>
                  </a:tcPr>
                </a:tc>
                <a:tc>
                  <a:txBody>
                    <a:bodyPr/>
                    <a:lstStyle/>
                    <a:p>
                      <a:r>
                        <a:rPr lang="en-US" sz="1200" dirty="0">
                          <a:latin typeface="Calibri" panose="020F0502020204030204" pitchFamily="34" charset="0"/>
                        </a:rPr>
                        <a:t>24</a:t>
                      </a:r>
                    </a:p>
                  </a:txBody>
                  <a:tcPr>
                    <a:solidFill>
                      <a:schemeClr val="bg1">
                        <a:lumMod val="75000"/>
                      </a:schemeClr>
                    </a:solidFill>
                  </a:tcPr>
                </a:tc>
                <a:tc>
                  <a:txBody>
                    <a:bodyPr/>
                    <a:lstStyle/>
                    <a:p>
                      <a:r>
                        <a:rPr lang="en-US" sz="1200" dirty="0">
                          <a:latin typeface="Calibri" panose="020F0502020204030204" pitchFamily="34" charset="0"/>
                        </a:rPr>
                        <a:t>25</a:t>
                      </a:r>
                    </a:p>
                  </a:txBody>
                  <a:tcPr>
                    <a:solidFill>
                      <a:schemeClr val="bg1">
                        <a:lumMod val="75000"/>
                      </a:schemeClr>
                    </a:solidFill>
                  </a:tcPr>
                </a:tc>
                <a:tc>
                  <a:txBody>
                    <a:bodyPr/>
                    <a:lstStyle/>
                    <a:p>
                      <a:r>
                        <a:rPr lang="en-US" sz="1200" dirty="0">
                          <a:latin typeface="Calibri" panose="020F0502020204030204" pitchFamily="34" charset="0"/>
                        </a:rPr>
                        <a:t>26</a:t>
                      </a:r>
                    </a:p>
                  </a:txBody>
                  <a:tcPr>
                    <a:solidFill>
                      <a:schemeClr val="bg1">
                        <a:lumMod val="75000"/>
                      </a:schemeClr>
                    </a:solidFill>
                  </a:tcPr>
                </a:tc>
                <a:tc>
                  <a:txBody>
                    <a:bodyPr/>
                    <a:lstStyle/>
                    <a:p>
                      <a:r>
                        <a:rPr lang="en-US" sz="1200" dirty="0">
                          <a:latin typeface="Calibri" panose="020F0502020204030204" pitchFamily="34" charset="0"/>
                        </a:rPr>
                        <a:t>27</a:t>
                      </a:r>
                    </a:p>
                  </a:txBody>
                  <a:tcPr>
                    <a:solidFill>
                      <a:schemeClr val="bg1">
                        <a:lumMod val="75000"/>
                      </a:schemeClr>
                    </a:solidFill>
                  </a:tcPr>
                </a:tc>
                <a:tc>
                  <a:txBody>
                    <a:bodyPr/>
                    <a:lstStyle/>
                    <a:p>
                      <a:r>
                        <a:rPr lang="en-US" sz="1200" dirty="0">
                          <a:latin typeface="Calibri" panose="020F0502020204030204" pitchFamily="34" charset="0"/>
                        </a:rPr>
                        <a:t>28</a:t>
                      </a:r>
                    </a:p>
                  </a:txBody>
                  <a:tcPr>
                    <a:solidFill>
                      <a:schemeClr val="bg1">
                        <a:lumMod val="75000"/>
                      </a:schemeClr>
                    </a:solidFill>
                  </a:tcPr>
                </a:tc>
                <a:tc>
                  <a:txBody>
                    <a:bodyPr/>
                    <a:lstStyle/>
                    <a:p>
                      <a:r>
                        <a:rPr lang="en-US" sz="1200" dirty="0">
                          <a:latin typeface="Calibri" panose="020F0502020204030204" pitchFamily="34" charset="0"/>
                        </a:rPr>
                        <a:t>29</a:t>
                      </a:r>
                    </a:p>
                  </a:txBody>
                  <a:tcPr>
                    <a:solidFill>
                      <a:schemeClr val="bg1">
                        <a:lumMod val="75000"/>
                      </a:schemeClr>
                    </a:solidFill>
                  </a:tcPr>
                </a:tc>
                <a:tc>
                  <a:txBody>
                    <a:bodyPr/>
                    <a:lstStyle/>
                    <a:p>
                      <a:r>
                        <a:rPr lang="en-US" sz="1200" dirty="0">
                          <a:latin typeface="Calibri" panose="020F0502020204030204" pitchFamily="34" charset="0"/>
                        </a:rPr>
                        <a:t>30</a:t>
                      </a:r>
                    </a:p>
                  </a:txBody>
                  <a:tcPr>
                    <a:solidFill>
                      <a:schemeClr val="bg1">
                        <a:lumMod val="75000"/>
                      </a:schemeClr>
                    </a:solidFill>
                  </a:tcPr>
                </a:tc>
                <a:tc>
                  <a:txBody>
                    <a:bodyPr/>
                    <a:lstStyle/>
                    <a:p>
                      <a:r>
                        <a:rPr lang="en-US" sz="1200" dirty="0">
                          <a:latin typeface="Calibri" panose="020F0502020204030204" pitchFamily="34" charset="0"/>
                        </a:rPr>
                        <a:t>31</a:t>
                      </a:r>
                    </a:p>
                  </a:txBody>
                  <a:tcPr>
                    <a:solidFill>
                      <a:schemeClr val="bg1">
                        <a:lumMod val="75000"/>
                      </a:schemeClr>
                    </a:solidFill>
                  </a:tcPr>
                </a:tc>
                <a:tc>
                  <a:txBody>
                    <a:bodyPr/>
                    <a:lstStyle/>
                    <a:p>
                      <a:r>
                        <a:rPr lang="en-US" sz="1200" dirty="0">
                          <a:latin typeface="Calibri" panose="020F0502020204030204" pitchFamily="34" charset="0"/>
                        </a:rPr>
                        <a:t>32</a:t>
                      </a:r>
                    </a:p>
                  </a:txBody>
                  <a:tcPr>
                    <a:solidFill>
                      <a:schemeClr val="bg1">
                        <a:lumMod val="75000"/>
                      </a:schemeClr>
                    </a:solidFill>
                  </a:tcPr>
                </a:tc>
                <a:tc>
                  <a:txBody>
                    <a:bodyPr/>
                    <a:lstStyle/>
                    <a:p>
                      <a:r>
                        <a:rPr lang="en-US" sz="1200" dirty="0">
                          <a:latin typeface="Calibri" panose="020F0502020204030204" pitchFamily="34" charset="0"/>
                        </a:rPr>
                        <a:t>33</a:t>
                      </a:r>
                    </a:p>
                  </a:txBody>
                  <a:tcPr>
                    <a:solidFill>
                      <a:schemeClr val="bg1">
                        <a:lumMod val="75000"/>
                      </a:schemeClr>
                    </a:solidFill>
                  </a:tcPr>
                </a:tc>
                <a:tc>
                  <a:txBody>
                    <a:bodyPr/>
                    <a:lstStyle/>
                    <a:p>
                      <a:r>
                        <a:rPr lang="en-US" sz="1200" dirty="0">
                          <a:latin typeface="Calibri" panose="020F0502020204030204" pitchFamily="34" charset="0"/>
                        </a:rPr>
                        <a:t>34</a:t>
                      </a:r>
                    </a:p>
                  </a:txBody>
                  <a:tcPr>
                    <a:solidFill>
                      <a:schemeClr val="bg1">
                        <a:lumMod val="75000"/>
                      </a:schemeClr>
                    </a:solidFill>
                  </a:tcPr>
                </a:tc>
                <a:tc>
                  <a:txBody>
                    <a:bodyPr/>
                    <a:lstStyle/>
                    <a:p>
                      <a:r>
                        <a:rPr lang="en-US" sz="1200" dirty="0">
                          <a:latin typeface="Calibri" panose="020F0502020204030204" pitchFamily="34" charset="0"/>
                        </a:rPr>
                        <a:t>35</a:t>
                      </a:r>
                    </a:p>
                  </a:txBody>
                  <a:tcPr>
                    <a:solidFill>
                      <a:schemeClr val="bg1">
                        <a:lumMod val="75000"/>
                      </a:schemeClr>
                    </a:solidFill>
                  </a:tcPr>
                </a:tc>
                <a:tc>
                  <a:txBody>
                    <a:bodyPr/>
                    <a:lstStyle/>
                    <a:p>
                      <a:r>
                        <a:rPr lang="en-US" sz="1200" dirty="0">
                          <a:latin typeface="Calibri" panose="020F0502020204030204" pitchFamily="34" charset="0"/>
                        </a:rPr>
                        <a:t>36</a:t>
                      </a:r>
                    </a:p>
                  </a:txBody>
                  <a:tcPr>
                    <a:solidFill>
                      <a:schemeClr val="bg1">
                        <a:lumMod val="75000"/>
                      </a:schemeClr>
                    </a:solidFill>
                  </a:tcPr>
                </a:tc>
                <a:tc>
                  <a:txBody>
                    <a:bodyPr/>
                    <a:lstStyle/>
                    <a:p>
                      <a:r>
                        <a:rPr lang="en-US" sz="1200" dirty="0">
                          <a:latin typeface="Calibri" panose="020F0502020204030204" pitchFamily="34" charset="0"/>
                        </a:rPr>
                        <a:t>37</a:t>
                      </a:r>
                    </a:p>
                  </a:txBody>
                  <a:tcPr>
                    <a:solidFill>
                      <a:schemeClr val="bg1">
                        <a:lumMod val="75000"/>
                      </a:schemeClr>
                    </a:solidFill>
                  </a:tcPr>
                </a:tc>
                <a:tc>
                  <a:txBody>
                    <a:bodyPr/>
                    <a:lstStyle/>
                    <a:p>
                      <a:r>
                        <a:rPr lang="en-US" sz="1200" dirty="0">
                          <a:latin typeface="Calibri" panose="020F0502020204030204" pitchFamily="34" charset="0"/>
                        </a:rPr>
                        <a:t>38</a:t>
                      </a:r>
                    </a:p>
                  </a:txBody>
                  <a:tcPr>
                    <a:solidFill>
                      <a:schemeClr val="bg1">
                        <a:lumMod val="75000"/>
                      </a:schemeClr>
                    </a:solidFill>
                  </a:tcPr>
                </a:tc>
                <a:tc>
                  <a:txBody>
                    <a:bodyPr/>
                    <a:lstStyle/>
                    <a:p>
                      <a:r>
                        <a:rPr lang="en-US" sz="1200" dirty="0">
                          <a:latin typeface="Calibri" panose="020F0502020204030204" pitchFamily="34" charset="0"/>
                        </a:rPr>
                        <a:t>39</a:t>
                      </a:r>
                    </a:p>
                  </a:txBody>
                  <a:tcPr>
                    <a:solidFill>
                      <a:schemeClr val="bg1">
                        <a:lumMod val="75000"/>
                      </a:schemeClr>
                    </a:solidFill>
                  </a:tcPr>
                </a:tc>
                <a:tc>
                  <a:txBody>
                    <a:bodyPr/>
                    <a:lstStyle/>
                    <a:p>
                      <a:r>
                        <a:rPr lang="en-US" sz="1200" dirty="0">
                          <a:latin typeface="Calibri" panose="020F0502020204030204" pitchFamily="34" charset="0"/>
                        </a:rPr>
                        <a:t>40</a:t>
                      </a:r>
                    </a:p>
                  </a:txBody>
                  <a:tcPr>
                    <a:solidFill>
                      <a:srgbClr val="FF0000"/>
                    </a:solidFill>
                  </a:tcPr>
                </a:tc>
                <a:extLst>
                  <a:ext uri="{0D108BD9-81ED-4DB2-BD59-A6C34878D82A}">
                    <a16:rowId xmlns:a16="http://schemas.microsoft.com/office/drawing/2014/main" val="10000"/>
                  </a:ext>
                </a:extLst>
              </a:tr>
            </a:tbl>
          </a:graphicData>
        </a:graphic>
      </p:graphicFrame>
      <p:grpSp>
        <p:nvGrpSpPr>
          <p:cNvPr id="18" name="Group 17"/>
          <p:cNvGrpSpPr/>
          <p:nvPr/>
        </p:nvGrpSpPr>
        <p:grpSpPr>
          <a:xfrm>
            <a:off x="6660697" y="5815367"/>
            <a:ext cx="3455760" cy="609600"/>
            <a:chOff x="6660697" y="5815367"/>
            <a:chExt cx="3455760" cy="609600"/>
          </a:xfrm>
        </p:grpSpPr>
        <p:graphicFrame>
          <p:nvGraphicFramePr>
            <p:cNvPr id="20" name="Content Placeholder 6"/>
            <p:cNvGraphicFramePr>
              <a:graphicFrameLocks/>
            </p:cNvGraphicFramePr>
            <p:nvPr>
              <p:extLst>
                <p:ext uri="{D42A27DB-BD31-4B8C-83A1-F6EECF244321}">
                  <p14:modId xmlns:p14="http://schemas.microsoft.com/office/powerpoint/2010/main" val="1561691085"/>
                </p:ext>
              </p:extLst>
            </p:nvPr>
          </p:nvGraphicFramePr>
          <p:xfrm>
            <a:off x="8388577" y="5815367"/>
            <a:ext cx="1727880" cy="609600"/>
          </p:xfrm>
          <a:graphic>
            <a:graphicData uri="http://schemas.openxmlformats.org/drawingml/2006/table">
              <a:tbl>
                <a:tblPr>
                  <a:tableStyleId>{5C22544A-7EE6-4342-B048-85BDC9FD1C3A}</a:tableStyleId>
                </a:tblPr>
                <a:tblGrid>
                  <a:gridCol w="223539">
                    <a:extLst>
                      <a:ext uri="{9D8B030D-6E8A-4147-A177-3AD203B41FA5}">
                        <a16:colId xmlns:a16="http://schemas.microsoft.com/office/drawing/2014/main" val="20000"/>
                      </a:ext>
                    </a:extLst>
                  </a:gridCol>
                  <a:gridCol w="1504341">
                    <a:extLst>
                      <a:ext uri="{9D8B030D-6E8A-4147-A177-3AD203B41FA5}">
                        <a16:colId xmlns:a16="http://schemas.microsoft.com/office/drawing/2014/main" val="20001"/>
                      </a:ext>
                    </a:extLst>
                  </a:gridCol>
                </a:tblGrid>
                <a:tr h="180766">
                  <a:tc>
                    <a:txBody>
                      <a:bodyPr/>
                      <a:lstStyle/>
                      <a:p>
                        <a:pPr algn="l"/>
                        <a:endParaRPr lang="en-US" sz="1400" dirty="0">
                          <a:latin typeface="Calibri" panose="020F0502020204030204" pitchFamily="34" charset="0"/>
                        </a:endParaRPr>
                      </a:p>
                    </a:txBody>
                    <a:tcPr anchor="ctr">
                      <a:solidFill>
                        <a:schemeClr val="accent1"/>
                      </a:solidFill>
                    </a:tcPr>
                  </a:tc>
                  <a:tc>
                    <a:txBody>
                      <a:bodyPr/>
                      <a:lstStyle/>
                      <a:p>
                        <a:pPr algn="l"/>
                        <a:r>
                          <a:rPr lang="en-US" sz="1400" dirty="0">
                            <a:latin typeface="Calibri" panose="020F0502020204030204" pitchFamily="34" charset="0"/>
                          </a:rPr>
                          <a:t>Training</a:t>
                        </a:r>
                      </a:p>
                    </a:txBody>
                    <a:tcPr anchor="ctr">
                      <a:noFill/>
                    </a:tcPr>
                  </a:tc>
                  <a:extLst>
                    <a:ext uri="{0D108BD9-81ED-4DB2-BD59-A6C34878D82A}">
                      <a16:rowId xmlns:a16="http://schemas.microsoft.com/office/drawing/2014/main" val="10000"/>
                    </a:ext>
                  </a:extLst>
                </a:tr>
                <a:tr h="180766">
                  <a:tc>
                    <a:txBody>
                      <a:bodyPr/>
                      <a:lstStyle/>
                      <a:p>
                        <a:pPr algn="l"/>
                        <a:endParaRPr lang="en-US" sz="1400" dirty="0">
                          <a:latin typeface="Calibri" panose="020F0502020204030204" pitchFamily="34" charset="0"/>
                        </a:endParaRPr>
                      </a:p>
                    </a:txBody>
                    <a:tcPr anchor="ctr">
                      <a:solidFill>
                        <a:srgbClr val="00853E"/>
                      </a:solidFill>
                    </a:tcPr>
                  </a:tc>
                  <a:tc>
                    <a:txBody>
                      <a:bodyPr/>
                      <a:lstStyle/>
                      <a:p>
                        <a:pPr algn="l"/>
                        <a:r>
                          <a:rPr lang="en-US" sz="1400" dirty="0">
                            <a:latin typeface="Calibri" panose="020F0502020204030204" pitchFamily="34" charset="0"/>
                          </a:rPr>
                          <a:t>Testing</a:t>
                        </a:r>
                      </a:p>
                    </a:txBody>
                    <a:tcPr anchor="ctr">
                      <a:noFill/>
                    </a:tcPr>
                  </a:tc>
                  <a:extLst>
                    <a:ext uri="{0D108BD9-81ED-4DB2-BD59-A6C34878D82A}">
                      <a16:rowId xmlns:a16="http://schemas.microsoft.com/office/drawing/2014/main" val="10001"/>
                    </a:ext>
                  </a:extLst>
                </a:tr>
              </a:tbl>
            </a:graphicData>
          </a:graphic>
        </p:graphicFrame>
        <p:graphicFrame>
          <p:nvGraphicFramePr>
            <p:cNvPr id="21" name="Content Placeholder 6"/>
            <p:cNvGraphicFramePr>
              <a:graphicFrameLocks/>
            </p:cNvGraphicFramePr>
            <p:nvPr>
              <p:extLst/>
            </p:nvPr>
          </p:nvGraphicFramePr>
          <p:xfrm>
            <a:off x="6660697" y="5815367"/>
            <a:ext cx="1727880" cy="609600"/>
          </p:xfrm>
          <a:graphic>
            <a:graphicData uri="http://schemas.openxmlformats.org/drawingml/2006/table">
              <a:tbl>
                <a:tblPr>
                  <a:tableStyleId>{5C22544A-7EE6-4342-B048-85BDC9FD1C3A}</a:tableStyleId>
                </a:tblPr>
                <a:tblGrid>
                  <a:gridCol w="223539">
                    <a:extLst>
                      <a:ext uri="{9D8B030D-6E8A-4147-A177-3AD203B41FA5}">
                        <a16:colId xmlns:a16="http://schemas.microsoft.com/office/drawing/2014/main" val="20000"/>
                      </a:ext>
                    </a:extLst>
                  </a:gridCol>
                  <a:gridCol w="1504341">
                    <a:extLst>
                      <a:ext uri="{9D8B030D-6E8A-4147-A177-3AD203B41FA5}">
                        <a16:colId xmlns:a16="http://schemas.microsoft.com/office/drawing/2014/main" val="20001"/>
                      </a:ext>
                    </a:extLst>
                  </a:gridCol>
                </a:tblGrid>
                <a:tr h="180766">
                  <a:tc>
                    <a:txBody>
                      <a:bodyPr/>
                      <a:lstStyle/>
                      <a:p>
                        <a:pPr algn="l"/>
                        <a:endParaRPr lang="en-US" sz="1400" dirty="0">
                          <a:latin typeface="Calibri" panose="020F0502020204030204" pitchFamily="34" charset="0"/>
                        </a:endParaRPr>
                      </a:p>
                    </a:txBody>
                    <a:tcPr anchor="ctr">
                      <a:solidFill>
                        <a:srgbClr val="FF0000"/>
                      </a:solidFill>
                    </a:tcPr>
                  </a:tc>
                  <a:tc>
                    <a:txBody>
                      <a:bodyPr/>
                      <a:lstStyle/>
                      <a:p>
                        <a:pPr algn="l"/>
                        <a:r>
                          <a:rPr lang="en-US" sz="1400" dirty="0">
                            <a:latin typeface="Calibri" panose="020F0502020204030204" pitchFamily="34" charset="0"/>
                          </a:rPr>
                          <a:t>Original</a:t>
                        </a:r>
                        <a:r>
                          <a:rPr lang="en-US" sz="1400" baseline="0" dirty="0">
                            <a:latin typeface="Calibri" panose="020F0502020204030204" pitchFamily="34" charset="0"/>
                          </a:rPr>
                          <a:t> Data – 1</a:t>
                        </a:r>
                        <a:endParaRPr lang="en-US" sz="1400" dirty="0">
                          <a:latin typeface="Calibri" panose="020F0502020204030204" pitchFamily="34" charset="0"/>
                        </a:endParaRPr>
                      </a:p>
                    </a:txBody>
                    <a:tcPr anchor="ctr">
                      <a:noFill/>
                    </a:tcPr>
                  </a:tc>
                  <a:extLst>
                    <a:ext uri="{0D108BD9-81ED-4DB2-BD59-A6C34878D82A}">
                      <a16:rowId xmlns:a16="http://schemas.microsoft.com/office/drawing/2014/main" val="10000"/>
                    </a:ext>
                  </a:extLst>
                </a:tr>
                <a:tr h="180766">
                  <a:tc>
                    <a:txBody>
                      <a:bodyPr/>
                      <a:lstStyle/>
                      <a:p>
                        <a:pPr algn="l"/>
                        <a:endParaRPr lang="en-US" sz="1400" dirty="0">
                          <a:latin typeface="Calibri" panose="020F0502020204030204" pitchFamily="34" charset="0"/>
                        </a:endParaRPr>
                      </a:p>
                    </a:txBody>
                    <a:tcPr anchor="ctr">
                      <a:solidFill>
                        <a:schemeClr val="bg1">
                          <a:lumMod val="75000"/>
                        </a:schemeClr>
                      </a:solidFill>
                    </a:tcPr>
                  </a:tc>
                  <a:tc>
                    <a:txBody>
                      <a:bodyPr/>
                      <a:lstStyle/>
                      <a:p>
                        <a:pPr algn="l"/>
                        <a:r>
                          <a:rPr lang="en-US" sz="1400" dirty="0">
                            <a:latin typeface="Calibri" panose="020F0502020204030204" pitchFamily="34" charset="0"/>
                          </a:rPr>
                          <a:t>Original Data – 0 </a:t>
                        </a:r>
                      </a:p>
                    </a:txBody>
                    <a:tcPr anchor="ctr">
                      <a:noFill/>
                    </a:tcPr>
                  </a:tc>
                  <a:extLst>
                    <a:ext uri="{0D108BD9-81ED-4DB2-BD59-A6C34878D82A}">
                      <a16:rowId xmlns:a16="http://schemas.microsoft.com/office/drawing/2014/main" val="10001"/>
                    </a:ext>
                  </a:extLst>
                </a:tr>
              </a:tbl>
            </a:graphicData>
          </a:graphic>
        </p:graphicFrame>
      </p:grpSp>
      <p:grpSp>
        <p:nvGrpSpPr>
          <p:cNvPr id="5" name="Group 4"/>
          <p:cNvGrpSpPr/>
          <p:nvPr/>
        </p:nvGrpSpPr>
        <p:grpSpPr>
          <a:xfrm>
            <a:off x="5089525" y="2363607"/>
            <a:ext cx="3587750" cy="571500"/>
            <a:chOff x="5089525" y="2363607"/>
            <a:chExt cx="3587750" cy="571500"/>
          </a:xfrm>
        </p:grpSpPr>
        <p:sp>
          <p:nvSpPr>
            <p:cNvPr id="3" name="Down Arrow 2"/>
            <p:cNvSpPr/>
            <p:nvPr/>
          </p:nvSpPr>
          <p:spPr>
            <a:xfrm>
              <a:off x="5089525" y="2363607"/>
              <a:ext cx="590550" cy="57150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765809" y="2387747"/>
              <a:ext cx="2911466" cy="523220"/>
            </a:xfrm>
            <a:prstGeom prst="rect">
              <a:avLst/>
            </a:prstGeom>
            <a:noFill/>
          </p:spPr>
          <p:txBody>
            <a:bodyPr wrap="square" rtlCol="0">
              <a:spAutoFit/>
            </a:bodyPr>
            <a:lstStyle/>
            <a:p>
              <a:r>
                <a:rPr lang="en-US" sz="1400" dirty="0">
                  <a:latin typeface="Calibri" panose="020F0502020204030204" pitchFamily="34" charset="0"/>
                </a:rPr>
                <a:t>Stratify and randomly </a:t>
              </a:r>
              <a:r>
                <a:rPr lang="en-US" sz="1400" dirty="0" err="1">
                  <a:latin typeface="Calibri" panose="020F0502020204030204" pitchFamily="34" charset="0"/>
                </a:rPr>
                <a:t>undersample</a:t>
              </a:r>
              <a:r>
                <a:rPr lang="en-US" sz="1400" dirty="0">
                  <a:latin typeface="Calibri" panose="020F0502020204030204" pitchFamily="34" charset="0"/>
                </a:rPr>
                <a:t> the frequent event</a:t>
              </a:r>
            </a:p>
          </p:txBody>
        </p:sp>
      </p:grpSp>
      <p:grpSp>
        <p:nvGrpSpPr>
          <p:cNvPr id="16" name="Group 15"/>
          <p:cNvGrpSpPr/>
          <p:nvPr/>
        </p:nvGrpSpPr>
        <p:grpSpPr>
          <a:xfrm>
            <a:off x="6478437" y="4029462"/>
            <a:ext cx="669881" cy="1574870"/>
            <a:chOff x="10325818" y="2554345"/>
            <a:chExt cx="669881" cy="1574870"/>
          </a:xfrm>
        </p:grpSpPr>
        <p:sp>
          <p:nvSpPr>
            <p:cNvPr id="17" name="Bent Arrow 16"/>
            <p:cNvSpPr/>
            <p:nvPr/>
          </p:nvSpPr>
          <p:spPr>
            <a:xfrm rot="5400000">
              <a:off x="10274041" y="2606122"/>
              <a:ext cx="573655" cy="470102"/>
            </a:xfrm>
            <a:prstGeom prst="bentArrow">
              <a:avLst/>
            </a:prstGeom>
            <a:solidFill>
              <a:srgbClr val="00853E"/>
            </a:solidFill>
            <a:ln>
              <a:solidFill>
                <a:srgbClr val="0085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TextBox 21"/>
            <p:cNvSpPr txBox="1"/>
            <p:nvPr/>
          </p:nvSpPr>
          <p:spPr>
            <a:xfrm rot="5400000">
              <a:off x="10163575" y="3297091"/>
              <a:ext cx="1017917" cy="646331"/>
            </a:xfrm>
            <a:prstGeom prst="rect">
              <a:avLst/>
            </a:prstGeom>
            <a:noFill/>
          </p:spPr>
          <p:txBody>
            <a:bodyPr wrap="square" rtlCol="0">
              <a:spAutoFit/>
            </a:bodyPr>
            <a:lstStyle/>
            <a:p>
              <a:r>
                <a:rPr lang="en-US" dirty="0"/>
                <a:t>Estimate Error</a:t>
              </a:r>
            </a:p>
          </p:txBody>
        </p:sp>
      </p:grpSp>
      <p:sp>
        <p:nvSpPr>
          <p:cNvPr id="4" name="Slide Number Placeholder 3"/>
          <p:cNvSpPr>
            <a:spLocks noGrp="1"/>
          </p:cNvSpPr>
          <p:nvPr>
            <p:ph type="sldNum" sz="quarter" idx="12"/>
          </p:nvPr>
        </p:nvSpPr>
        <p:spPr/>
        <p:txBody>
          <a:bodyPr/>
          <a:lstStyle/>
          <a:p>
            <a:fld id="{601A7ADE-E78F-4068-B691-87A7BF8C4DE5}" type="slidenum">
              <a:rPr lang="en-US" smtClean="0"/>
              <a:pPr/>
              <a:t>10</a:t>
            </a:fld>
            <a:endParaRPr lang="en-US" dirty="0"/>
          </a:p>
        </p:txBody>
      </p:sp>
    </p:spTree>
    <p:extLst>
      <p:ext uri="{BB962C8B-B14F-4D97-AF65-F5344CB8AC3E}">
        <p14:creationId xmlns:p14="http://schemas.microsoft.com/office/powerpoint/2010/main" val="2657451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4833257" y="3653565"/>
            <a:ext cx="1103086" cy="1446550"/>
          </a:xfrm>
          <a:prstGeom prst="rect">
            <a:avLst/>
          </a:prstGeom>
          <a:noFill/>
        </p:spPr>
        <p:txBody>
          <a:bodyPr wrap="square" rtlCol="0">
            <a:spAutoFit/>
          </a:bodyPr>
          <a:lstStyle/>
          <a:p>
            <a:r>
              <a:rPr lang="en-US" sz="8800" dirty="0">
                <a:latin typeface="Calibri" panose="020F0502020204030204" pitchFamily="34" charset="0"/>
              </a:rPr>
              <a:t>…</a:t>
            </a:r>
            <a:endParaRPr lang="en-US" sz="1200" dirty="0">
              <a:solidFill>
                <a:schemeClr val="bg1"/>
              </a:solidFill>
              <a:latin typeface="Calibri" panose="020F0502020204030204" pitchFamily="34" charset="0"/>
            </a:endParaRPr>
          </a:p>
        </p:txBody>
      </p:sp>
      <p:graphicFrame>
        <p:nvGraphicFramePr>
          <p:cNvPr id="13" name="Content Placeholder 6"/>
          <p:cNvGraphicFramePr>
            <a:graphicFrameLocks/>
          </p:cNvGraphicFramePr>
          <p:nvPr>
            <p:extLst>
              <p:ext uri="{D42A27DB-BD31-4B8C-83A1-F6EECF244321}">
                <p14:modId xmlns:p14="http://schemas.microsoft.com/office/powerpoint/2010/main" val="2700681149"/>
              </p:ext>
            </p:extLst>
          </p:nvPr>
        </p:nvGraphicFramePr>
        <p:xfrm>
          <a:off x="1261872" y="3758387"/>
          <a:ext cx="8594720" cy="457200"/>
        </p:xfrm>
        <a:graphic>
          <a:graphicData uri="http://schemas.openxmlformats.org/drawingml/2006/table">
            <a:tbl>
              <a:tblPr>
                <a:tableStyleId>{5C22544A-7EE6-4342-B048-85BDC9FD1C3A}</a:tableStyleId>
              </a:tblPr>
              <a:tblGrid>
                <a:gridCol w="214868">
                  <a:extLst>
                    <a:ext uri="{9D8B030D-6E8A-4147-A177-3AD203B41FA5}">
                      <a16:colId xmlns:a16="http://schemas.microsoft.com/office/drawing/2014/main" val="20000"/>
                    </a:ext>
                  </a:extLst>
                </a:gridCol>
                <a:gridCol w="214868">
                  <a:extLst>
                    <a:ext uri="{9D8B030D-6E8A-4147-A177-3AD203B41FA5}">
                      <a16:colId xmlns:a16="http://schemas.microsoft.com/office/drawing/2014/main" val="20001"/>
                    </a:ext>
                  </a:extLst>
                </a:gridCol>
                <a:gridCol w="214868">
                  <a:extLst>
                    <a:ext uri="{9D8B030D-6E8A-4147-A177-3AD203B41FA5}">
                      <a16:colId xmlns:a16="http://schemas.microsoft.com/office/drawing/2014/main" val="20002"/>
                    </a:ext>
                  </a:extLst>
                </a:gridCol>
                <a:gridCol w="214868">
                  <a:extLst>
                    <a:ext uri="{9D8B030D-6E8A-4147-A177-3AD203B41FA5}">
                      <a16:colId xmlns:a16="http://schemas.microsoft.com/office/drawing/2014/main" val="20003"/>
                    </a:ext>
                  </a:extLst>
                </a:gridCol>
                <a:gridCol w="214868">
                  <a:extLst>
                    <a:ext uri="{9D8B030D-6E8A-4147-A177-3AD203B41FA5}">
                      <a16:colId xmlns:a16="http://schemas.microsoft.com/office/drawing/2014/main" val="20004"/>
                    </a:ext>
                  </a:extLst>
                </a:gridCol>
                <a:gridCol w="214868">
                  <a:extLst>
                    <a:ext uri="{9D8B030D-6E8A-4147-A177-3AD203B41FA5}">
                      <a16:colId xmlns:a16="http://schemas.microsoft.com/office/drawing/2014/main" val="20005"/>
                    </a:ext>
                  </a:extLst>
                </a:gridCol>
                <a:gridCol w="214868">
                  <a:extLst>
                    <a:ext uri="{9D8B030D-6E8A-4147-A177-3AD203B41FA5}">
                      <a16:colId xmlns:a16="http://schemas.microsoft.com/office/drawing/2014/main" val="20006"/>
                    </a:ext>
                  </a:extLst>
                </a:gridCol>
                <a:gridCol w="214868">
                  <a:extLst>
                    <a:ext uri="{9D8B030D-6E8A-4147-A177-3AD203B41FA5}">
                      <a16:colId xmlns:a16="http://schemas.microsoft.com/office/drawing/2014/main" val="20007"/>
                    </a:ext>
                  </a:extLst>
                </a:gridCol>
                <a:gridCol w="214868">
                  <a:extLst>
                    <a:ext uri="{9D8B030D-6E8A-4147-A177-3AD203B41FA5}">
                      <a16:colId xmlns:a16="http://schemas.microsoft.com/office/drawing/2014/main" val="20008"/>
                    </a:ext>
                  </a:extLst>
                </a:gridCol>
                <a:gridCol w="214868">
                  <a:extLst>
                    <a:ext uri="{9D8B030D-6E8A-4147-A177-3AD203B41FA5}">
                      <a16:colId xmlns:a16="http://schemas.microsoft.com/office/drawing/2014/main" val="20009"/>
                    </a:ext>
                  </a:extLst>
                </a:gridCol>
                <a:gridCol w="214868">
                  <a:extLst>
                    <a:ext uri="{9D8B030D-6E8A-4147-A177-3AD203B41FA5}">
                      <a16:colId xmlns:a16="http://schemas.microsoft.com/office/drawing/2014/main" val="20010"/>
                    </a:ext>
                  </a:extLst>
                </a:gridCol>
                <a:gridCol w="214868">
                  <a:extLst>
                    <a:ext uri="{9D8B030D-6E8A-4147-A177-3AD203B41FA5}">
                      <a16:colId xmlns:a16="http://schemas.microsoft.com/office/drawing/2014/main" val="20011"/>
                    </a:ext>
                  </a:extLst>
                </a:gridCol>
                <a:gridCol w="214868">
                  <a:extLst>
                    <a:ext uri="{9D8B030D-6E8A-4147-A177-3AD203B41FA5}">
                      <a16:colId xmlns:a16="http://schemas.microsoft.com/office/drawing/2014/main" val="20012"/>
                    </a:ext>
                  </a:extLst>
                </a:gridCol>
                <a:gridCol w="214868">
                  <a:extLst>
                    <a:ext uri="{9D8B030D-6E8A-4147-A177-3AD203B41FA5}">
                      <a16:colId xmlns:a16="http://schemas.microsoft.com/office/drawing/2014/main" val="20013"/>
                    </a:ext>
                  </a:extLst>
                </a:gridCol>
                <a:gridCol w="214868">
                  <a:extLst>
                    <a:ext uri="{9D8B030D-6E8A-4147-A177-3AD203B41FA5}">
                      <a16:colId xmlns:a16="http://schemas.microsoft.com/office/drawing/2014/main" val="20014"/>
                    </a:ext>
                  </a:extLst>
                </a:gridCol>
                <a:gridCol w="214868">
                  <a:extLst>
                    <a:ext uri="{9D8B030D-6E8A-4147-A177-3AD203B41FA5}">
                      <a16:colId xmlns:a16="http://schemas.microsoft.com/office/drawing/2014/main" val="20015"/>
                    </a:ext>
                  </a:extLst>
                </a:gridCol>
                <a:gridCol w="214868">
                  <a:extLst>
                    <a:ext uri="{9D8B030D-6E8A-4147-A177-3AD203B41FA5}">
                      <a16:colId xmlns:a16="http://schemas.microsoft.com/office/drawing/2014/main" val="20016"/>
                    </a:ext>
                  </a:extLst>
                </a:gridCol>
                <a:gridCol w="214868">
                  <a:extLst>
                    <a:ext uri="{9D8B030D-6E8A-4147-A177-3AD203B41FA5}">
                      <a16:colId xmlns:a16="http://schemas.microsoft.com/office/drawing/2014/main" val="20017"/>
                    </a:ext>
                  </a:extLst>
                </a:gridCol>
                <a:gridCol w="214868">
                  <a:extLst>
                    <a:ext uri="{9D8B030D-6E8A-4147-A177-3AD203B41FA5}">
                      <a16:colId xmlns:a16="http://schemas.microsoft.com/office/drawing/2014/main" val="20018"/>
                    </a:ext>
                  </a:extLst>
                </a:gridCol>
                <a:gridCol w="214868">
                  <a:extLst>
                    <a:ext uri="{9D8B030D-6E8A-4147-A177-3AD203B41FA5}">
                      <a16:colId xmlns:a16="http://schemas.microsoft.com/office/drawing/2014/main" val="20019"/>
                    </a:ext>
                  </a:extLst>
                </a:gridCol>
                <a:gridCol w="214868">
                  <a:extLst>
                    <a:ext uri="{9D8B030D-6E8A-4147-A177-3AD203B41FA5}">
                      <a16:colId xmlns:a16="http://schemas.microsoft.com/office/drawing/2014/main" val="20020"/>
                    </a:ext>
                  </a:extLst>
                </a:gridCol>
                <a:gridCol w="214868">
                  <a:extLst>
                    <a:ext uri="{9D8B030D-6E8A-4147-A177-3AD203B41FA5}">
                      <a16:colId xmlns:a16="http://schemas.microsoft.com/office/drawing/2014/main" val="20021"/>
                    </a:ext>
                  </a:extLst>
                </a:gridCol>
                <a:gridCol w="214868">
                  <a:extLst>
                    <a:ext uri="{9D8B030D-6E8A-4147-A177-3AD203B41FA5}">
                      <a16:colId xmlns:a16="http://schemas.microsoft.com/office/drawing/2014/main" val="20022"/>
                    </a:ext>
                  </a:extLst>
                </a:gridCol>
                <a:gridCol w="214868">
                  <a:extLst>
                    <a:ext uri="{9D8B030D-6E8A-4147-A177-3AD203B41FA5}">
                      <a16:colId xmlns:a16="http://schemas.microsoft.com/office/drawing/2014/main" val="20023"/>
                    </a:ext>
                  </a:extLst>
                </a:gridCol>
                <a:gridCol w="214868">
                  <a:extLst>
                    <a:ext uri="{9D8B030D-6E8A-4147-A177-3AD203B41FA5}">
                      <a16:colId xmlns:a16="http://schemas.microsoft.com/office/drawing/2014/main" val="20024"/>
                    </a:ext>
                  </a:extLst>
                </a:gridCol>
                <a:gridCol w="214868">
                  <a:extLst>
                    <a:ext uri="{9D8B030D-6E8A-4147-A177-3AD203B41FA5}">
                      <a16:colId xmlns:a16="http://schemas.microsoft.com/office/drawing/2014/main" val="20025"/>
                    </a:ext>
                  </a:extLst>
                </a:gridCol>
                <a:gridCol w="214868">
                  <a:extLst>
                    <a:ext uri="{9D8B030D-6E8A-4147-A177-3AD203B41FA5}">
                      <a16:colId xmlns:a16="http://schemas.microsoft.com/office/drawing/2014/main" val="20026"/>
                    </a:ext>
                  </a:extLst>
                </a:gridCol>
                <a:gridCol w="214868">
                  <a:extLst>
                    <a:ext uri="{9D8B030D-6E8A-4147-A177-3AD203B41FA5}">
                      <a16:colId xmlns:a16="http://schemas.microsoft.com/office/drawing/2014/main" val="20027"/>
                    </a:ext>
                  </a:extLst>
                </a:gridCol>
                <a:gridCol w="214868">
                  <a:extLst>
                    <a:ext uri="{9D8B030D-6E8A-4147-A177-3AD203B41FA5}">
                      <a16:colId xmlns:a16="http://schemas.microsoft.com/office/drawing/2014/main" val="20028"/>
                    </a:ext>
                  </a:extLst>
                </a:gridCol>
                <a:gridCol w="214868">
                  <a:extLst>
                    <a:ext uri="{9D8B030D-6E8A-4147-A177-3AD203B41FA5}">
                      <a16:colId xmlns:a16="http://schemas.microsoft.com/office/drawing/2014/main" val="20029"/>
                    </a:ext>
                  </a:extLst>
                </a:gridCol>
                <a:gridCol w="214868">
                  <a:extLst>
                    <a:ext uri="{9D8B030D-6E8A-4147-A177-3AD203B41FA5}">
                      <a16:colId xmlns:a16="http://schemas.microsoft.com/office/drawing/2014/main" val="20030"/>
                    </a:ext>
                  </a:extLst>
                </a:gridCol>
                <a:gridCol w="214868">
                  <a:extLst>
                    <a:ext uri="{9D8B030D-6E8A-4147-A177-3AD203B41FA5}">
                      <a16:colId xmlns:a16="http://schemas.microsoft.com/office/drawing/2014/main" val="20031"/>
                    </a:ext>
                  </a:extLst>
                </a:gridCol>
                <a:gridCol w="214868">
                  <a:extLst>
                    <a:ext uri="{9D8B030D-6E8A-4147-A177-3AD203B41FA5}">
                      <a16:colId xmlns:a16="http://schemas.microsoft.com/office/drawing/2014/main" val="20032"/>
                    </a:ext>
                  </a:extLst>
                </a:gridCol>
                <a:gridCol w="214868">
                  <a:extLst>
                    <a:ext uri="{9D8B030D-6E8A-4147-A177-3AD203B41FA5}">
                      <a16:colId xmlns:a16="http://schemas.microsoft.com/office/drawing/2014/main" val="20033"/>
                    </a:ext>
                  </a:extLst>
                </a:gridCol>
                <a:gridCol w="214868">
                  <a:extLst>
                    <a:ext uri="{9D8B030D-6E8A-4147-A177-3AD203B41FA5}">
                      <a16:colId xmlns:a16="http://schemas.microsoft.com/office/drawing/2014/main" val="20034"/>
                    </a:ext>
                  </a:extLst>
                </a:gridCol>
                <a:gridCol w="214868">
                  <a:extLst>
                    <a:ext uri="{9D8B030D-6E8A-4147-A177-3AD203B41FA5}">
                      <a16:colId xmlns:a16="http://schemas.microsoft.com/office/drawing/2014/main" val="20035"/>
                    </a:ext>
                  </a:extLst>
                </a:gridCol>
                <a:gridCol w="214868">
                  <a:extLst>
                    <a:ext uri="{9D8B030D-6E8A-4147-A177-3AD203B41FA5}">
                      <a16:colId xmlns:a16="http://schemas.microsoft.com/office/drawing/2014/main" val="20036"/>
                    </a:ext>
                  </a:extLst>
                </a:gridCol>
                <a:gridCol w="214868">
                  <a:extLst>
                    <a:ext uri="{9D8B030D-6E8A-4147-A177-3AD203B41FA5}">
                      <a16:colId xmlns:a16="http://schemas.microsoft.com/office/drawing/2014/main" val="20037"/>
                    </a:ext>
                  </a:extLst>
                </a:gridCol>
                <a:gridCol w="214868">
                  <a:extLst>
                    <a:ext uri="{9D8B030D-6E8A-4147-A177-3AD203B41FA5}">
                      <a16:colId xmlns:a16="http://schemas.microsoft.com/office/drawing/2014/main" val="20038"/>
                    </a:ext>
                  </a:extLst>
                </a:gridCol>
                <a:gridCol w="214868">
                  <a:extLst>
                    <a:ext uri="{9D8B030D-6E8A-4147-A177-3AD203B41FA5}">
                      <a16:colId xmlns:a16="http://schemas.microsoft.com/office/drawing/2014/main" val="20039"/>
                    </a:ext>
                  </a:extLst>
                </a:gridCol>
              </a:tblGrid>
              <a:tr h="435424">
                <a:tc>
                  <a:txBody>
                    <a:bodyPr/>
                    <a:lstStyle/>
                    <a:p>
                      <a:r>
                        <a:rPr lang="en-US" sz="1200" dirty="0">
                          <a:latin typeface="Calibri" panose="020F0502020204030204" pitchFamily="34" charset="0"/>
                        </a:rPr>
                        <a:t>1</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2</a:t>
                      </a:r>
                    </a:p>
                  </a:txBody>
                  <a:tcPr>
                    <a:solidFill>
                      <a:srgbClr val="00853E"/>
                    </a:solidFill>
                  </a:tcPr>
                </a:tc>
                <a:tc>
                  <a:txBody>
                    <a:bodyPr/>
                    <a:lstStyle/>
                    <a:p>
                      <a:r>
                        <a:rPr lang="en-US" sz="1200" dirty="0">
                          <a:latin typeface="Calibri" panose="020F0502020204030204" pitchFamily="34" charset="0"/>
                        </a:rPr>
                        <a:t>3</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4</a:t>
                      </a:r>
                    </a:p>
                  </a:txBody>
                  <a:tcPr>
                    <a:solidFill>
                      <a:srgbClr val="00853E"/>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5</a:t>
                      </a:r>
                    </a:p>
                  </a:txBody>
                  <a:tcPr>
                    <a:solidFill>
                      <a:srgbClr val="00853E"/>
                    </a:solidFill>
                  </a:tcPr>
                </a:tc>
                <a:tc>
                  <a:txBody>
                    <a:bodyPr/>
                    <a:lstStyle/>
                    <a:p>
                      <a:r>
                        <a:rPr lang="en-US" sz="1200" dirty="0">
                          <a:latin typeface="Calibri" panose="020F0502020204030204" pitchFamily="34" charset="0"/>
                        </a:rPr>
                        <a:t>6</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7</a:t>
                      </a:r>
                    </a:p>
                  </a:txBody>
                  <a:tcPr>
                    <a:solidFill>
                      <a:srgbClr val="00853E"/>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8</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9</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10</a:t>
                      </a:r>
                    </a:p>
                  </a:txBody>
                  <a:tcPr>
                    <a:solidFill>
                      <a:srgbClr val="00853E"/>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11</a:t>
                      </a:r>
                    </a:p>
                  </a:txBody>
                  <a:tcPr>
                    <a:solidFill>
                      <a:srgbClr val="00853E"/>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12</a:t>
                      </a:r>
                    </a:p>
                  </a:txBody>
                  <a:tcPr>
                    <a:solidFill>
                      <a:srgbClr val="00853E"/>
                    </a:solidFill>
                  </a:tcPr>
                </a:tc>
                <a:tc>
                  <a:txBody>
                    <a:bodyPr/>
                    <a:lstStyle/>
                    <a:p>
                      <a:r>
                        <a:rPr lang="en-US" sz="1200" dirty="0">
                          <a:latin typeface="Calibri" panose="020F0502020204030204" pitchFamily="34" charset="0"/>
                        </a:rPr>
                        <a:t>13</a:t>
                      </a:r>
                    </a:p>
                  </a:txBody>
                  <a:tcPr>
                    <a:solidFill>
                      <a:schemeClr val="accent1"/>
                    </a:solidFill>
                  </a:tcPr>
                </a:tc>
                <a:tc>
                  <a:txBody>
                    <a:bodyPr/>
                    <a:lstStyle/>
                    <a:p>
                      <a:r>
                        <a:rPr lang="en-US" sz="1200" dirty="0">
                          <a:latin typeface="Calibri" panose="020F0502020204030204" pitchFamily="34" charset="0"/>
                        </a:rPr>
                        <a:t>14</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15</a:t>
                      </a:r>
                    </a:p>
                  </a:txBody>
                  <a:tcPr>
                    <a:solidFill>
                      <a:srgbClr val="00853E"/>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16</a:t>
                      </a:r>
                    </a:p>
                  </a:txBody>
                  <a:tcPr>
                    <a:solidFill>
                      <a:srgbClr val="00853E"/>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17</a:t>
                      </a:r>
                    </a:p>
                  </a:txBody>
                  <a:tcPr>
                    <a:solidFill>
                      <a:srgbClr val="00853E"/>
                    </a:solidFill>
                  </a:tcPr>
                </a:tc>
                <a:tc>
                  <a:txBody>
                    <a:bodyPr/>
                    <a:lstStyle/>
                    <a:p>
                      <a:r>
                        <a:rPr lang="en-US" sz="1200" dirty="0">
                          <a:latin typeface="Calibri" panose="020F0502020204030204" pitchFamily="34" charset="0"/>
                        </a:rPr>
                        <a:t>18</a:t>
                      </a:r>
                    </a:p>
                  </a:txBody>
                  <a:tcPr>
                    <a:solidFill>
                      <a:schemeClr val="accent1"/>
                    </a:solidFill>
                  </a:tcPr>
                </a:tc>
                <a:tc>
                  <a:txBody>
                    <a:bodyPr/>
                    <a:lstStyle/>
                    <a:p>
                      <a:r>
                        <a:rPr lang="en-US" sz="1200" dirty="0">
                          <a:latin typeface="Calibri" panose="020F0502020204030204" pitchFamily="34" charset="0"/>
                        </a:rPr>
                        <a:t>19</a:t>
                      </a:r>
                    </a:p>
                  </a:txBody>
                  <a:tcPr>
                    <a:solidFill>
                      <a:schemeClr val="accent1"/>
                    </a:solidFill>
                  </a:tcPr>
                </a:tc>
                <a:tc>
                  <a:txBody>
                    <a:bodyPr/>
                    <a:lstStyle/>
                    <a:p>
                      <a:r>
                        <a:rPr lang="en-US" sz="1200" dirty="0">
                          <a:solidFill>
                            <a:schemeClr val="bg1"/>
                          </a:solidFill>
                          <a:latin typeface="Calibri" panose="020F0502020204030204" pitchFamily="34" charset="0"/>
                        </a:rPr>
                        <a:t>20</a:t>
                      </a:r>
                    </a:p>
                  </a:txBody>
                  <a:tcPr>
                    <a:solidFill>
                      <a:srgbClr val="00853E"/>
                    </a:solidFill>
                  </a:tcPr>
                </a:tc>
                <a:tc>
                  <a:txBody>
                    <a:bodyPr/>
                    <a:lstStyle/>
                    <a:p>
                      <a:r>
                        <a:rPr lang="en-US" sz="1200" dirty="0">
                          <a:latin typeface="Calibri" panose="020F0502020204030204" pitchFamily="34" charset="0"/>
                        </a:rPr>
                        <a:t>21</a:t>
                      </a:r>
                    </a:p>
                  </a:txBody>
                  <a:tcPr>
                    <a:solidFill>
                      <a:schemeClr val="accent1"/>
                    </a:solidFill>
                  </a:tcPr>
                </a:tc>
                <a:tc>
                  <a:txBody>
                    <a:bodyPr/>
                    <a:lstStyle/>
                    <a:p>
                      <a:r>
                        <a:rPr lang="en-US" sz="1200" dirty="0">
                          <a:latin typeface="Calibri" panose="020F0502020204030204" pitchFamily="34" charset="0"/>
                        </a:rPr>
                        <a:t>22</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23</a:t>
                      </a:r>
                    </a:p>
                  </a:txBody>
                  <a:tcPr>
                    <a:solidFill>
                      <a:srgbClr val="00853E"/>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24</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25</a:t>
                      </a:r>
                    </a:p>
                  </a:txBody>
                  <a:tcPr>
                    <a:solidFill>
                      <a:srgbClr val="00853E"/>
                    </a:solidFill>
                  </a:tcPr>
                </a:tc>
                <a:tc>
                  <a:txBody>
                    <a:bodyPr/>
                    <a:lstStyle/>
                    <a:p>
                      <a:r>
                        <a:rPr lang="en-US" sz="1200" dirty="0">
                          <a:latin typeface="Calibri" panose="020F0502020204030204" pitchFamily="34" charset="0"/>
                        </a:rPr>
                        <a:t>26</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27</a:t>
                      </a:r>
                    </a:p>
                  </a:txBody>
                  <a:tcPr>
                    <a:solidFill>
                      <a:srgbClr val="00853E"/>
                    </a:solidFill>
                  </a:tcPr>
                </a:tc>
                <a:tc>
                  <a:txBody>
                    <a:bodyPr/>
                    <a:lstStyle/>
                    <a:p>
                      <a:r>
                        <a:rPr lang="en-US" sz="1200" dirty="0">
                          <a:latin typeface="Calibri" panose="020F0502020204030204" pitchFamily="34" charset="0"/>
                        </a:rPr>
                        <a:t>28</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29</a:t>
                      </a:r>
                    </a:p>
                  </a:txBody>
                  <a:tcPr>
                    <a:solidFill>
                      <a:srgbClr val="00853E"/>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30</a:t>
                      </a:r>
                    </a:p>
                  </a:txBody>
                  <a:tcPr>
                    <a:solidFill>
                      <a:srgbClr val="00853E"/>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31</a:t>
                      </a:r>
                    </a:p>
                  </a:txBody>
                  <a:tcPr>
                    <a:solidFill>
                      <a:srgbClr val="00853E"/>
                    </a:solidFill>
                  </a:tcPr>
                </a:tc>
                <a:tc>
                  <a:txBody>
                    <a:bodyPr/>
                    <a:lstStyle/>
                    <a:p>
                      <a:r>
                        <a:rPr lang="en-US" sz="1200" dirty="0">
                          <a:latin typeface="Calibri" panose="020F0502020204030204" pitchFamily="34" charset="0"/>
                        </a:rPr>
                        <a:t>32</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33</a:t>
                      </a:r>
                    </a:p>
                  </a:txBody>
                  <a:tcPr>
                    <a:solidFill>
                      <a:srgbClr val="00853E"/>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34</a:t>
                      </a:r>
                    </a:p>
                  </a:txBody>
                  <a:tcPr>
                    <a:solidFill>
                      <a:srgbClr val="00853E"/>
                    </a:solidFill>
                  </a:tcPr>
                </a:tc>
                <a:tc>
                  <a:txBody>
                    <a:bodyPr/>
                    <a:lstStyle/>
                    <a:p>
                      <a:r>
                        <a:rPr lang="en-US" sz="1200" dirty="0">
                          <a:latin typeface="Calibri" panose="020F0502020204030204" pitchFamily="34" charset="0"/>
                        </a:rPr>
                        <a:t>35</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36</a:t>
                      </a:r>
                    </a:p>
                  </a:txBody>
                  <a:tcPr>
                    <a:solidFill>
                      <a:srgbClr val="00853E"/>
                    </a:solidFill>
                  </a:tcPr>
                </a:tc>
                <a:tc>
                  <a:txBody>
                    <a:bodyPr/>
                    <a:lstStyle/>
                    <a:p>
                      <a:r>
                        <a:rPr lang="en-US" sz="1200" dirty="0">
                          <a:latin typeface="Calibri" panose="020F0502020204030204" pitchFamily="34" charset="0"/>
                        </a:rPr>
                        <a:t>37</a:t>
                      </a:r>
                    </a:p>
                  </a:txBody>
                  <a:tcPr>
                    <a:solidFill>
                      <a:schemeClr val="accent1"/>
                    </a:solidFill>
                  </a:tcPr>
                </a:tc>
                <a:tc>
                  <a:txBody>
                    <a:bodyPr/>
                    <a:lstStyle/>
                    <a:p>
                      <a:r>
                        <a:rPr lang="en-US" sz="1200" dirty="0">
                          <a:latin typeface="Calibri" panose="020F0502020204030204" pitchFamily="34" charset="0"/>
                        </a:rPr>
                        <a:t>38</a:t>
                      </a:r>
                    </a:p>
                  </a:txBody>
                  <a:tcPr>
                    <a:solidFill>
                      <a:schemeClr val="accent1"/>
                    </a:solidFill>
                  </a:tcPr>
                </a:tc>
                <a:tc>
                  <a:txBody>
                    <a:bodyPr/>
                    <a:lstStyle/>
                    <a:p>
                      <a:r>
                        <a:rPr lang="en-US" sz="1200" dirty="0">
                          <a:latin typeface="Calibri" panose="020F0502020204030204" pitchFamily="34" charset="0"/>
                        </a:rPr>
                        <a:t>39</a:t>
                      </a:r>
                    </a:p>
                  </a:txBody>
                  <a:tcPr>
                    <a:solidFill>
                      <a:schemeClr val="accent1"/>
                    </a:solidFill>
                  </a:tcPr>
                </a:tc>
                <a:tc>
                  <a:txBody>
                    <a:bodyPr/>
                    <a:lstStyle/>
                    <a:p>
                      <a:r>
                        <a:rPr lang="en-US" sz="1200" dirty="0">
                          <a:latin typeface="Calibri" panose="020F0502020204030204" pitchFamily="34" charset="0"/>
                        </a:rPr>
                        <a:t>40</a:t>
                      </a:r>
                    </a:p>
                  </a:txBody>
                  <a:tcPr>
                    <a:solidFill>
                      <a:schemeClr val="accent1"/>
                    </a:solidFill>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p:txBody>
          <a:bodyPr/>
          <a:lstStyle/>
          <a:p>
            <a:r>
              <a:rPr lang="en-US" dirty="0"/>
              <a:t>Repeated Holdout</a:t>
            </a:r>
          </a:p>
        </p:txBody>
      </p:sp>
      <p:graphicFrame>
        <p:nvGraphicFramePr>
          <p:cNvPr id="9" name="Content Placeholder 6"/>
          <p:cNvGraphicFramePr>
            <a:graphicFrameLocks/>
          </p:cNvGraphicFramePr>
          <p:nvPr>
            <p:extLst>
              <p:ext uri="{D42A27DB-BD31-4B8C-83A1-F6EECF244321}">
                <p14:modId xmlns:p14="http://schemas.microsoft.com/office/powerpoint/2010/main" val="3456730803"/>
              </p:ext>
            </p:extLst>
          </p:nvPr>
        </p:nvGraphicFramePr>
        <p:xfrm>
          <a:off x="1261872" y="2373085"/>
          <a:ext cx="8594720" cy="457200"/>
        </p:xfrm>
        <a:graphic>
          <a:graphicData uri="http://schemas.openxmlformats.org/drawingml/2006/table">
            <a:tbl>
              <a:tblPr>
                <a:tableStyleId>{5C22544A-7EE6-4342-B048-85BDC9FD1C3A}</a:tableStyleId>
              </a:tblPr>
              <a:tblGrid>
                <a:gridCol w="214868">
                  <a:extLst>
                    <a:ext uri="{9D8B030D-6E8A-4147-A177-3AD203B41FA5}">
                      <a16:colId xmlns:a16="http://schemas.microsoft.com/office/drawing/2014/main" val="20000"/>
                    </a:ext>
                  </a:extLst>
                </a:gridCol>
                <a:gridCol w="214868">
                  <a:extLst>
                    <a:ext uri="{9D8B030D-6E8A-4147-A177-3AD203B41FA5}">
                      <a16:colId xmlns:a16="http://schemas.microsoft.com/office/drawing/2014/main" val="20001"/>
                    </a:ext>
                  </a:extLst>
                </a:gridCol>
                <a:gridCol w="214868">
                  <a:extLst>
                    <a:ext uri="{9D8B030D-6E8A-4147-A177-3AD203B41FA5}">
                      <a16:colId xmlns:a16="http://schemas.microsoft.com/office/drawing/2014/main" val="20002"/>
                    </a:ext>
                  </a:extLst>
                </a:gridCol>
                <a:gridCol w="214868">
                  <a:extLst>
                    <a:ext uri="{9D8B030D-6E8A-4147-A177-3AD203B41FA5}">
                      <a16:colId xmlns:a16="http://schemas.microsoft.com/office/drawing/2014/main" val="20003"/>
                    </a:ext>
                  </a:extLst>
                </a:gridCol>
                <a:gridCol w="214868">
                  <a:extLst>
                    <a:ext uri="{9D8B030D-6E8A-4147-A177-3AD203B41FA5}">
                      <a16:colId xmlns:a16="http://schemas.microsoft.com/office/drawing/2014/main" val="20004"/>
                    </a:ext>
                  </a:extLst>
                </a:gridCol>
                <a:gridCol w="214868">
                  <a:extLst>
                    <a:ext uri="{9D8B030D-6E8A-4147-A177-3AD203B41FA5}">
                      <a16:colId xmlns:a16="http://schemas.microsoft.com/office/drawing/2014/main" val="20005"/>
                    </a:ext>
                  </a:extLst>
                </a:gridCol>
                <a:gridCol w="214868">
                  <a:extLst>
                    <a:ext uri="{9D8B030D-6E8A-4147-A177-3AD203B41FA5}">
                      <a16:colId xmlns:a16="http://schemas.microsoft.com/office/drawing/2014/main" val="20006"/>
                    </a:ext>
                  </a:extLst>
                </a:gridCol>
                <a:gridCol w="214868">
                  <a:extLst>
                    <a:ext uri="{9D8B030D-6E8A-4147-A177-3AD203B41FA5}">
                      <a16:colId xmlns:a16="http://schemas.microsoft.com/office/drawing/2014/main" val="20007"/>
                    </a:ext>
                  </a:extLst>
                </a:gridCol>
                <a:gridCol w="214868">
                  <a:extLst>
                    <a:ext uri="{9D8B030D-6E8A-4147-A177-3AD203B41FA5}">
                      <a16:colId xmlns:a16="http://schemas.microsoft.com/office/drawing/2014/main" val="20008"/>
                    </a:ext>
                  </a:extLst>
                </a:gridCol>
                <a:gridCol w="214868">
                  <a:extLst>
                    <a:ext uri="{9D8B030D-6E8A-4147-A177-3AD203B41FA5}">
                      <a16:colId xmlns:a16="http://schemas.microsoft.com/office/drawing/2014/main" val="20009"/>
                    </a:ext>
                  </a:extLst>
                </a:gridCol>
                <a:gridCol w="214868">
                  <a:extLst>
                    <a:ext uri="{9D8B030D-6E8A-4147-A177-3AD203B41FA5}">
                      <a16:colId xmlns:a16="http://schemas.microsoft.com/office/drawing/2014/main" val="20010"/>
                    </a:ext>
                  </a:extLst>
                </a:gridCol>
                <a:gridCol w="214868">
                  <a:extLst>
                    <a:ext uri="{9D8B030D-6E8A-4147-A177-3AD203B41FA5}">
                      <a16:colId xmlns:a16="http://schemas.microsoft.com/office/drawing/2014/main" val="20011"/>
                    </a:ext>
                  </a:extLst>
                </a:gridCol>
                <a:gridCol w="214868">
                  <a:extLst>
                    <a:ext uri="{9D8B030D-6E8A-4147-A177-3AD203B41FA5}">
                      <a16:colId xmlns:a16="http://schemas.microsoft.com/office/drawing/2014/main" val="20012"/>
                    </a:ext>
                  </a:extLst>
                </a:gridCol>
                <a:gridCol w="214868">
                  <a:extLst>
                    <a:ext uri="{9D8B030D-6E8A-4147-A177-3AD203B41FA5}">
                      <a16:colId xmlns:a16="http://schemas.microsoft.com/office/drawing/2014/main" val="20013"/>
                    </a:ext>
                  </a:extLst>
                </a:gridCol>
                <a:gridCol w="214868">
                  <a:extLst>
                    <a:ext uri="{9D8B030D-6E8A-4147-A177-3AD203B41FA5}">
                      <a16:colId xmlns:a16="http://schemas.microsoft.com/office/drawing/2014/main" val="20014"/>
                    </a:ext>
                  </a:extLst>
                </a:gridCol>
                <a:gridCol w="214868">
                  <a:extLst>
                    <a:ext uri="{9D8B030D-6E8A-4147-A177-3AD203B41FA5}">
                      <a16:colId xmlns:a16="http://schemas.microsoft.com/office/drawing/2014/main" val="20015"/>
                    </a:ext>
                  </a:extLst>
                </a:gridCol>
                <a:gridCol w="214868">
                  <a:extLst>
                    <a:ext uri="{9D8B030D-6E8A-4147-A177-3AD203B41FA5}">
                      <a16:colId xmlns:a16="http://schemas.microsoft.com/office/drawing/2014/main" val="20016"/>
                    </a:ext>
                  </a:extLst>
                </a:gridCol>
                <a:gridCol w="214868">
                  <a:extLst>
                    <a:ext uri="{9D8B030D-6E8A-4147-A177-3AD203B41FA5}">
                      <a16:colId xmlns:a16="http://schemas.microsoft.com/office/drawing/2014/main" val="20017"/>
                    </a:ext>
                  </a:extLst>
                </a:gridCol>
                <a:gridCol w="214868">
                  <a:extLst>
                    <a:ext uri="{9D8B030D-6E8A-4147-A177-3AD203B41FA5}">
                      <a16:colId xmlns:a16="http://schemas.microsoft.com/office/drawing/2014/main" val="20018"/>
                    </a:ext>
                  </a:extLst>
                </a:gridCol>
                <a:gridCol w="214868">
                  <a:extLst>
                    <a:ext uri="{9D8B030D-6E8A-4147-A177-3AD203B41FA5}">
                      <a16:colId xmlns:a16="http://schemas.microsoft.com/office/drawing/2014/main" val="20019"/>
                    </a:ext>
                  </a:extLst>
                </a:gridCol>
                <a:gridCol w="214868">
                  <a:extLst>
                    <a:ext uri="{9D8B030D-6E8A-4147-A177-3AD203B41FA5}">
                      <a16:colId xmlns:a16="http://schemas.microsoft.com/office/drawing/2014/main" val="20020"/>
                    </a:ext>
                  </a:extLst>
                </a:gridCol>
                <a:gridCol w="214868">
                  <a:extLst>
                    <a:ext uri="{9D8B030D-6E8A-4147-A177-3AD203B41FA5}">
                      <a16:colId xmlns:a16="http://schemas.microsoft.com/office/drawing/2014/main" val="20021"/>
                    </a:ext>
                  </a:extLst>
                </a:gridCol>
                <a:gridCol w="214868">
                  <a:extLst>
                    <a:ext uri="{9D8B030D-6E8A-4147-A177-3AD203B41FA5}">
                      <a16:colId xmlns:a16="http://schemas.microsoft.com/office/drawing/2014/main" val="20022"/>
                    </a:ext>
                  </a:extLst>
                </a:gridCol>
                <a:gridCol w="214868">
                  <a:extLst>
                    <a:ext uri="{9D8B030D-6E8A-4147-A177-3AD203B41FA5}">
                      <a16:colId xmlns:a16="http://schemas.microsoft.com/office/drawing/2014/main" val="20023"/>
                    </a:ext>
                  </a:extLst>
                </a:gridCol>
                <a:gridCol w="214868">
                  <a:extLst>
                    <a:ext uri="{9D8B030D-6E8A-4147-A177-3AD203B41FA5}">
                      <a16:colId xmlns:a16="http://schemas.microsoft.com/office/drawing/2014/main" val="20024"/>
                    </a:ext>
                  </a:extLst>
                </a:gridCol>
                <a:gridCol w="214868">
                  <a:extLst>
                    <a:ext uri="{9D8B030D-6E8A-4147-A177-3AD203B41FA5}">
                      <a16:colId xmlns:a16="http://schemas.microsoft.com/office/drawing/2014/main" val="20025"/>
                    </a:ext>
                  </a:extLst>
                </a:gridCol>
                <a:gridCol w="214868">
                  <a:extLst>
                    <a:ext uri="{9D8B030D-6E8A-4147-A177-3AD203B41FA5}">
                      <a16:colId xmlns:a16="http://schemas.microsoft.com/office/drawing/2014/main" val="20026"/>
                    </a:ext>
                  </a:extLst>
                </a:gridCol>
                <a:gridCol w="214868">
                  <a:extLst>
                    <a:ext uri="{9D8B030D-6E8A-4147-A177-3AD203B41FA5}">
                      <a16:colId xmlns:a16="http://schemas.microsoft.com/office/drawing/2014/main" val="20027"/>
                    </a:ext>
                  </a:extLst>
                </a:gridCol>
                <a:gridCol w="214868">
                  <a:extLst>
                    <a:ext uri="{9D8B030D-6E8A-4147-A177-3AD203B41FA5}">
                      <a16:colId xmlns:a16="http://schemas.microsoft.com/office/drawing/2014/main" val="20028"/>
                    </a:ext>
                  </a:extLst>
                </a:gridCol>
                <a:gridCol w="214868">
                  <a:extLst>
                    <a:ext uri="{9D8B030D-6E8A-4147-A177-3AD203B41FA5}">
                      <a16:colId xmlns:a16="http://schemas.microsoft.com/office/drawing/2014/main" val="20029"/>
                    </a:ext>
                  </a:extLst>
                </a:gridCol>
                <a:gridCol w="214868">
                  <a:extLst>
                    <a:ext uri="{9D8B030D-6E8A-4147-A177-3AD203B41FA5}">
                      <a16:colId xmlns:a16="http://schemas.microsoft.com/office/drawing/2014/main" val="20030"/>
                    </a:ext>
                  </a:extLst>
                </a:gridCol>
                <a:gridCol w="214868">
                  <a:extLst>
                    <a:ext uri="{9D8B030D-6E8A-4147-A177-3AD203B41FA5}">
                      <a16:colId xmlns:a16="http://schemas.microsoft.com/office/drawing/2014/main" val="20031"/>
                    </a:ext>
                  </a:extLst>
                </a:gridCol>
                <a:gridCol w="214868">
                  <a:extLst>
                    <a:ext uri="{9D8B030D-6E8A-4147-A177-3AD203B41FA5}">
                      <a16:colId xmlns:a16="http://schemas.microsoft.com/office/drawing/2014/main" val="20032"/>
                    </a:ext>
                  </a:extLst>
                </a:gridCol>
                <a:gridCol w="214868">
                  <a:extLst>
                    <a:ext uri="{9D8B030D-6E8A-4147-A177-3AD203B41FA5}">
                      <a16:colId xmlns:a16="http://schemas.microsoft.com/office/drawing/2014/main" val="20033"/>
                    </a:ext>
                  </a:extLst>
                </a:gridCol>
                <a:gridCol w="214868">
                  <a:extLst>
                    <a:ext uri="{9D8B030D-6E8A-4147-A177-3AD203B41FA5}">
                      <a16:colId xmlns:a16="http://schemas.microsoft.com/office/drawing/2014/main" val="20034"/>
                    </a:ext>
                  </a:extLst>
                </a:gridCol>
                <a:gridCol w="214868">
                  <a:extLst>
                    <a:ext uri="{9D8B030D-6E8A-4147-A177-3AD203B41FA5}">
                      <a16:colId xmlns:a16="http://schemas.microsoft.com/office/drawing/2014/main" val="20035"/>
                    </a:ext>
                  </a:extLst>
                </a:gridCol>
                <a:gridCol w="214868">
                  <a:extLst>
                    <a:ext uri="{9D8B030D-6E8A-4147-A177-3AD203B41FA5}">
                      <a16:colId xmlns:a16="http://schemas.microsoft.com/office/drawing/2014/main" val="20036"/>
                    </a:ext>
                  </a:extLst>
                </a:gridCol>
                <a:gridCol w="214868">
                  <a:extLst>
                    <a:ext uri="{9D8B030D-6E8A-4147-A177-3AD203B41FA5}">
                      <a16:colId xmlns:a16="http://schemas.microsoft.com/office/drawing/2014/main" val="20037"/>
                    </a:ext>
                  </a:extLst>
                </a:gridCol>
                <a:gridCol w="214868">
                  <a:extLst>
                    <a:ext uri="{9D8B030D-6E8A-4147-A177-3AD203B41FA5}">
                      <a16:colId xmlns:a16="http://schemas.microsoft.com/office/drawing/2014/main" val="20038"/>
                    </a:ext>
                  </a:extLst>
                </a:gridCol>
                <a:gridCol w="214868">
                  <a:extLst>
                    <a:ext uri="{9D8B030D-6E8A-4147-A177-3AD203B41FA5}">
                      <a16:colId xmlns:a16="http://schemas.microsoft.com/office/drawing/2014/main" val="20039"/>
                    </a:ext>
                  </a:extLst>
                </a:gridCol>
              </a:tblGrid>
              <a:tr h="435424">
                <a:tc>
                  <a:txBody>
                    <a:bodyPr/>
                    <a:lstStyle/>
                    <a:p>
                      <a:r>
                        <a:rPr lang="en-US" sz="1200" dirty="0">
                          <a:latin typeface="Calibri" panose="020F0502020204030204" pitchFamily="34" charset="0"/>
                        </a:rPr>
                        <a:t>1</a:t>
                      </a:r>
                    </a:p>
                  </a:txBody>
                  <a:tcPr>
                    <a:solidFill>
                      <a:schemeClr val="accent1"/>
                    </a:solidFill>
                  </a:tcPr>
                </a:tc>
                <a:tc>
                  <a:txBody>
                    <a:bodyPr/>
                    <a:lstStyle/>
                    <a:p>
                      <a:r>
                        <a:rPr lang="en-US" sz="1200" dirty="0">
                          <a:latin typeface="Calibri" panose="020F0502020204030204" pitchFamily="34" charset="0"/>
                        </a:rPr>
                        <a:t>2</a:t>
                      </a:r>
                    </a:p>
                  </a:txBody>
                  <a:tcPr>
                    <a:solidFill>
                      <a:schemeClr val="accent1"/>
                    </a:solidFill>
                  </a:tcPr>
                </a:tc>
                <a:tc>
                  <a:txBody>
                    <a:bodyPr/>
                    <a:lstStyle/>
                    <a:p>
                      <a:r>
                        <a:rPr lang="en-US" sz="1200" dirty="0">
                          <a:solidFill>
                            <a:schemeClr val="bg1"/>
                          </a:solidFill>
                          <a:latin typeface="Calibri" panose="020F0502020204030204" pitchFamily="34" charset="0"/>
                        </a:rPr>
                        <a:t>3</a:t>
                      </a:r>
                    </a:p>
                  </a:txBody>
                  <a:tcPr>
                    <a:solidFill>
                      <a:srgbClr val="00853E"/>
                    </a:solidFill>
                  </a:tcPr>
                </a:tc>
                <a:tc>
                  <a:txBody>
                    <a:bodyPr/>
                    <a:lstStyle/>
                    <a:p>
                      <a:r>
                        <a:rPr lang="en-US" sz="1200" dirty="0">
                          <a:latin typeface="Calibri" panose="020F0502020204030204" pitchFamily="34" charset="0"/>
                        </a:rPr>
                        <a:t>4</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5</a:t>
                      </a:r>
                    </a:p>
                  </a:txBody>
                  <a:tcPr>
                    <a:solidFill>
                      <a:srgbClr val="00853E"/>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6</a:t>
                      </a:r>
                    </a:p>
                  </a:txBody>
                  <a:tcPr>
                    <a:solidFill>
                      <a:srgbClr val="00853E"/>
                    </a:solidFill>
                  </a:tcPr>
                </a:tc>
                <a:tc>
                  <a:txBody>
                    <a:bodyPr/>
                    <a:lstStyle/>
                    <a:p>
                      <a:r>
                        <a:rPr lang="en-US" sz="1200" dirty="0">
                          <a:latin typeface="Calibri" panose="020F0502020204030204" pitchFamily="34" charset="0"/>
                        </a:rPr>
                        <a:t>7</a:t>
                      </a:r>
                    </a:p>
                  </a:txBody>
                  <a:tcPr>
                    <a:solidFill>
                      <a:schemeClr val="accent1"/>
                    </a:solidFill>
                  </a:tcPr>
                </a:tc>
                <a:tc>
                  <a:txBody>
                    <a:bodyPr/>
                    <a:lstStyle/>
                    <a:p>
                      <a:r>
                        <a:rPr lang="en-US" sz="1200" dirty="0">
                          <a:latin typeface="Calibri" panose="020F0502020204030204" pitchFamily="34" charset="0"/>
                        </a:rPr>
                        <a:t>8</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9</a:t>
                      </a:r>
                    </a:p>
                  </a:txBody>
                  <a:tcPr>
                    <a:solidFill>
                      <a:srgbClr val="00853E"/>
                    </a:solidFill>
                  </a:tcPr>
                </a:tc>
                <a:tc>
                  <a:txBody>
                    <a:bodyPr/>
                    <a:lstStyle/>
                    <a:p>
                      <a:r>
                        <a:rPr lang="en-US" sz="1200" dirty="0">
                          <a:latin typeface="Calibri" panose="020F0502020204030204" pitchFamily="34" charset="0"/>
                        </a:rPr>
                        <a:t>10</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11</a:t>
                      </a:r>
                    </a:p>
                  </a:txBody>
                  <a:tcPr>
                    <a:solidFill>
                      <a:srgbClr val="00853E"/>
                    </a:solidFill>
                  </a:tcPr>
                </a:tc>
                <a:tc>
                  <a:txBody>
                    <a:bodyPr/>
                    <a:lstStyle/>
                    <a:p>
                      <a:r>
                        <a:rPr lang="en-US" sz="1200" dirty="0">
                          <a:latin typeface="Calibri" panose="020F0502020204030204" pitchFamily="34" charset="0"/>
                        </a:rPr>
                        <a:t>12</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13</a:t>
                      </a:r>
                    </a:p>
                  </a:txBody>
                  <a:tcPr>
                    <a:solidFill>
                      <a:srgbClr val="00853E"/>
                    </a:solidFill>
                  </a:tcPr>
                </a:tc>
                <a:tc>
                  <a:txBody>
                    <a:bodyPr/>
                    <a:lstStyle/>
                    <a:p>
                      <a:r>
                        <a:rPr lang="en-US" sz="1200" dirty="0">
                          <a:latin typeface="Calibri" panose="020F0502020204030204" pitchFamily="34" charset="0"/>
                        </a:rPr>
                        <a:t>14</a:t>
                      </a:r>
                    </a:p>
                  </a:txBody>
                  <a:tcPr>
                    <a:solidFill>
                      <a:schemeClr val="accent1"/>
                    </a:solidFill>
                  </a:tcPr>
                </a:tc>
                <a:tc>
                  <a:txBody>
                    <a:bodyPr/>
                    <a:lstStyle/>
                    <a:p>
                      <a:r>
                        <a:rPr lang="en-US" sz="1200" dirty="0">
                          <a:latin typeface="Calibri" panose="020F0502020204030204" pitchFamily="34" charset="0"/>
                        </a:rPr>
                        <a:t>15</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16</a:t>
                      </a:r>
                    </a:p>
                  </a:txBody>
                  <a:tcPr>
                    <a:solidFill>
                      <a:srgbClr val="00853E"/>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17</a:t>
                      </a:r>
                    </a:p>
                  </a:txBody>
                  <a:tcPr>
                    <a:solidFill>
                      <a:srgbClr val="00853E"/>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18</a:t>
                      </a:r>
                    </a:p>
                  </a:txBody>
                  <a:tcPr>
                    <a:solidFill>
                      <a:srgbClr val="00853E"/>
                    </a:solidFill>
                  </a:tcPr>
                </a:tc>
                <a:tc>
                  <a:txBody>
                    <a:bodyPr/>
                    <a:lstStyle/>
                    <a:p>
                      <a:r>
                        <a:rPr lang="en-US" sz="1200" dirty="0">
                          <a:latin typeface="Calibri" panose="020F0502020204030204" pitchFamily="34" charset="0"/>
                        </a:rPr>
                        <a:t>19</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20</a:t>
                      </a:r>
                    </a:p>
                  </a:txBody>
                  <a:tcPr>
                    <a:solidFill>
                      <a:srgbClr val="00853E"/>
                    </a:solidFill>
                  </a:tcPr>
                </a:tc>
                <a:tc>
                  <a:txBody>
                    <a:bodyPr/>
                    <a:lstStyle/>
                    <a:p>
                      <a:r>
                        <a:rPr lang="en-US" sz="1200" dirty="0">
                          <a:latin typeface="Calibri" panose="020F0502020204030204" pitchFamily="34" charset="0"/>
                        </a:rPr>
                        <a:t>21</a:t>
                      </a:r>
                    </a:p>
                  </a:txBody>
                  <a:tcPr>
                    <a:solidFill>
                      <a:schemeClr val="accent1"/>
                    </a:solidFill>
                  </a:tcPr>
                </a:tc>
                <a:tc>
                  <a:txBody>
                    <a:bodyPr/>
                    <a:lstStyle/>
                    <a:p>
                      <a:r>
                        <a:rPr lang="en-US" sz="1200" dirty="0">
                          <a:latin typeface="Calibri" panose="020F0502020204030204" pitchFamily="34" charset="0"/>
                        </a:rPr>
                        <a:t>22</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23</a:t>
                      </a:r>
                    </a:p>
                  </a:txBody>
                  <a:tcPr>
                    <a:solidFill>
                      <a:srgbClr val="00853E"/>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24</a:t>
                      </a:r>
                    </a:p>
                  </a:txBody>
                  <a:tcPr>
                    <a:solidFill>
                      <a:srgbClr val="00853E"/>
                    </a:solidFill>
                  </a:tcPr>
                </a:tc>
                <a:tc>
                  <a:txBody>
                    <a:bodyPr/>
                    <a:lstStyle/>
                    <a:p>
                      <a:r>
                        <a:rPr lang="en-US" sz="1200" dirty="0">
                          <a:latin typeface="Calibri" panose="020F0502020204030204" pitchFamily="34" charset="0"/>
                        </a:rPr>
                        <a:t>25</a:t>
                      </a:r>
                    </a:p>
                  </a:txBody>
                  <a:tcPr>
                    <a:solidFill>
                      <a:schemeClr val="accent1"/>
                    </a:solidFill>
                  </a:tcPr>
                </a:tc>
                <a:tc>
                  <a:txBody>
                    <a:bodyPr/>
                    <a:lstStyle/>
                    <a:p>
                      <a:r>
                        <a:rPr lang="en-US" sz="1200" dirty="0">
                          <a:solidFill>
                            <a:schemeClr val="bg1"/>
                          </a:solidFill>
                          <a:latin typeface="Calibri" panose="020F0502020204030204" pitchFamily="34" charset="0"/>
                        </a:rPr>
                        <a:t>26</a:t>
                      </a:r>
                    </a:p>
                  </a:txBody>
                  <a:tcPr>
                    <a:solidFill>
                      <a:srgbClr val="00853E"/>
                    </a:solidFill>
                  </a:tcPr>
                </a:tc>
                <a:tc>
                  <a:txBody>
                    <a:bodyPr/>
                    <a:lstStyle/>
                    <a:p>
                      <a:r>
                        <a:rPr lang="en-US" sz="1200" dirty="0">
                          <a:latin typeface="Calibri" panose="020F0502020204030204" pitchFamily="34" charset="0"/>
                        </a:rPr>
                        <a:t>27</a:t>
                      </a:r>
                    </a:p>
                  </a:txBody>
                  <a:tcPr>
                    <a:solidFill>
                      <a:schemeClr val="accent1"/>
                    </a:solidFill>
                  </a:tcPr>
                </a:tc>
                <a:tc>
                  <a:txBody>
                    <a:bodyPr/>
                    <a:lstStyle/>
                    <a:p>
                      <a:r>
                        <a:rPr lang="en-US" sz="1200" dirty="0">
                          <a:latin typeface="Calibri" panose="020F0502020204030204" pitchFamily="34" charset="0"/>
                        </a:rPr>
                        <a:t>28</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29</a:t>
                      </a:r>
                    </a:p>
                  </a:txBody>
                  <a:tcPr>
                    <a:solidFill>
                      <a:srgbClr val="00853E"/>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30</a:t>
                      </a:r>
                    </a:p>
                  </a:txBody>
                  <a:tcPr>
                    <a:solidFill>
                      <a:srgbClr val="00853E"/>
                    </a:solidFill>
                  </a:tcPr>
                </a:tc>
                <a:tc>
                  <a:txBody>
                    <a:bodyPr/>
                    <a:lstStyle/>
                    <a:p>
                      <a:r>
                        <a:rPr lang="en-US" sz="1200" dirty="0">
                          <a:latin typeface="Calibri" panose="020F0502020204030204" pitchFamily="34" charset="0"/>
                        </a:rPr>
                        <a:t>31</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32</a:t>
                      </a:r>
                    </a:p>
                  </a:txBody>
                  <a:tcPr>
                    <a:solidFill>
                      <a:srgbClr val="00853E"/>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33</a:t>
                      </a:r>
                    </a:p>
                  </a:txBody>
                  <a:tcPr>
                    <a:solidFill>
                      <a:srgbClr val="00853E"/>
                    </a:solidFill>
                  </a:tcPr>
                </a:tc>
                <a:tc>
                  <a:txBody>
                    <a:bodyPr/>
                    <a:lstStyle/>
                    <a:p>
                      <a:r>
                        <a:rPr lang="en-US" sz="1200" dirty="0">
                          <a:latin typeface="Calibri" panose="020F0502020204030204" pitchFamily="34" charset="0"/>
                        </a:rPr>
                        <a:t>34</a:t>
                      </a:r>
                    </a:p>
                  </a:txBody>
                  <a:tcPr>
                    <a:solidFill>
                      <a:schemeClr val="accent1"/>
                    </a:solidFill>
                  </a:tcPr>
                </a:tc>
                <a:tc>
                  <a:txBody>
                    <a:bodyPr/>
                    <a:lstStyle/>
                    <a:p>
                      <a:r>
                        <a:rPr lang="en-US" sz="1200" dirty="0">
                          <a:latin typeface="Calibri" panose="020F0502020204030204" pitchFamily="34" charset="0"/>
                        </a:rPr>
                        <a:t>35</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36</a:t>
                      </a:r>
                    </a:p>
                  </a:txBody>
                  <a:tcPr>
                    <a:solidFill>
                      <a:srgbClr val="00853E"/>
                    </a:solidFill>
                  </a:tcPr>
                </a:tc>
                <a:tc>
                  <a:txBody>
                    <a:bodyPr/>
                    <a:lstStyle/>
                    <a:p>
                      <a:r>
                        <a:rPr lang="en-US" sz="1200" dirty="0">
                          <a:latin typeface="Calibri" panose="020F0502020204030204" pitchFamily="34" charset="0"/>
                        </a:rPr>
                        <a:t>37</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38</a:t>
                      </a:r>
                    </a:p>
                  </a:txBody>
                  <a:tcPr>
                    <a:solidFill>
                      <a:srgbClr val="00853E"/>
                    </a:solidFill>
                  </a:tcPr>
                </a:tc>
                <a:tc>
                  <a:txBody>
                    <a:bodyPr/>
                    <a:lstStyle/>
                    <a:p>
                      <a:r>
                        <a:rPr lang="en-US" sz="1200" dirty="0">
                          <a:latin typeface="Calibri" panose="020F0502020204030204" pitchFamily="34" charset="0"/>
                        </a:rPr>
                        <a:t>39</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40</a:t>
                      </a:r>
                    </a:p>
                  </a:txBody>
                  <a:tcPr>
                    <a:solidFill>
                      <a:srgbClr val="00853E"/>
                    </a:solidFill>
                  </a:tcPr>
                </a:tc>
                <a:extLst>
                  <a:ext uri="{0D108BD9-81ED-4DB2-BD59-A6C34878D82A}">
                    <a16:rowId xmlns:a16="http://schemas.microsoft.com/office/drawing/2014/main" val="10000"/>
                  </a:ext>
                </a:extLst>
              </a:tr>
            </a:tbl>
          </a:graphicData>
        </a:graphic>
      </p:graphicFrame>
      <p:graphicFrame>
        <p:nvGraphicFramePr>
          <p:cNvPr id="12" name="Content Placeholder 6"/>
          <p:cNvGraphicFramePr>
            <a:graphicFrameLocks/>
          </p:cNvGraphicFramePr>
          <p:nvPr>
            <p:extLst>
              <p:ext uri="{D42A27DB-BD31-4B8C-83A1-F6EECF244321}">
                <p14:modId xmlns:p14="http://schemas.microsoft.com/office/powerpoint/2010/main" val="1285620391"/>
              </p:ext>
            </p:extLst>
          </p:nvPr>
        </p:nvGraphicFramePr>
        <p:xfrm>
          <a:off x="1261872" y="3065736"/>
          <a:ext cx="8594720" cy="457200"/>
        </p:xfrm>
        <a:graphic>
          <a:graphicData uri="http://schemas.openxmlformats.org/drawingml/2006/table">
            <a:tbl>
              <a:tblPr>
                <a:tableStyleId>{5C22544A-7EE6-4342-B048-85BDC9FD1C3A}</a:tableStyleId>
              </a:tblPr>
              <a:tblGrid>
                <a:gridCol w="214868">
                  <a:extLst>
                    <a:ext uri="{9D8B030D-6E8A-4147-A177-3AD203B41FA5}">
                      <a16:colId xmlns:a16="http://schemas.microsoft.com/office/drawing/2014/main" val="20000"/>
                    </a:ext>
                  </a:extLst>
                </a:gridCol>
                <a:gridCol w="214868">
                  <a:extLst>
                    <a:ext uri="{9D8B030D-6E8A-4147-A177-3AD203B41FA5}">
                      <a16:colId xmlns:a16="http://schemas.microsoft.com/office/drawing/2014/main" val="20001"/>
                    </a:ext>
                  </a:extLst>
                </a:gridCol>
                <a:gridCol w="214868">
                  <a:extLst>
                    <a:ext uri="{9D8B030D-6E8A-4147-A177-3AD203B41FA5}">
                      <a16:colId xmlns:a16="http://schemas.microsoft.com/office/drawing/2014/main" val="20002"/>
                    </a:ext>
                  </a:extLst>
                </a:gridCol>
                <a:gridCol w="214868">
                  <a:extLst>
                    <a:ext uri="{9D8B030D-6E8A-4147-A177-3AD203B41FA5}">
                      <a16:colId xmlns:a16="http://schemas.microsoft.com/office/drawing/2014/main" val="20003"/>
                    </a:ext>
                  </a:extLst>
                </a:gridCol>
                <a:gridCol w="214868">
                  <a:extLst>
                    <a:ext uri="{9D8B030D-6E8A-4147-A177-3AD203B41FA5}">
                      <a16:colId xmlns:a16="http://schemas.microsoft.com/office/drawing/2014/main" val="20004"/>
                    </a:ext>
                  </a:extLst>
                </a:gridCol>
                <a:gridCol w="214868">
                  <a:extLst>
                    <a:ext uri="{9D8B030D-6E8A-4147-A177-3AD203B41FA5}">
                      <a16:colId xmlns:a16="http://schemas.microsoft.com/office/drawing/2014/main" val="20005"/>
                    </a:ext>
                  </a:extLst>
                </a:gridCol>
                <a:gridCol w="214868">
                  <a:extLst>
                    <a:ext uri="{9D8B030D-6E8A-4147-A177-3AD203B41FA5}">
                      <a16:colId xmlns:a16="http://schemas.microsoft.com/office/drawing/2014/main" val="20006"/>
                    </a:ext>
                  </a:extLst>
                </a:gridCol>
                <a:gridCol w="214868">
                  <a:extLst>
                    <a:ext uri="{9D8B030D-6E8A-4147-A177-3AD203B41FA5}">
                      <a16:colId xmlns:a16="http://schemas.microsoft.com/office/drawing/2014/main" val="20007"/>
                    </a:ext>
                  </a:extLst>
                </a:gridCol>
                <a:gridCol w="214868">
                  <a:extLst>
                    <a:ext uri="{9D8B030D-6E8A-4147-A177-3AD203B41FA5}">
                      <a16:colId xmlns:a16="http://schemas.microsoft.com/office/drawing/2014/main" val="20008"/>
                    </a:ext>
                  </a:extLst>
                </a:gridCol>
                <a:gridCol w="214868">
                  <a:extLst>
                    <a:ext uri="{9D8B030D-6E8A-4147-A177-3AD203B41FA5}">
                      <a16:colId xmlns:a16="http://schemas.microsoft.com/office/drawing/2014/main" val="20009"/>
                    </a:ext>
                  </a:extLst>
                </a:gridCol>
                <a:gridCol w="214868">
                  <a:extLst>
                    <a:ext uri="{9D8B030D-6E8A-4147-A177-3AD203B41FA5}">
                      <a16:colId xmlns:a16="http://schemas.microsoft.com/office/drawing/2014/main" val="20010"/>
                    </a:ext>
                  </a:extLst>
                </a:gridCol>
                <a:gridCol w="214868">
                  <a:extLst>
                    <a:ext uri="{9D8B030D-6E8A-4147-A177-3AD203B41FA5}">
                      <a16:colId xmlns:a16="http://schemas.microsoft.com/office/drawing/2014/main" val="20011"/>
                    </a:ext>
                  </a:extLst>
                </a:gridCol>
                <a:gridCol w="214868">
                  <a:extLst>
                    <a:ext uri="{9D8B030D-6E8A-4147-A177-3AD203B41FA5}">
                      <a16:colId xmlns:a16="http://schemas.microsoft.com/office/drawing/2014/main" val="20012"/>
                    </a:ext>
                  </a:extLst>
                </a:gridCol>
                <a:gridCol w="214868">
                  <a:extLst>
                    <a:ext uri="{9D8B030D-6E8A-4147-A177-3AD203B41FA5}">
                      <a16:colId xmlns:a16="http://schemas.microsoft.com/office/drawing/2014/main" val="20013"/>
                    </a:ext>
                  </a:extLst>
                </a:gridCol>
                <a:gridCol w="214868">
                  <a:extLst>
                    <a:ext uri="{9D8B030D-6E8A-4147-A177-3AD203B41FA5}">
                      <a16:colId xmlns:a16="http://schemas.microsoft.com/office/drawing/2014/main" val="20014"/>
                    </a:ext>
                  </a:extLst>
                </a:gridCol>
                <a:gridCol w="214868">
                  <a:extLst>
                    <a:ext uri="{9D8B030D-6E8A-4147-A177-3AD203B41FA5}">
                      <a16:colId xmlns:a16="http://schemas.microsoft.com/office/drawing/2014/main" val="20015"/>
                    </a:ext>
                  </a:extLst>
                </a:gridCol>
                <a:gridCol w="214868">
                  <a:extLst>
                    <a:ext uri="{9D8B030D-6E8A-4147-A177-3AD203B41FA5}">
                      <a16:colId xmlns:a16="http://schemas.microsoft.com/office/drawing/2014/main" val="20016"/>
                    </a:ext>
                  </a:extLst>
                </a:gridCol>
                <a:gridCol w="214868">
                  <a:extLst>
                    <a:ext uri="{9D8B030D-6E8A-4147-A177-3AD203B41FA5}">
                      <a16:colId xmlns:a16="http://schemas.microsoft.com/office/drawing/2014/main" val="20017"/>
                    </a:ext>
                  </a:extLst>
                </a:gridCol>
                <a:gridCol w="214868">
                  <a:extLst>
                    <a:ext uri="{9D8B030D-6E8A-4147-A177-3AD203B41FA5}">
                      <a16:colId xmlns:a16="http://schemas.microsoft.com/office/drawing/2014/main" val="20018"/>
                    </a:ext>
                  </a:extLst>
                </a:gridCol>
                <a:gridCol w="214868">
                  <a:extLst>
                    <a:ext uri="{9D8B030D-6E8A-4147-A177-3AD203B41FA5}">
                      <a16:colId xmlns:a16="http://schemas.microsoft.com/office/drawing/2014/main" val="20019"/>
                    </a:ext>
                  </a:extLst>
                </a:gridCol>
                <a:gridCol w="214868">
                  <a:extLst>
                    <a:ext uri="{9D8B030D-6E8A-4147-A177-3AD203B41FA5}">
                      <a16:colId xmlns:a16="http://schemas.microsoft.com/office/drawing/2014/main" val="20020"/>
                    </a:ext>
                  </a:extLst>
                </a:gridCol>
                <a:gridCol w="214868">
                  <a:extLst>
                    <a:ext uri="{9D8B030D-6E8A-4147-A177-3AD203B41FA5}">
                      <a16:colId xmlns:a16="http://schemas.microsoft.com/office/drawing/2014/main" val="20021"/>
                    </a:ext>
                  </a:extLst>
                </a:gridCol>
                <a:gridCol w="214868">
                  <a:extLst>
                    <a:ext uri="{9D8B030D-6E8A-4147-A177-3AD203B41FA5}">
                      <a16:colId xmlns:a16="http://schemas.microsoft.com/office/drawing/2014/main" val="20022"/>
                    </a:ext>
                  </a:extLst>
                </a:gridCol>
                <a:gridCol w="214868">
                  <a:extLst>
                    <a:ext uri="{9D8B030D-6E8A-4147-A177-3AD203B41FA5}">
                      <a16:colId xmlns:a16="http://schemas.microsoft.com/office/drawing/2014/main" val="20023"/>
                    </a:ext>
                  </a:extLst>
                </a:gridCol>
                <a:gridCol w="214868">
                  <a:extLst>
                    <a:ext uri="{9D8B030D-6E8A-4147-A177-3AD203B41FA5}">
                      <a16:colId xmlns:a16="http://schemas.microsoft.com/office/drawing/2014/main" val="20024"/>
                    </a:ext>
                  </a:extLst>
                </a:gridCol>
                <a:gridCol w="214868">
                  <a:extLst>
                    <a:ext uri="{9D8B030D-6E8A-4147-A177-3AD203B41FA5}">
                      <a16:colId xmlns:a16="http://schemas.microsoft.com/office/drawing/2014/main" val="20025"/>
                    </a:ext>
                  </a:extLst>
                </a:gridCol>
                <a:gridCol w="214868">
                  <a:extLst>
                    <a:ext uri="{9D8B030D-6E8A-4147-A177-3AD203B41FA5}">
                      <a16:colId xmlns:a16="http://schemas.microsoft.com/office/drawing/2014/main" val="20026"/>
                    </a:ext>
                  </a:extLst>
                </a:gridCol>
                <a:gridCol w="214868">
                  <a:extLst>
                    <a:ext uri="{9D8B030D-6E8A-4147-A177-3AD203B41FA5}">
                      <a16:colId xmlns:a16="http://schemas.microsoft.com/office/drawing/2014/main" val="20027"/>
                    </a:ext>
                  </a:extLst>
                </a:gridCol>
                <a:gridCol w="214868">
                  <a:extLst>
                    <a:ext uri="{9D8B030D-6E8A-4147-A177-3AD203B41FA5}">
                      <a16:colId xmlns:a16="http://schemas.microsoft.com/office/drawing/2014/main" val="20028"/>
                    </a:ext>
                  </a:extLst>
                </a:gridCol>
                <a:gridCol w="214868">
                  <a:extLst>
                    <a:ext uri="{9D8B030D-6E8A-4147-A177-3AD203B41FA5}">
                      <a16:colId xmlns:a16="http://schemas.microsoft.com/office/drawing/2014/main" val="20029"/>
                    </a:ext>
                  </a:extLst>
                </a:gridCol>
                <a:gridCol w="214868">
                  <a:extLst>
                    <a:ext uri="{9D8B030D-6E8A-4147-A177-3AD203B41FA5}">
                      <a16:colId xmlns:a16="http://schemas.microsoft.com/office/drawing/2014/main" val="20030"/>
                    </a:ext>
                  </a:extLst>
                </a:gridCol>
                <a:gridCol w="214868">
                  <a:extLst>
                    <a:ext uri="{9D8B030D-6E8A-4147-A177-3AD203B41FA5}">
                      <a16:colId xmlns:a16="http://schemas.microsoft.com/office/drawing/2014/main" val="20031"/>
                    </a:ext>
                  </a:extLst>
                </a:gridCol>
                <a:gridCol w="214868">
                  <a:extLst>
                    <a:ext uri="{9D8B030D-6E8A-4147-A177-3AD203B41FA5}">
                      <a16:colId xmlns:a16="http://schemas.microsoft.com/office/drawing/2014/main" val="20032"/>
                    </a:ext>
                  </a:extLst>
                </a:gridCol>
                <a:gridCol w="214868">
                  <a:extLst>
                    <a:ext uri="{9D8B030D-6E8A-4147-A177-3AD203B41FA5}">
                      <a16:colId xmlns:a16="http://schemas.microsoft.com/office/drawing/2014/main" val="20033"/>
                    </a:ext>
                  </a:extLst>
                </a:gridCol>
                <a:gridCol w="214868">
                  <a:extLst>
                    <a:ext uri="{9D8B030D-6E8A-4147-A177-3AD203B41FA5}">
                      <a16:colId xmlns:a16="http://schemas.microsoft.com/office/drawing/2014/main" val="20034"/>
                    </a:ext>
                  </a:extLst>
                </a:gridCol>
                <a:gridCol w="214868">
                  <a:extLst>
                    <a:ext uri="{9D8B030D-6E8A-4147-A177-3AD203B41FA5}">
                      <a16:colId xmlns:a16="http://schemas.microsoft.com/office/drawing/2014/main" val="20035"/>
                    </a:ext>
                  </a:extLst>
                </a:gridCol>
                <a:gridCol w="214868">
                  <a:extLst>
                    <a:ext uri="{9D8B030D-6E8A-4147-A177-3AD203B41FA5}">
                      <a16:colId xmlns:a16="http://schemas.microsoft.com/office/drawing/2014/main" val="20036"/>
                    </a:ext>
                  </a:extLst>
                </a:gridCol>
                <a:gridCol w="214868">
                  <a:extLst>
                    <a:ext uri="{9D8B030D-6E8A-4147-A177-3AD203B41FA5}">
                      <a16:colId xmlns:a16="http://schemas.microsoft.com/office/drawing/2014/main" val="20037"/>
                    </a:ext>
                  </a:extLst>
                </a:gridCol>
                <a:gridCol w="214868">
                  <a:extLst>
                    <a:ext uri="{9D8B030D-6E8A-4147-A177-3AD203B41FA5}">
                      <a16:colId xmlns:a16="http://schemas.microsoft.com/office/drawing/2014/main" val="20038"/>
                    </a:ext>
                  </a:extLst>
                </a:gridCol>
                <a:gridCol w="214868">
                  <a:extLst>
                    <a:ext uri="{9D8B030D-6E8A-4147-A177-3AD203B41FA5}">
                      <a16:colId xmlns:a16="http://schemas.microsoft.com/office/drawing/2014/main" val="20039"/>
                    </a:ext>
                  </a:extLst>
                </a:gridCol>
              </a:tblGrid>
              <a:tr h="435424">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1</a:t>
                      </a:r>
                    </a:p>
                  </a:txBody>
                  <a:tcPr>
                    <a:solidFill>
                      <a:srgbClr val="00853E"/>
                    </a:solidFill>
                  </a:tcPr>
                </a:tc>
                <a:tc>
                  <a:txBody>
                    <a:bodyPr/>
                    <a:lstStyle/>
                    <a:p>
                      <a:r>
                        <a:rPr lang="en-US" sz="1200" dirty="0">
                          <a:latin typeface="Calibri" panose="020F0502020204030204" pitchFamily="34" charset="0"/>
                        </a:rPr>
                        <a:t>2</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3</a:t>
                      </a:r>
                    </a:p>
                  </a:txBody>
                  <a:tcPr>
                    <a:solidFill>
                      <a:srgbClr val="00853E"/>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4</a:t>
                      </a:r>
                    </a:p>
                  </a:txBody>
                  <a:tcPr>
                    <a:solidFill>
                      <a:srgbClr val="00853E"/>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5</a:t>
                      </a:r>
                    </a:p>
                  </a:txBody>
                  <a:tcPr>
                    <a:solidFill>
                      <a:srgbClr val="00853E"/>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6</a:t>
                      </a:r>
                    </a:p>
                  </a:txBody>
                  <a:tcPr>
                    <a:solidFill>
                      <a:srgbClr val="00853E"/>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7</a:t>
                      </a:r>
                    </a:p>
                  </a:txBody>
                  <a:tcPr>
                    <a:solidFill>
                      <a:srgbClr val="00853E"/>
                    </a:solidFill>
                  </a:tcPr>
                </a:tc>
                <a:tc>
                  <a:txBody>
                    <a:bodyPr/>
                    <a:lstStyle/>
                    <a:p>
                      <a:r>
                        <a:rPr lang="en-US" sz="1200" dirty="0">
                          <a:latin typeface="Calibri" panose="020F0502020204030204" pitchFamily="34" charset="0"/>
                        </a:rPr>
                        <a:t>8</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9</a:t>
                      </a:r>
                    </a:p>
                  </a:txBody>
                  <a:tcPr>
                    <a:solidFill>
                      <a:srgbClr val="00853E"/>
                    </a:solidFill>
                  </a:tcPr>
                </a:tc>
                <a:tc>
                  <a:txBody>
                    <a:bodyPr/>
                    <a:lstStyle/>
                    <a:p>
                      <a:r>
                        <a:rPr lang="en-US" sz="1200" dirty="0">
                          <a:latin typeface="Calibri" panose="020F0502020204030204" pitchFamily="34" charset="0"/>
                        </a:rPr>
                        <a:t>10</a:t>
                      </a:r>
                    </a:p>
                  </a:txBody>
                  <a:tcPr>
                    <a:solidFill>
                      <a:schemeClr val="accent1"/>
                    </a:solidFill>
                  </a:tcPr>
                </a:tc>
                <a:tc>
                  <a:txBody>
                    <a:bodyPr/>
                    <a:lstStyle/>
                    <a:p>
                      <a:r>
                        <a:rPr lang="en-US" sz="1200" dirty="0">
                          <a:latin typeface="Calibri" panose="020F0502020204030204" pitchFamily="34" charset="0"/>
                        </a:rPr>
                        <a:t>11</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12</a:t>
                      </a:r>
                    </a:p>
                  </a:txBody>
                  <a:tcPr>
                    <a:solidFill>
                      <a:srgbClr val="00853E"/>
                    </a:solidFill>
                  </a:tcPr>
                </a:tc>
                <a:tc>
                  <a:txBody>
                    <a:bodyPr/>
                    <a:lstStyle/>
                    <a:p>
                      <a:r>
                        <a:rPr lang="en-US" sz="1200" dirty="0">
                          <a:latin typeface="Calibri" panose="020F0502020204030204" pitchFamily="34" charset="0"/>
                        </a:rPr>
                        <a:t>13</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14</a:t>
                      </a:r>
                    </a:p>
                  </a:txBody>
                  <a:tcPr>
                    <a:solidFill>
                      <a:srgbClr val="00853E"/>
                    </a:solidFill>
                  </a:tcPr>
                </a:tc>
                <a:tc>
                  <a:txBody>
                    <a:bodyPr/>
                    <a:lstStyle/>
                    <a:p>
                      <a:r>
                        <a:rPr lang="en-US" sz="1200" dirty="0">
                          <a:latin typeface="Calibri" panose="020F0502020204030204" pitchFamily="34" charset="0"/>
                        </a:rPr>
                        <a:t>15</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16</a:t>
                      </a:r>
                    </a:p>
                  </a:txBody>
                  <a:tcPr>
                    <a:solidFill>
                      <a:srgbClr val="00853E"/>
                    </a:solidFill>
                  </a:tcPr>
                </a:tc>
                <a:tc>
                  <a:txBody>
                    <a:bodyPr/>
                    <a:lstStyle/>
                    <a:p>
                      <a:r>
                        <a:rPr lang="en-US" sz="1200" dirty="0">
                          <a:latin typeface="Calibri" panose="020F0502020204030204" pitchFamily="34" charset="0"/>
                        </a:rPr>
                        <a:t>17</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18</a:t>
                      </a:r>
                    </a:p>
                  </a:txBody>
                  <a:tcPr>
                    <a:solidFill>
                      <a:srgbClr val="00853E"/>
                    </a:solidFill>
                  </a:tcPr>
                </a:tc>
                <a:tc>
                  <a:txBody>
                    <a:bodyPr/>
                    <a:lstStyle/>
                    <a:p>
                      <a:r>
                        <a:rPr lang="en-US" sz="1200" dirty="0">
                          <a:latin typeface="Calibri" panose="020F0502020204030204" pitchFamily="34" charset="0"/>
                        </a:rPr>
                        <a:t>19</a:t>
                      </a:r>
                    </a:p>
                  </a:txBody>
                  <a:tcPr>
                    <a:solidFill>
                      <a:schemeClr val="accent1"/>
                    </a:solidFill>
                  </a:tcPr>
                </a:tc>
                <a:tc>
                  <a:txBody>
                    <a:bodyPr/>
                    <a:lstStyle/>
                    <a:p>
                      <a:r>
                        <a:rPr lang="en-US" sz="1200" dirty="0">
                          <a:latin typeface="Calibri" panose="020F0502020204030204" pitchFamily="34" charset="0"/>
                        </a:rPr>
                        <a:t>20</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21</a:t>
                      </a:r>
                    </a:p>
                  </a:txBody>
                  <a:tcPr>
                    <a:solidFill>
                      <a:srgbClr val="00853E"/>
                    </a:solidFill>
                  </a:tcPr>
                </a:tc>
                <a:tc>
                  <a:txBody>
                    <a:bodyPr/>
                    <a:lstStyle/>
                    <a:p>
                      <a:r>
                        <a:rPr lang="en-US" sz="1200" dirty="0">
                          <a:latin typeface="Calibri" panose="020F0502020204030204" pitchFamily="34" charset="0"/>
                        </a:rPr>
                        <a:t>22</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23</a:t>
                      </a:r>
                    </a:p>
                  </a:txBody>
                  <a:tcPr>
                    <a:solidFill>
                      <a:srgbClr val="00853E"/>
                    </a:solidFill>
                  </a:tcPr>
                </a:tc>
                <a:tc>
                  <a:txBody>
                    <a:bodyPr/>
                    <a:lstStyle/>
                    <a:p>
                      <a:r>
                        <a:rPr lang="en-US" sz="1200" dirty="0">
                          <a:latin typeface="Calibri" panose="020F0502020204030204" pitchFamily="34" charset="0"/>
                        </a:rPr>
                        <a:t>24</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25</a:t>
                      </a:r>
                    </a:p>
                  </a:txBody>
                  <a:tcPr>
                    <a:solidFill>
                      <a:srgbClr val="00853E"/>
                    </a:solidFill>
                  </a:tcPr>
                </a:tc>
                <a:tc>
                  <a:txBody>
                    <a:bodyPr/>
                    <a:lstStyle/>
                    <a:p>
                      <a:r>
                        <a:rPr lang="en-US" sz="1200" dirty="0">
                          <a:latin typeface="Calibri" panose="020F0502020204030204" pitchFamily="34" charset="0"/>
                        </a:rPr>
                        <a:t>26</a:t>
                      </a:r>
                    </a:p>
                  </a:txBody>
                  <a:tcPr>
                    <a:solidFill>
                      <a:schemeClr val="accent1"/>
                    </a:solidFill>
                  </a:tcPr>
                </a:tc>
                <a:tc>
                  <a:txBody>
                    <a:bodyPr/>
                    <a:lstStyle/>
                    <a:p>
                      <a:r>
                        <a:rPr lang="en-US" sz="1200" dirty="0">
                          <a:latin typeface="Calibri" panose="020F0502020204030204" pitchFamily="34" charset="0"/>
                        </a:rPr>
                        <a:t>27</a:t>
                      </a:r>
                    </a:p>
                  </a:txBody>
                  <a:tcPr>
                    <a:solidFill>
                      <a:schemeClr val="accent1"/>
                    </a:solidFill>
                  </a:tcPr>
                </a:tc>
                <a:tc>
                  <a:txBody>
                    <a:bodyPr/>
                    <a:lstStyle/>
                    <a:p>
                      <a:r>
                        <a:rPr lang="en-US" sz="1200" dirty="0">
                          <a:latin typeface="Calibri" panose="020F0502020204030204" pitchFamily="34" charset="0"/>
                        </a:rPr>
                        <a:t>28</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29</a:t>
                      </a:r>
                    </a:p>
                  </a:txBody>
                  <a:tcPr>
                    <a:solidFill>
                      <a:srgbClr val="00853E"/>
                    </a:solidFill>
                  </a:tcPr>
                </a:tc>
                <a:tc>
                  <a:txBody>
                    <a:bodyPr/>
                    <a:lstStyle/>
                    <a:p>
                      <a:r>
                        <a:rPr lang="en-US" sz="1200" dirty="0">
                          <a:latin typeface="Calibri" panose="020F0502020204030204" pitchFamily="34" charset="0"/>
                        </a:rPr>
                        <a:t>30</a:t>
                      </a:r>
                    </a:p>
                  </a:txBody>
                  <a:tcPr>
                    <a:solidFill>
                      <a:schemeClr val="accent1"/>
                    </a:solidFill>
                  </a:tcPr>
                </a:tc>
                <a:tc>
                  <a:txBody>
                    <a:bodyPr/>
                    <a:lstStyle/>
                    <a:p>
                      <a:r>
                        <a:rPr lang="en-US" sz="1200" dirty="0">
                          <a:latin typeface="Calibri" panose="020F0502020204030204" pitchFamily="34" charset="0"/>
                        </a:rPr>
                        <a:t>31</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32</a:t>
                      </a:r>
                    </a:p>
                  </a:txBody>
                  <a:tcPr>
                    <a:solidFill>
                      <a:srgbClr val="00853E"/>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33</a:t>
                      </a:r>
                    </a:p>
                  </a:txBody>
                  <a:tcPr>
                    <a:solidFill>
                      <a:srgbClr val="00853E"/>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34</a:t>
                      </a:r>
                    </a:p>
                  </a:txBody>
                  <a:tcPr>
                    <a:solidFill>
                      <a:srgbClr val="00853E"/>
                    </a:solidFill>
                  </a:tcPr>
                </a:tc>
                <a:tc>
                  <a:txBody>
                    <a:bodyPr/>
                    <a:lstStyle/>
                    <a:p>
                      <a:r>
                        <a:rPr lang="en-US" sz="1200" dirty="0">
                          <a:latin typeface="Calibri" panose="020F0502020204030204" pitchFamily="34" charset="0"/>
                        </a:rPr>
                        <a:t>35</a:t>
                      </a:r>
                    </a:p>
                  </a:txBody>
                  <a:tcPr>
                    <a:solidFill>
                      <a:schemeClr val="accent1"/>
                    </a:solidFill>
                  </a:tcPr>
                </a:tc>
                <a:tc>
                  <a:txBody>
                    <a:bodyPr/>
                    <a:lstStyle/>
                    <a:p>
                      <a:r>
                        <a:rPr lang="en-US" sz="1200" dirty="0">
                          <a:latin typeface="Calibri" panose="020F0502020204030204" pitchFamily="34" charset="0"/>
                        </a:rPr>
                        <a:t>36</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37</a:t>
                      </a:r>
                    </a:p>
                  </a:txBody>
                  <a:tcPr>
                    <a:solidFill>
                      <a:srgbClr val="00853E"/>
                    </a:solidFill>
                  </a:tcPr>
                </a:tc>
                <a:tc>
                  <a:txBody>
                    <a:bodyPr/>
                    <a:lstStyle/>
                    <a:p>
                      <a:r>
                        <a:rPr lang="en-US" sz="1200" dirty="0">
                          <a:latin typeface="Calibri" panose="020F0502020204030204" pitchFamily="34" charset="0"/>
                        </a:rPr>
                        <a:t>38</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39</a:t>
                      </a:r>
                    </a:p>
                  </a:txBody>
                  <a:tcPr>
                    <a:solidFill>
                      <a:srgbClr val="00853E"/>
                    </a:solidFill>
                  </a:tcPr>
                </a:tc>
                <a:tc>
                  <a:txBody>
                    <a:bodyPr/>
                    <a:lstStyle/>
                    <a:p>
                      <a:r>
                        <a:rPr lang="en-US" sz="1200" dirty="0">
                          <a:latin typeface="Calibri" panose="020F0502020204030204" pitchFamily="34" charset="0"/>
                        </a:rPr>
                        <a:t>40</a:t>
                      </a:r>
                    </a:p>
                  </a:txBody>
                  <a:tcPr>
                    <a:solidFill>
                      <a:schemeClr val="accent1"/>
                    </a:solidFill>
                  </a:tcPr>
                </a:tc>
                <a:extLst>
                  <a:ext uri="{0D108BD9-81ED-4DB2-BD59-A6C34878D82A}">
                    <a16:rowId xmlns:a16="http://schemas.microsoft.com/office/drawing/2014/main" val="10000"/>
                  </a:ext>
                </a:extLst>
              </a:tr>
            </a:tbl>
          </a:graphicData>
        </a:graphic>
      </p:graphicFrame>
      <p:graphicFrame>
        <p:nvGraphicFramePr>
          <p:cNvPr id="16" name="Content Placeholder 6"/>
          <p:cNvGraphicFramePr>
            <a:graphicFrameLocks/>
          </p:cNvGraphicFramePr>
          <p:nvPr>
            <p:extLst>
              <p:ext uri="{D42A27DB-BD31-4B8C-83A1-F6EECF244321}">
                <p14:modId xmlns:p14="http://schemas.microsoft.com/office/powerpoint/2010/main" val="3574501479"/>
              </p:ext>
            </p:extLst>
          </p:nvPr>
        </p:nvGraphicFramePr>
        <p:xfrm>
          <a:off x="1261872" y="5143689"/>
          <a:ext cx="8594720" cy="457200"/>
        </p:xfrm>
        <a:graphic>
          <a:graphicData uri="http://schemas.openxmlformats.org/drawingml/2006/table">
            <a:tbl>
              <a:tblPr>
                <a:tableStyleId>{5C22544A-7EE6-4342-B048-85BDC9FD1C3A}</a:tableStyleId>
              </a:tblPr>
              <a:tblGrid>
                <a:gridCol w="214868">
                  <a:extLst>
                    <a:ext uri="{9D8B030D-6E8A-4147-A177-3AD203B41FA5}">
                      <a16:colId xmlns:a16="http://schemas.microsoft.com/office/drawing/2014/main" val="20000"/>
                    </a:ext>
                  </a:extLst>
                </a:gridCol>
                <a:gridCol w="214868">
                  <a:extLst>
                    <a:ext uri="{9D8B030D-6E8A-4147-A177-3AD203B41FA5}">
                      <a16:colId xmlns:a16="http://schemas.microsoft.com/office/drawing/2014/main" val="20001"/>
                    </a:ext>
                  </a:extLst>
                </a:gridCol>
                <a:gridCol w="214868">
                  <a:extLst>
                    <a:ext uri="{9D8B030D-6E8A-4147-A177-3AD203B41FA5}">
                      <a16:colId xmlns:a16="http://schemas.microsoft.com/office/drawing/2014/main" val="20002"/>
                    </a:ext>
                  </a:extLst>
                </a:gridCol>
                <a:gridCol w="214868">
                  <a:extLst>
                    <a:ext uri="{9D8B030D-6E8A-4147-A177-3AD203B41FA5}">
                      <a16:colId xmlns:a16="http://schemas.microsoft.com/office/drawing/2014/main" val="20003"/>
                    </a:ext>
                  </a:extLst>
                </a:gridCol>
                <a:gridCol w="214868">
                  <a:extLst>
                    <a:ext uri="{9D8B030D-6E8A-4147-A177-3AD203B41FA5}">
                      <a16:colId xmlns:a16="http://schemas.microsoft.com/office/drawing/2014/main" val="20004"/>
                    </a:ext>
                  </a:extLst>
                </a:gridCol>
                <a:gridCol w="214868">
                  <a:extLst>
                    <a:ext uri="{9D8B030D-6E8A-4147-A177-3AD203B41FA5}">
                      <a16:colId xmlns:a16="http://schemas.microsoft.com/office/drawing/2014/main" val="20005"/>
                    </a:ext>
                  </a:extLst>
                </a:gridCol>
                <a:gridCol w="214868">
                  <a:extLst>
                    <a:ext uri="{9D8B030D-6E8A-4147-A177-3AD203B41FA5}">
                      <a16:colId xmlns:a16="http://schemas.microsoft.com/office/drawing/2014/main" val="20006"/>
                    </a:ext>
                  </a:extLst>
                </a:gridCol>
                <a:gridCol w="214868">
                  <a:extLst>
                    <a:ext uri="{9D8B030D-6E8A-4147-A177-3AD203B41FA5}">
                      <a16:colId xmlns:a16="http://schemas.microsoft.com/office/drawing/2014/main" val="20007"/>
                    </a:ext>
                  </a:extLst>
                </a:gridCol>
                <a:gridCol w="214868">
                  <a:extLst>
                    <a:ext uri="{9D8B030D-6E8A-4147-A177-3AD203B41FA5}">
                      <a16:colId xmlns:a16="http://schemas.microsoft.com/office/drawing/2014/main" val="20008"/>
                    </a:ext>
                  </a:extLst>
                </a:gridCol>
                <a:gridCol w="214868">
                  <a:extLst>
                    <a:ext uri="{9D8B030D-6E8A-4147-A177-3AD203B41FA5}">
                      <a16:colId xmlns:a16="http://schemas.microsoft.com/office/drawing/2014/main" val="20009"/>
                    </a:ext>
                  </a:extLst>
                </a:gridCol>
                <a:gridCol w="214868">
                  <a:extLst>
                    <a:ext uri="{9D8B030D-6E8A-4147-A177-3AD203B41FA5}">
                      <a16:colId xmlns:a16="http://schemas.microsoft.com/office/drawing/2014/main" val="20010"/>
                    </a:ext>
                  </a:extLst>
                </a:gridCol>
                <a:gridCol w="214868">
                  <a:extLst>
                    <a:ext uri="{9D8B030D-6E8A-4147-A177-3AD203B41FA5}">
                      <a16:colId xmlns:a16="http://schemas.microsoft.com/office/drawing/2014/main" val="20011"/>
                    </a:ext>
                  </a:extLst>
                </a:gridCol>
                <a:gridCol w="214868">
                  <a:extLst>
                    <a:ext uri="{9D8B030D-6E8A-4147-A177-3AD203B41FA5}">
                      <a16:colId xmlns:a16="http://schemas.microsoft.com/office/drawing/2014/main" val="20012"/>
                    </a:ext>
                  </a:extLst>
                </a:gridCol>
                <a:gridCol w="214868">
                  <a:extLst>
                    <a:ext uri="{9D8B030D-6E8A-4147-A177-3AD203B41FA5}">
                      <a16:colId xmlns:a16="http://schemas.microsoft.com/office/drawing/2014/main" val="20013"/>
                    </a:ext>
                  </a:extLst>
                </a:gridCol>
                <a:gridCol w="214868">
                  <a:extLst>
                    <a:ext uri="{9D8B030D-6E8A-4147-A177-3AD203B41FA5}">
                      <a16:colId xmlns:a16="http://schemas.microsoft.com/office/drawing/2014/main" val="20014"/>
                    </a:ext>
                  </a:extLst>
                </a:gridCol>
                <a:gridCol w="214868">
                  <a:extLst>
                    <a:ext uri="{9D8B030D-6E8A-4147-A177-3AD203B41FA5}">
                      <a16:colId xmlns:a16="http://schemas.microsoft.com/office/drawing/2014/main" val="20015"/>
                    </a:ext>
                  </a:extLst>
                </a:gridCol>
                <a:gridCol w="214868">
                  <a:extLst>
                    <a:ext uri="{9D8B030D-6E8A-4147-A177-3AD203B41FA5}">
                      <a16:colId xmlns:a16="http://schemas.microsoft.com/office/drawing/2014/main" val="20016"/>
                    </a:ext>
                  </a:extLst>
                </a:gridCol>
                <a:gridCol w="214868">
                  <a:extLst>
                    <a:ext uri="{9D8B030D-6E8A-4147-A177-3AD203B41FA5}">
                      <a16:colId xmlns:a16="http://schemas.microsoft.com/office/drawing/2014/main" val="20017"/>
                    </a:ext>
                  </a:extLst>
                </a:gridCol>
                <a:gridCol w="214868">
                  <a:extLst>
                    <a:ext uri="{9D8B030D-6E8A-4147-A177-3AD203B41FA5}">
                      <a16:colId xmlns:a16="http://schemas.microsoft.com/office/drawing/2014/main" val="20018"/>
                    </a:ext>
                  </a:extLst>
                </a:gridCol>
                <a:gridCol w="214868">
                  <a:extLst>
                    <a:ext uri="{9D8B030D-6E8A-4147-A177-3AD203B41FA5}">
                      <a16:colId xmlns:a16="http://schemas.microsoft.com/office/drawing/2014/main" val="20019"/>
                    </a:ext>
                  </a:extLst>
                </a:gridCol>
                <a:gridCol w="214868">
                  <a:extLst>
                    <a:ext uri="{9D8B030D-6E8A-4147-A177-3AD203B41FA5}">
                      <a16:colId xmlns:a16="http://schemas.microsoft.com/office/drawing/2014/main" val="20020"/>
                    </a:ext>
                  </a:extLst>
                </a:gridCol>
                <a:gridCol w="214868">
                  <a:extLst>
                    <a:ext uri="{9D8B030D-6E8A-4147-A177-3AD203B41FA5}">
                      <a16:colId xmlns:a16="http://schemas.microsoft.com/office/drawing/2014/main" val="20021"/>
                    </a:ext>
                  </a:extLst>
                </a:gridCol>
                <a:gridCol w="214868">
                  <a:extLst>
                    <a:ext uri="{9D8B030D-6E8A-4147-A177-3AD203B41FA5}">
                      <a16:colId xmlns:a16="http://schemas.microsoft.com/office/drawing/2014/main" val="20022"/>
                    </a:ext>
                  </a:extLst>
                </a:gridCol>
                <a:gridCol w="214868">
                  <a:extLst>
                    <a:ext uri="{9D8B030D-6E8A-4147-A177-3AD203B41FA5}">
                      <a16:colId xmlns:a16="http://schemas.microsoft.com/office/drawing/2014/main" val="20023"/>
                    </a:ext>
                  </a:extLst>
                </a:gridCol>
                <a:gridCol w="214868">
                  <a:extLst>
                    <a:ext uri="{9D8B030D-6E8A-4147-A177-3AD203B41FA5}">
                      <a16:colId xmlns:a16="http://schemas.microsoft.com/office/drawing/2014/main" val="20024"/>
                    </a:ext>
                  </a:extLst>
                </a:gridCol>
                <a:gridCol w="214868">
                  <a:extLst>
                    <a:ext uri="{9D8B030D-6E8A-4147-A177-3AD203B41FA5}">
                      <a16:colId xmlns:a16="http://schemas.microsoft.com/office/drawing/2014/main" val="20025"/>
                    </a:ext>
                  </a:extLst>
                </a:gridCol>
                <a:gridCol w="214868">
                  <a:extLst>
                    <a:ext uri="{9D8B030D-6E8A-4147-A177-3AD203B41FA5}">
                      <a16:colId xmlns:a16="http://schemas.microsoft.com/office/drawing/2014/main" val="20026"/>
                    </a:ext>
                  </a:extLst>
                </a:gridCol>
                <a:gridCol w="214868">
                  <a:extLst>
                    <a:ext uri="{9D8B030D-6E8A-4147-A177-3AD203B41FA5}">
                      <a16:colId xmlns:a16="http://schemas.microsoft.com/office/drawing/2014/main" val="20027"/>
                    </a:ext>
                  </a:extLst>
                </a:gridCol>
                <a:gridCol w="214868">
                  <a:extLst>
                    <a:ext uri="{9D8B030D-6E8A-4147-A177-3AD203B41FA5}">
                      <a16:colId xmlns:a16="http://schemas.microsoft.com/office/drawing/2014/main" val="20028"/>
                    </a:ext>
                  </a:extLst>
                </a:gridCol>
                <a:gridCol w="214868">
                  <a:extLst>
                    <a:ext uri="{9D8B030D-6E8A-4147-A177-3AD203B41FA5}">
                      <a16:colId xmlns:a16="http://schemas.microsoft.com/office/drawing/2014/main" val="20029"/>
                    </a:ext>
                  </a:extLst>
                </a:gridCol>
                <a:gridCol w="214868">
                  <a:extLst>
                    <a:ext uri="{9D8B030D-6E8A-4147-A177-3AD203B41FA5}">
                      <a16:colId xmlns:a16="http://schemas.microsoft.com/office/drawing/2014/main" val="20030"/>
                    </a:ext>
                  </a:extLst>
                </a:gridCol>
                <a:gridCol w="214868">
                  <a:extLst>
                    <a:ext uri="{9D8B030D-6E8A-4147-A177-3AD203B41FA5}">
                      <a16:colId xmlns:a16="http://schemas.microsoft.com/office/drawing/2014/main" val="20031"/>
                    </a:ext>
                  </a:extLst>
                </a:gridCol>
                <a:gridCol w="214868">
                  <a:extLst>
                    <a:ext uri="{9D8B030D-6E8A-4147-A177-3AD203B41FA5}">
                      <a16:colId xmlns:a16="http://schemas.microsoft.com/office/drawing/2014/main" val="20032"/>
                    </a:ext>
                  </a:extLst>
                </a:gridCol>
                <a:gridCol w="214868">
                  <a:extLst>
                    <a:ext uri="{9D8B030D-6E8A-4147-A177-3AD203B41FA5}">
                      <a16:colId xmlns:a16="http://schemas.microsoft.com/office/drawing/2014/main" val="20033"/>
                    </a:ext>
                  </a:extLst>
                </a:gridCol>
                <a:gridCol w="214868">
                  <a:extLst>
                    <a:ext uri="{9D8B030D-6E8A-4147-A177-3AD203B41FA5}">
                      <a16:colId xmlns:a16="http://schemas.microsoft.com/office/drawing/2014/main" val="20034"/>
                    </a:ext>
                  </a:extLst>
                </a:gridCol>
                <a:gridCol w="214868">
                  <a:extLst>
                    <a:ext uri="{9D8B030D-6E8A-4147-A177-3AD203B41FA5}">
                      <a16:colId xmlns:a16="http://schemas.microsoft.com/office/drawing/2014/main" val="20035"/>
                    </a:ext>
                  </a:extLst>
                </a:gridCol>
                <a:gridCol w="214868">
                  <a:extLst>
                    <a:ext uri="{9D8B030D-6E8A-4147-A177-3AD203B41FA5}">
                      <a16:colId xmlns:a16="http://schemas.microsoft.com/office/drawing/2014/main" val="20036"/>
                    </a:ext>
                  </a:extLst>
                </a:gridCol>
                <a:gridCol w="214868">
                  <a:extLst>
                    <a:ext uri="{9D8B030D-6E8A-4147-A177-3AD203B41FA5}">
                      <a16:colId xmlns:a16="http://schemas.microsoft.com/office/drawing/2014/main" val="20037"/>
                    </a:ext>
                  </a:extLst>
                </a:gridCol>
                <a:gridCol w="214868">
                  <a:extLst>
                    <a:ext uri="{9D8B030D-6E8A-4147-A177-3AD203B41FA5}">
                      <a16:colId xmlns:a16="http://schemas.microsoft.com/office/drawing/2014/main" val="20038"/>
                    </a:ext>
                  </a:extLst>
                </a:gridCol>
                <a:gridCol w="214868">
                  <a:extLst>
                    <a:ext uri="{9D8B030D-6E8A-4147-A177-3AD203B41FA5}">
                      <a16:colId xmlns:a16="http://schemas.microsoft.com/office/drawing/2014/main" val="20039"/>
                    </a:ext>
                  </a:extLst>
                </a:gridCol>
              </a:tblGrid>
              <a:tr h="435424">
                <a:tc>
                  <a:txBody>
                    <a:bodyPr/>
                    <a:lstStyle/>
                    <a:p>
                      <a:r>
                        <a:rPr lang="en-US" sz="1200" dirty="0">
                          <a:latin typeface="Calibri" panose="020F0502020204030204" pitchFamily="34" charset="0"/>
                        </a:rPr>
                        <a:t>1</a:t>
                      </a:r>
                    </a:p>
                  </a:txBody>
                  <a:tcPr>
                    <a:solidFill>
                      <a:schemeClr val="accent1"/>
                    </a:solidFill>
                  </a:tcPr>
                </a:tc>
                <a:tc>
                  <a:txBody>
                    <a:bodyPr/>
                    <a:lstStyle/>
                    <a:p>
                      <a:r>
                        <a:rPr lang="en-US" sz="1200" dirty="0">
                          <a:latin typeface="Calibri" panose="020F0502020204030204" pitchFamily="34" charset="0"/>
                        </a:rPr>
                        <a:t>2</a:t>
                      </a:r>
                    </a:p>
                  </a:txBody>
                  <a:tcPr>
                    <a:solidFill>
                      <a:schemeClr val="accent1"/>
                    </a:solidFill>
                  </a:tcPr>
                </a:tc>
                <a:tc>
                  <a:txBody>
                    <a:bodyPr/>
                    <a:lstStyle/>
                    <a:p>
                      <a:r>
                        <a:rPr lang="en-US" sz="1200" dirty="0">
                          <a:solidFill>
                            <a:schemeClr val="bg1"/>
                          </a:solidFill>
                          <a:latin typeface="Calibri" panose="020F0502020204030204" pitchFamily="34" charset="0"/>
                        </a:rPr>
                        <a:t>3</a:t>
                      </a:r>
                    </a:p>
                  </a:txBody>
                  <a:tcPr>
                    <a:solidFill>
                      <a:srgbClr val="00853E"/>
                    </a:solidFill>
                  </a:tcPr>
                </a:tc>
                <a:tc>
                  <a:txBody>
                    <a:bodyPr/>
                    <a:lstStyle/>
                    <a:p>
                      <a:r>
                        <a:rPr lang="en-US" sz="1200" dirty="0">
                          <a:latin typeface="Calibri" panose="020F0502020204030204" pitchFamily="34" charset="0"/>
                        </a:rPr>
                        <a:t>4</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5</a:t>
                      </a:r>
                    </a:p>
                  </a:txBody>
                  <a:tcPr>
                    <a:solidFill>
                      <a:srgbClr val="00853E"/>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6</a:t>
                      </a:r>
                    </a:p>
                  </a:txBody>
                  <a:tcPr>
                    <a:solidFill>
                      <a:srgbClr val="00853E"/>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7</a:t>
                      </a:r>
                    </a:p>
                  </a:txBody>
                  <a:tcPr>
                    <a:solidFill>
                      <a:srgbClr val="00853E"/>
                    </a:solidFill>
                  </a:tcPr>
                </a:tc>
                <a:tc>
                  <a:txBody>
                    <a:bodyPr/>
                    <a:lstStyle/>
                    <a:p>
                      <a:r>
                        <a:rPr lang="en-US" sz="1200" dirty="0">
                          <a:latin typeface="Calibri" panose="020F0502020204030204" pitchFamily="34" charset="0"/>
                        </a:rPr>
                        <a:t>8</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9</a:t>
                      </a:r>
                    </a:p>
                  </a:txBody>
                  <a:tcPr>
                    <a:solidFill>
                      <a:srgbClr val="00853E"/>
                    </a:solidFill>
                  </a:tcPr>
                </a:tc>
                <a:tc>
                  <a:txBody>
                    <a:bodyPr/>
                    <a:lstStyle/>
                    <a:p>
                      <a:r>
                        <a:rPr lang="en-US" sz="1200" dirty="0">
                          <a:latin typeface="Calibri" panose="020F0502020204030204" pitchFamily="34" charset="0"/>
                        </a:rPr>
                        <a:t>10</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11</a:t>
                      </a:r>
                    </a:p>
                  </a:txBody>
                  <a:tcPr>
                    <a:solidFill>
                      <a:srgbClr val="00853E"/>
                    </a:solidFill>
                  </a:tcPr>
                </a:tc>
                <a:tc>
                  <a:txBody>
                    <a:bodyPr/>
                    <a:lstStyle/>
                    <a:p>
                      <a:r>
                        <a:rPr lang="en-US" sz="1200" dirty="0">
                          <a:latin typeface="Calibri" panose="020F0502020204030204" pitchFamily="34" charset="0"/>
                        </a:rPr>
                        <a:t>12</a:t>
                      </a:r>
                    </a:p>
                  </a:txBody>
                  <a:tcPr>
                    <a:solidFill>
                      <a:schemeClr val="accent1"/>
                    </a:solidFill>
                  </a:tcPr>
                </a:tc>
                <a:tc>
                  <a:txBody>
                    <a:bodyPr/>
                    <a:lstStyle/>
                    <a:p>
                      <a:r>
                        <a:rPr lang="en-US" sz="1200" dirty="0">
                          <a:latin typeface="Calibri" panose="020F0502020204030204" pitchFamily="34" charset="0"/>
                        </a:rPr>
                        <a:t>13</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14</a:t>
                      </a:r>
                    </a:p>
                  </a:txBody>
                  <a:tcPr>
                    <a:solidFill>
                      <a:srgbClr val="00853E"/>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15</a:t>
                      </a:r>
                    </a:p>
                  </a:txBody>
                  <a:tcPr>
                    <a:solidFill>
                      <a:srgbClr val="00853E"/>
                    </a:solidFill>
                  </a:tcPr>
                </a:tc>
                <a:tc>
                  <a:txBody>
                    <a:bodyPr/>
                    <a:lstStyle/>
                    <a:p>
                      <a:r>
                        <a:rPr lang="en-US" sz="1200" dirty="0">
                          <a:latin typeface="Calibri" panose="020F0502020204030204" pitchFamily="34" charset="0"/>
                        </a:rPr>
                        <a:t>16</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17</a:t>
                      </a:r>
                    </a:p>
                  </a:txBody>
                  <a:tcPr>
                    <a:solidFill>
                      <a:srgbClr val="00853E"/>
                    </a:solidFill>
                  </a:tcPr>
                </a:tc>
                <a:tc>
                  <a:txBody>
                    <a:bodyPr/>
                    <a:lstStyle/>
                    <a:p>
                      <a:r>
                        <a:rPr lang="en-US" sz="1200" dirty="0">
                          <a:latin typeface="Calibri" panose="020F0502020204030204" pitchFamily="34" charset="0"/>
                        </a:rPr>
                        <a:t>18</a:t>
                      </a:r>
                    </a:p>
                  </a:txBody>
                  <a:tcPr>
                    <a:solidFill>
                      <a:schemeClr val="accent1"/>
                    </a:solidFill>
                  </a:tcPr>
                </a:tc>
                <a:tc>
                  <a:txBody>
                    <a:bodyPr/>
                    <a:lstStyle/>
                    <a:p>
                      <a:r>
                        <a:rPr lang="en-US" sz="1200" dirty="0">
                          <a:latin typeface="Calibri" panose="020F0502020204030204" pitchFamily="34" charset="0"/>
                        </a:rPr>
                        <a:t>19</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20</a:t>
                      </a:r>
                    </a:p>
                  </a:txBody>
                  <a:tcPr>
                    <a:solidFill>
                      <a:srgbClr val="00853E"/>
                    </a:solidFill>
                  </a:tcPr>
                </a:tc>
                <a:tc>
                  <a:txBody>
                    <a:bodyPr/>
                    <a:lstStyle/>
                    <a:p>
                      <a:r>
                        <a:rPr lang="en-US" sz="1200" dirty="0">
                          <a:latin typeface="Calibri" panose="020F0502020204030204" pitchFamily="34" charset="0"/>
                        </a:rPr>
                        <a:t>21</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22</a:t>
                      </a:r>
                    </a:p>
                  </a:txBody>
                  <a:tcPr>
                    <a:solidFill>
                      <a:srgbClr val="00853E"/>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23</a:t>
                      </a:r>
                    </a:p>
                  </a:txBody>
                  <a:tcPr>
                    <a:solidFill>
                      <a:srgbClr val="00853E"/>
                    </a:solidFill>
                  </a:tcPr>
                </a:tc>
                <a:tc>
                  <a:txBody>
                    <a:bodyPr/>
                    <a:lstStyle/>
                    <a:p>
                      <a:r>
                        <a:rPr lang="en-US" sz="1200" dirty="0">
                          <a:latin typeface="Calibri" panose="020F0502020204030204" pitchFamily="34" charset="0"/>
                        </a:rPr>
                        <a:t>24</a:t>
                      </a:r>
                    </a:p>
                  </a:txBody>
                  <a:tcPr>
                    <a:solidFill>
                      <a:schemeClr val="accent1"/>
                    </a:solidFill>
                  </a:tcPr>
                </a:tc>
                <a:tc>
                  <a:txBody>
                    <a:bodyPr/>
                    <a:lstStyle/>
                    <a:p>
                      <a:r>
                        <a:rPr lang="en-US" sz="1200" dirty="0">
                          <a:latin typeface="Calibri" panose="020F0502020204030204" pitchFamily="34" charset="0"/>
                        </a:rPr>
                        <a:t>25</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26</a:t>
                      </a:r>
                    </a:p>
                  </a:txBody>
                  <a:tcPr>
                    <a:solidFill>
                      <a:srgbClr val="00853E"/>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27</a:t>
                      </a:r>
                    </a:p>
                  </a:txBody>
                  <a:tcPr>
                    <a:solidFill>
                      <a:srgbClr val="00853E"/>
                    </a:solidFill>
                  </a:tcPr>
                </a:tc>
                <a:tc>
                  <a:txBody>
                    <a:bodyPr/>
                    <a:lstStyle/>
                    <a:p>
                      <a:r>
                        <a:rPr lang="en-US" sz="1200" dirty="0">
                          <a:latin typeface="Calibri" panose="020F0502020204030204" pitchFamily="34" charset="0"/>
                        </a:rPr>
                        <a:t>28</a:t>
                      </a:r>
                    </a:p>
                  </a:txBody>
                  <a:tcPr>
                    <a:solidFill>
                      <a:schemeClr val="accent1"/>
                    </a:solidFill>
                  </a:tcPr>
                </a:tc>
                <a:tc>
                  <a:txBody>
                    <a:bodyPr/>
                    <a:lstStyle/>
                    <a:p>
                      <a:r>
                        <a:rPr lang="en-US" sz="1200" dirty="0">
                          <a:latin typeface="Calibri" panose="020F0502020204030204" pitchFamily="34" charset="0"/>
                        </a:rPr>
                        <a:t>29</a:t>
                      </a:r>
                    </a:p>
                  </a:txBody>
                  <a:tcPr>
                    <a:solidFill>
                      <a:schemeClr val="accent1"/>
                    </a:solidFill>
                  </a:tcPr>
                </a:tc>
                <a:tc>
                  <a:txBody>
                    <a:bodyPr/>
                    <a:lstStyle/>
                    <a:p>
                      <a:r>
                        <a:rPr lang="en-US" sz="1200" dirty="0">
                          <a:latin typeface="Calibri" panose="020F0502020204030204" pitchFamily="34" charset="0"/>
                        </a:rPr>
                        <a:t>30</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31</a:t>
                      </a:r>
                    </a:p>
                  </a:txBody>
                  <a:tcPr>
                    <a:solidFill>
                      <a:srgbClr val="00853E"/>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32</a:t>
                      </a:r>
                    </a:p>
                  </a:txBody>
                  <a:tcPr>
                    <a:solidFill>
                      <a:srgbClr val="00853E"/>
                    </a:solidFill>
                  </a:tcPr>
                </a:tc>
                <a:tc>
                  <a:txBody>
                    <a:bodyPr/>
                    <a:lstStyle/>
                    <a:p>
                      <a:r>
                        <a:rPr lang="en-US" sz="1200" dirty="0">
                          <a:latin typeface="Calibri" panose="020F0502020204030204" pitchFamily="34" charset="0"/>
                        </a:rPr>
                        <a:t>33</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34</a:t>
                      </a:r>
                    </a:p>
                  </a:txBody>
                  <a:tcPr>
                    <a:solidFill>
                      <a:srgbClr val="00853E"/>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35</a:t>
                      </a:r>
                    </a:p>
                  </a:txBody>
                  <a:tcPr>
                    <a:solidFill>
                      <a:srgbClr val="00853E"/>
                    </a:solidFill>
                  </a:tcPr>
                </a:tc>
                <a:tc>
                  <a:txBody>
                    <a:bodyPr/>
                    <a:lstStyle/>
                    <a:p>
                      <a:r>
                        <a:rPr lang="en-US" sz="1200" dirty="0">
                          <a:latin typeface="Calibri" panose="020F0502020204030204" pitchFamily="34" charset="0"/>
                        </a:rPr>
                        <a:t>36</a:t>
                      </a:r>
                    </a:p>
                  </a:txBody>
                  <a:tcPr>
                    <a:solidFill>
                      <a:schemeClr val="accent1"/>
                    </a:solidFill>
                  </a:tcPr>
                </a:tc>
                <a:tc>
                  <a:txBody>
                    <a:bodyPr/>
                    <a:lstStyle/>
                    <a:p>
                      <a:r>
                        <a:rPr lang="en-US" sz="1200" dirty="0">
                          <a:latin typeface="Calibri" panose="020F0502020204030204" pitchFamily="34" charset="0"/>
                        </a:rPr>
                        <a:t>37</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38</a:t>
                      </a:r>
                    </a:p>
                  </a:txBody>
                  <a:tcPr>
                    <a:solidFill>
                      <a:srgbClr val="00853E"/>
                    </a:solidFill>
                  </a:tcPr>
                </a:tc>
                <a:tc>
                  <a:txBody>
                    <a:bodyPr/>
                    <a:lstStyle/>
                    <a:p>
                      <a:r>
                        <a:rPr lang="en-US" sz="1200" dirty="0">
                          <a:latin typeface="Calibri" panose="020F0502020204030204" pitchFamily="34" charset="0"/>
                        </a:rPr>
                        <a:t>39</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40</a:t>
                      </a:r>
                    </a:p>
                  </a:txBody>
                  <a:tcPr>
                    <a:solidFill>
                      <a:srgbClr val="00853E"/>
                    </a:solidFill>
                  </a:tcPr>
                </a:tc>
                <a:extLst>
                  <a:ext uri="{0D108BD9-81ED-4DB2-BD59-A6C34878D82A}">
                    <a16:rowId xmlns:a16="http://schemas.microsoft.com/office/drawing/2014/main" val="10000"/>
                  </a:ext>
                </a:extLst>
              </a:tr>
            </a:tbl>
          </a:graphicData>
        </a:graphic>
      </p:graphicFrame>
      <p:graphicFrame>
        <p:nvGraphicFramePr>
          <p:cNvPr id="11" name="Content Placeholder 6"/>
          <p:cNvGraphicFramePr>
            <a:graphicFrameLocks/>
          </p:cNvGraphicFramePr>
          <p:nvPr>
            <p:extLst>
              <p:ext uri="{D42A27DB-BD31-4B8C-83A1-F6EECF244321}">
                <p14:modId xmlns:p14="http://schemas.microsoft.com/office/powerpoint/2010/main" val="2176505759"/>
              </p:ext>
            </p:extLst>
          </p:nvPr>
        </p:nvGraphicFramePr>
        <p:xfrm>
          <a:off x="8388577" y="5815367"/>
          <a:ext cx="1727880" cy="914400"/>
        </p:xfrm>
        <a:graphic>
          <a:graphicData uri="http://schemas.openxmlformats.org/drawingml/2006/table">
            <a:tbl>
              <a:tblPr>
                <a:tableStyleId>{5C22544A-7EE6-4342-B048-85BDC9FD1C3A}</a:tableStyleId>
              </a:tblPr>
              <a:tblGrid>
                <a:gridCol w="223539">
                  <a:extLst>
                    <a:ext uri="{9D8B030D-6E8A-4147-A177-3AD203B41FA5}">
                      <a16:colId xmlns:a16="http://schemas.microsoft.com/office/drawing/2014/main" val="20000"/>
                    </a:ext>
                  </a:extLst>
                </a:gridCol>
                <a:gridCol w="1504341">
                  <a:extLst>
                    <a:ext uri="{9D8B030D-6E8A-4147-A177-3AD203B41FA5}">
                      <a16:colId xmlns:a16="http://schemas.microsoft.com/office/drawing/2014/main" val="20001"/>
                    </a:ext>
                  </a:extLst>
                </a:gridCol>
              </a:tblGrid>
              <a:tr h="180766">
                <a:tc>
                  <a:txBody>
                    <a:bodyPr/>
                    <a:lstStyle/>
                    <a:p>
                      <a:pPr algn="l"/>
                      <a:endParaRPr lang="en-US" sz="1400" dirty="0">
                        <a:latin typeface="Calibri" panose="020F0502020204030204" pitchFamily="34" charset="0"/>
                      </a:endParaRPr>
                    </a:p>
                  </a:txBody>
                  <a:tcPr anchor="ctr">
                    <a:solidFill>
                      <a:schemeClr val="bg1">
                        <a:lumMod val="75000"/>
                      </a:schemeClr>
                    </a:solidFill>
                  </a:tcPr>
                </a:tc>
                <a:tc>
                  <a:txBody>
                    <a:bodyPr/>
                    <a:lstStyle/>
                    <a:p>
                      <a:pPr algn="l"/>
                      <a:r>
                        <a:rPr lang="en-US" sz="1400" dirty="0">
                          <a:latin typeface="Calibri" panose="020F0502020204030204" pitchFamily="34" charset="0"/>
                        </a:rPr>
                        <a:t>Original</a:t>
                      </a:r>
                      <a:r>
                        <a:rPr lang="en-US" sz="1400" baseline="0" dirty="0">
                          <a:latin typeface="Calibri" panose="020F0502020204030204" pitchFamily="34" charset="0"/>
                        </a:rPr>
                        <a:t> Data</a:t>
                      </a:r>
                      <a:endParaRPr lang="en-US" sz="1400" dirty="0">
                        <a:latin typeface="Calibri" panose="020F0502020204030204" pitchFamily="34" charset="0"/>
                      </a:endParaRPr>
                    </a:p>
                  </a:txBody>
                  <a:tcPr anchor="ctr">
                    <a:noFill/>
                  </a:tcPr>
                </a:tc>
                <a:extLst>
                  <a:ext uri="{0D108BD9-81ED-4DB2-BD59-A6C34878D82A}">
                    <a16:rowId xmlns:a16="http://schemas.microsoft.com/office/drawing/2014/main" val="4163351259"/>
                  </a:ext>
                </a:extLst>
              </a:tr>
              <a:tr h="180766">
                <a:tc>
                  <a:txBody>
                    <a:bodyPr/>
                    <a:lstStyle/>
                    <a:p>
                      <a:pPr algn="l"/>
                      <a:endParaRPr lang="en-US" sz="1400" dirty="0">
                        <a:latin typeface="Calibri" panose="020F0502020204030204" pitchFamily="34" charset="0"/>
                      </a:endParaRPr>
                    </a:p>
                  </a:txBody>
                  <a:tcPr anchor="ctr">
                    <a:solidFill>
                      <a:schemeClr val="accent1"/>
                    </a:solidFill>
                  </a:tcPr>
                </a:tc>
                <a:tc>
                  <a:txBody>
                    <a:bodyPr/>
                    <a:lstStyle/>
                    <a:p>
                      <a:pPr algn="l"/>
                      <a:r>
                        <a:rPr lang="en-US" sz="1400" dirty="0">
                          <a:latin typeface="Calibri" panose="020F0502020204030204" pitchFamily="34" charset="0"/>
                        </a:rPr>
                        <a:t>Training</a:t>
                      </a:r>
                    </a:p>
                  </a:txBody>
                  <a:tcPr anchor="ctr">
                    <a:noFill/>
                  </a:tcPr>
                </a:tc>
                <a:extLst>
                  <a:ext uri="{0D108BD9-81ED-4DB2-BD59-A6C34878D82A}">
                    <a16:rowId xmlns:a16="http://schemas.microsoft.com/office/drawing/2014/main" val="10000"/>
                  </a:ext>
                </a:extLst>
              </a:tr>
              <a:tr h="180766">
                <a:tc>
                  <a:txBody>
                    <a:bodyPr/>
                    <a:lstStyle/>
                    <a:p>
                      <a:pPr algn="l"/>
                      <a:endParaRPr lang="en-US" sz="1400" dirty="0">
                        <a:latin typeface="Calibri" panose="020F0502020204030204" pitchFamily="34" charset="0"/>
                      </a:endParaRPr>
                    </a:p>
                  </a:txBody>
                  <a:tcPr anchor="ctr">
                    <a:solidFill>
                      <a:srgbClr val="00853E"/>
                    </a:solidFill>
                  </a:tcPr>
                </a:tc>
                <a:tc>
                  <a:txBody>
                    <a:bodyPr/>
                    <a:lstStyle/>
                    <a:p>
                      <a:pPr algn="l"/>
                      <a:r>
                        <a:rPr lang="en-US" sz="1400" dirty="0">
                          <a:latin typeface="Calibri" panose="020F0502020204030204" pitchFamily="34" charset="0"/>
                        </a:rPr>
                        <a:t>Testing</a:t>
                      </a:r>
                    </a:p>
                  </a:txBody>
                  <a:tcPr anchor="ctr">
                    <a:noFill/>
                  </a:tcPr>
                </a:tc>
                <a:extLst>
                  <a:ext uri="{0D108BD9-81ED-4DB2-BD59-A6C34878D82A}">
                    <a16:rowId xmlns:a16="http://schemas.microsoft.com/office/drawing/2014/main" val="10001"/>
                  </a:ext>
                </a:extLst>
              </a:tr>
            </a:tbl>
          </a:graphicData>
        </a:graphic>
      </p:graphicFrame>
      <p:graphicFrame>
        <p:nvGraphicFramePr>
          <p:cNvPr id="15" name="Content Placeholder 6"/>
          <p:cNvGraphicFramePr>
            <a:graphicFrameLocks/>
          </p:cNvGraphicFramePr>
          <p:nvPr>
            <p:extLst/>
          </p:nvPr>
        </p:nvGraphicFramePr>
        <p:xfrm>
          <a:off x="1261872" y="5815367"/>
          <a:ext cx="1504341" cy="609600"/>
        </p:xfrm>
        <a:graphic>
          <a:graphicData uri="http://schemas.openxmlformats.org/drawingml/2006/table">
            <a:tbl>
              <a:tblPr>
                <a:tableStyleId>{5C22544A-7EE6-4342-B048-85BDC9FD1C3A}</a:tableStyleId>
              </a:tblPr>
              <a:tblGrid>
                <a:gridCol w="1504341">
                  <a:extLst>
                    <a:ext uri="{9D8B030D-6E8A-4147-A177-3AD203B41FA5}">
                      <a16:colId xmlns:a16="http://schemas.microsoft.com/office/drawing/2014/main" val="20001"/>
                    </a:ext>
                  </a:extLst>
                </a:gridCol>
              </a:tblGrid>
              <a:tr h="0">
                <a:tc>
                  <a:txBody>
                    <a:bodyPr/>
                    <a:lstStyle/>
                    <a:p>
                      <a:pPr algn="l"/>
                      <a:r>
                        <a:rPr lang="en-US" sz="1400" dirty="0">
                          <a:latin typeface="Calibri" panose="020F0502020204030204" pitchFamily="34" charset="0"/>
                        </a:rPr>
                        <a:t>n = 40</a:t>
                      </a:r>
                    </a:p>
                  </a:txBody>
                  <a:tcPr anchor="ctr">
                    <a:noFill/>
                  </a:tcPr>
                </a:tc>
                <a:extLst>
                  <a:ext uri="{0D108BD9-81ED-4DB2-BD59-A6C34878D82A}">
                    <a16:rowId xmlns:a16="http://schemas.microsoft.com/office/drawing/2014/main" val="10000"/>
                  </a:ext>
                </a:extLst>
              </a:tr>
              <a:tr h="0">
                <a:tc>
                  <a:txBody>
                    <a:bodyPr/>
                    <a:lstStyle/>
                    <a:p>
                      <a:pPr algn="l"/>
                      <a:r>
                        <a:rPr lang="en-US" sz="1400" dirty="0">
                          <a:latin typeface="Calibri" panose="020F0502020204030204" pitchFamily="34" charset="0"/>
                        </a:rPr>
                        <a:t>50/50</a:t>
                      </a:r>
                    </a:p>
                  </a:txBody>
                  <a:tcPr anchor="ctr">
                    <a:noFill/>
                  </a:tcPr>
                </a:tc>
                <a:extLst>
                  <a:ext uri="{0D108BD9-81ED-4DB2-BD59-A6C34878D82A}">
                    <a16:rowId xmlns:a16="http://schemas.microsoft.com/office/drawing/2014/main" val="10001"/>
                  </a:ext>
                </a:extLst>
              </a:tr>
            </a:tbl>
          </a:graphicData>
        </a:graphic>
      </p:graphicFrame>
      <p:graphicFrame>
        <p:nvGraphicFramePr>
          <p:cNvPr id="19" name="Content Placeholder 6"/>
          <p:cNvGraphicFramePr>
            <a:graphicFrameLocks/>
          </p:cNvGraphicFramePr>
          <p:nvPr>
            <p:extLst/>
          </p:nvPr>
        </p:nvGraphicFramePr>
        <p:xfrm>
          <a:off x="1261872" y="1687274"/>
          <a:ext cx="8594720" cy="457200"/>
        </p:xfrm>
        <a:graphic>
          <a:graphicData uri="http://schemas.openxmlformats.org/drawingml/2006/table">
            <a:tbl>
              <a:tblPr>
                <a:tableStyleId>{5C22544A-7EE6-4342-B048-85BDC9FD1C3A}</a:tableStyleId>
              </a:tblPr>
              <a:tblGrid>
                <a:gridCol w="214868">
                  <a:extLst>
                    <a:ext uri="{9D8B030D-6E8A-4147-A177-3AD203B41FA5}">
                      <a16:colId xmlns:a16="http://schemas.microsoft.com/office/drawing/2014/main" val="20000"/>
                    </a:ext>
                  </a:extLst>
                </a:gridCol>
                <a:gridCol w="214868">
                  <a:extLst>
                    <a:ext uri="{9D8B030D-6E8A-4147-A177-3AD203B41FA5}">
                      <a16:colId xmlns:a16="http://schemas.microsoft.com/office/drawing/2014/main" val="20001"/>
                    </a:ext>
                  </a:extLst>
                </a:gridCol>
                <a:gridCol w="214868">
                  <a:extLst>
                    <a:ext uri="{9D8B030D-6E8A-4147-A177-3AD203B41FA5}">
                      <a16:colId xmlns:a16="http://schemas.microsoft.com/office/drawing/2014/main" val="20002"/>
                    </a:ext>
                  </a:extLst>
                </a:gridCol>
                <a:gridCol w="214868">
                  <a:extLst>
                    <a:ext uri="{9D8B030D-6E8A-4147-A177-3AD203B41FA5}">
                      <a16:colId xmlns:a16="http://schemas.microsoft.com/office/drawing/2014/main" val="20003"/>
                    </a:ext>
                  </a:extLst>
                </a:gridCol>
                <a:gridCol w="214868">
                  <a:extLst>
                    <a:ext uri="{9D8B030D-6E8A-4147-A177-3AD203B41FA5}">
                      <a16:colId xmlns:a16="http://schemas.microsoft.com/office/drawing/2014/main" val="20004"/>
                    </a:ext>
                  </a:extLst>
                </a:gridCol>
                <a:gridCol w="214868">
                  <a:extLst>
                    <a:ext uri="{9D8B030D-6E8A-4147-A177-3AD203B41FA5}">
                      <a16:colId xmlns:a16="http://schemas.microsoft.com/office/drawing/2014/main" val="20005"/>
                    </a:ext>
                  </a:extLst>
                </a:gridCol>
                <a:gridCol w="214868">
                  <a:extLst>
                    <a:ext uri="{9D8B030D-6E8A-4147-A177-3AD203B41FA5}">
                      <a16:colId xmlns:a16="http://schemas.microsoft.com/office/drawing/2014/main" val="20006"/>
                    </a:ext>
                  </a:extLst>
                </a:gridCol>
                <a:gridCol w="214868">
                  <a:extLst>
                    <a:ext uri="{9D8B030D-6E8A-4147-A177-3AD203B41FA5}">
                      <a16:colId xmlns:a16="http://schemas.microsoft.com/office/drawing/2014/main" val="20007"/>
                    </a:ext>
                  </a:extLst>
                </a:gridCol>
                <a:gridCol w="214868">
                  <a:extLst>
                    <a:ext uri="{9D8B030D-6E8A-4147-A177-3AD203B41FA5}">
                      <a16:colId xmlns:a16="http://schemas.microsoft.com/office/drawing/2014/main" val="20008"/>
                    </a:ext>
                  </a:extLst>
                </a:gridCol>
                <a:gridCol w="214868">
                  <a:extLst>
                    <a:ext uri="{9D8B030D-6E8A-4147-A177-3AD203B41FA5}">
                      <a16:colId xmlns:a16="http://schemas.microsoft.com/office/drawing/2014/main" val="20009"/>
                    </a:ext>
                  </a:extLst>
                </a:gridCol>
                <a:gridCol w="214868">
                  <a:extLst>
                    <a:ext uri="{9D8B030D-6E8A-4147-A177-3AD203B41FA5}">
                      <a16:colId xmlns:a16="http://schemas.microsoft.com/office/drawing/2014/main" val="20010"/>
                    </a:ext>
                  </a:extLst>
                </a:gridCol>
                <a:gridCol w="214868">
                  <a:extLst>
                    <a:ext uri="{9D8B030D-6E8A-4147-A177-3AD203B41FA5}">
                      <a16:colId xmlns:a16="http://schemas.microsoft.com/office/drawing/2014/main" val="20011"/>
                    </a:ext>
                  </a:extLst>
                </a:gridCol>
                <a:gridCol w="214868">
                  <a:extLst>
                    <a:ext uri="{9D8B030D-6E8A-4147-A177-3AD203B41FA5}">
                      <a16:colId xmlns:a16="http://schemas.microsoft.com/office/drawing/2014/main" val="20012"/>
                    </a:ext>
                  </a:extLst>
                </a:gridCol>
                <a:gridCol w="214868">
                  <a:extLst>
                    <a:ext uri="{9D8B030D-6E8A-4147-A177-3AD203B41FA5}">
                      <a16:colId xmlns:a16="http://schemas.microsoft.com/office/drawing/2014/main" val="20013"/>
                    </a:ext>
                  </a:extLst>
                </a:gridCol>
                <a:gridCol w="214868">
                  <a:extLst>
                    <a:ext uri="{9D8B030D-6E8A-4147-A177-3AD203B41FA5}">
                      <a16:colId xmlns:a16="http://schemas.microsoft.com/office/drawing/2014/main" val="20014"/>
                    </a:ext>
                  </a:extLst>
                </a:gridCol>
                <a:gridCol w="214868">
                  <a:extLst>
                    <a:ext uri="{9D8B030D-6E8A-4147-A177-3AD203B41FA5}">
                      <a16:colId xmlns:a16="http://schemas.microsoft.com/office/drawing/2014/main" val="20015"/>
                    </a:ext>
                  </a:extLst>
                </a:gridCol>
                <a:gridCol w="214868">
                  <a:extLst>
                    <a:ext uri="{9D8B030D-6E8A-4147-A177-3AD203B41FA5}">
                      <a16:colId xmlns:a16="http://schemas.microsoft.com/office/drawing/2014/main" val="20016"/>
                    </a:ext>
                  </a:extLst>
                </a:gridCol>
                <a:gridCol w="214868">
                  <a:extLst>
                    <a:ext uri="{9D8B030D-6E8A-4147-A177-3AD203B41FA5}">
                      <a16:colId xmlns:a16="http://schemas.microsoft.com/office/drawing/2014/main" val="20017"/>
                    </a:ext>
                  </a:extLst>
                </a:gridCol>
                <a:gridCol w="214868">
                  <a:extLst>
                    <a:ext uri="{9D8B030D-6E8A-4147-A177-3AD203B41FA5}">
                      <a16:colId xmlns:a16="http://schemas.microsoft.com/office/drawing/2014/main" val="20018"/>
                    </a:ext>
                  </a:extLst>
                </a:gridCol>
                <a:gridCol w="214868">
                  <a:extLst>
                    <a:ext uri="{9D8B030D-6E8A-4147-A177-3AD203B41FA5}">
                      <a16:colId xmlns:a16="http://schemas.microsoft.com/office/drawing/2014/main" val="20019"/>
                    </a:ext>
                  </a:extLst>
                </a:gridCol>
                <a:gridCol w="214868">
                  <a:extLst>
                    <a:ext uri="{9D8B030D-6E8A-4147-A177-3AD203B41FA5}">
                      <a16:colId xmlns:a16="http://schemas.microsoft.com/office/drawing/2014/main" val="20020"/>
                    </a:ext>
                  </a:extLst>
                </a:gridCol>
                <a:gridCol w="214868">
                  <a:extLst>
                    <a:ext uri="{9D8B030D-6E8A-4147-A177-3AD203B41FA5}">
                      <a16:colId xmlns:a16="http://schemas.microsoft.com/office/drawing/2014/main" val="20021"/>
                    </a:ext>
                  </a:extLst>
                </a:gridCol>
                <a:gridCol w="214868">
                  <a:extLst>
                    <a:ext uri="{9D8B030D-6E8A-4147-A177-3AD203B41FA5}">
                      <a16:colId xmlns:a16="http://schemas.microsoft.com/office/drawing/2014/main" val="20022"/>
                    </a:ext>
                  </a:extLst>
                </a:gridCol>
                <a:gridCol w="214868">
                  <a:extLst>
                    <a:ext uri="{9D8B030D-6E8A-4147-A177-3AD203B41FA5}">
                      <a16:colId xmlns:a16="http://schemas.microsoft.com/office/drawing/2014/main" val="20023"/>
                    </a:ext>
                  </a:extLst>
                </a:gridCol>
                <a:gridCol w="214868">
                  <a:extLst>
                    <a:ext uri="{9D8B030D-6E8A-4147-A177-3AD203B41FA5}">
                      <a16:colId xmlns:a16="http://schemas.microsoft.com/office/drawing/2014/main" val="20024"/>
                    </a:ext>
                  </a:extLst>
                </a:gridCol>
                <a:gridCol w="214868">
                  <a:extLst>
                    <a:ext uri="{9D8B030D-6E8A-4147-A177-3AD203B41FA5}">
                      <a16:colId xmlns:a16="http://schemas.microsoft.com/office/drawing/2014/main" val="20025"/>
                    </a:ext>
                  </a:extLst>
                </a:gridCol>
                <a:gridCol w="214868">
                  <a:extLst>
                    <a:ext uri="{9D8B030D-6E8A-4147-A177-3AD203B41FA5}">
                      <a16:colId xmlns:a16="http://schemas.microsoft.com/office/drawing/2014/main" val="20026"/>
                    </a:ext>
                  </a:extLst>
                </a:gridCol>
                <a:gridCol w="214868">
                  <a:extLst>
                    <a:ext uri="{9D8B030D-6E8A-4147-A177-3AD203B41FA5}">
                      <a16:colId xmlns:a16="http://schemas.microsoft.com/office/drawing/2014/main" val="20027"/>
                    </a:ext>
                  </a:extLst>
                </a:gridCol>
                <a:gridCol w="214868">
                  <a:extLst>
                    <a:ext uri="{9D8B030D-6E8A-4147-A177-3AD203B41FA5}">
                      <a16:colId xmlns:a16="http://schemas.microsoft.com/office/drawing/2014/main" val="20028"/>
                    </a:ext>
                  </a:extLst>
                </a:gridCol>
                <a:gridCol w="214868">
                  <a:extLst>
                    <a:ext uri="{9D8B030D-6E8A-4147-A177-3AD203B41FA5}">
                      <a16:colId xmlns:a16="http://schemas.microsoft.com/office/drawing/2014/main" val="20029"/>
                    </a:ext>
                  </a:extLst>
                </a:gridCol>
                <a:gridCol w="214868">
                  <a:extLst>
                    <a:ext uri="{9D8B030D-6E8A-4147-A177-3AD203B41FA5}">
                      <a16:colId xmlns:a16="http://schemas.microsoft.com/office/drawing/2014/main" val="20030"/>
                    </a:ext>
                  </a:extLst>
                </a:gridCol>
                <a:gridCol w="214868">
                  <a:extLst>
                    <a:ext uri="{9D8B030D-6E8A-4147-A177-3AD203B41FA5}">
                      <a16:colId xmlns:a16="http://schemas.microsoft.com/office/drawing/2014/main" val="20031"/>
                    </a:ext>
                  </a:extLst>
                </a:gridCol>
                <a:gridCol w="214868">
                  <a:extLst>
                    <a:ext uri="{9D8B030D-6E8A-4147-A177-3AD203B41FA5}">
                      <a16:colId xmlns:a16="http://schemas.microsoft.com/office/drawing/2014/main" val="20032"/>
                    </a:ext>
                  </a:extLst>
                </a:gridCol>
                <a:gridCol w="214868">
                  <a:extLst>
                    <a:ext uri="{9D8B030D-6E8A-4147-A177-3AD203B41FA5}">
                      <a16:colId xmlns:a16="http://schemas.microsoft.com/office/drawing/2014/main" val="20033"/>
                    </a:ext>
                  </a:extLst>
                </a:gridCol>
                <a:gridCol w="214868">
                  <a:extLst>
                    <a:ext uri="{9D8B030D-6E8A-4147-A177-3AD203B41FA5}">
                      <a16:colId xmlns:a16="http://schemas.microsoft.com/office/drawing/2014/main" val="20034"/>
                    </a:ext>
                  </a:extLst>
                </a:gridCol>
                <a:gridCol w="214868">
                  <a:extLst>
                    <a:ext uri="{9D8B030D-6E8A-4147-A177-3AD203B41FA5}">
                      <a16:colId xmlns:a16="http://schemas.microsoft.com/office/drawing/2014/main" val="20035"/>
                    </a:ext>
                  </a:extLst>
                </a:gridCol>
                <a:gridCol w="214868">
                  <a:extLst>
                    <a:ext uri="{9D8B030D-6E8A-4147-A177-3AD203B41FA5}">
                      <a16:colId xmlns:a16="http://schemas.microsoft.com/office/drawing/2014/main" val="20036"/>
                    </a:ext>
                  </a:extLst>
                </a:gridCol>
                <a:gridCol w="214868">
                  <a:extLst>
                    <a:ext uri="{9D8B030D-6E8A-4147-A177-3AD203B41FA5}">
                      <a16:colId xmlns:a16="http://schemas.microsoft.com/office/drawing/2014/main" val="20037"/>
                    </a:ext>
                  </a:extLst>
                </a:gridCol>
                <a:gridCol w="214868">
                  <a:extLst>
                    <a:ext uri="{9D8B030D-6E8A-4147-A177-3AD203B41FA5}">
                      <a16:colId xmlns:a16="http://schemas.microsoft.com/office/drawing/2014/main" val="20038"/>
                    </a:ext>
                  </a:extLst>
                </a:gridCol>
                <a:gridCol w="214868">
                  <a:extLst>
                    <a:ext uri="{9D8B030D-6E8A-4147-A177-3AD203B41FA5}">
                      <a16:colId xmlns:a16="http://schemas.microsoft.com/office/drawing/2014/main" val="20039"/>
                    </a:ext>
                  </a:extLst>
                </a:gridCol>
              </a:tblGrid>
              <a:tr h="435424">
                <a:tc>
                  <a:txBody>
                    <a:bodyPr/>
                    <a:lstStyle/>
                    <a:p>
                      <a:r>
                        <a:rPr lang="en-US" sz="1200" dirty="0">
                          <a:latin typeface="Calibri" panose="020F0502020204030204" pitchFamily="34" charset="0"/>
                        </a:rPr>
                        <a:t>1</a:t>
                      </a:r>
                    </a:p>
                  </a:txBody>
                  <a:tcPr>
                    <a:solidFill>
                      <a:schemeClr val="bg1">
                        <a:lumMod val="75000"/>
                      </a:schemeClr>
                    </a:solidFill>
                  </a:tcPr>
                </a:tc>
                <a:tc>
                  <a:txBody>
                    <a:bodyPr/>
                    <a:lstStyle/>
                    <a:p>
                      <a:r>
                        <a:rPr lang="en-US" sz="1200" dirty="0">
                          <a:latin typeface="Calibri" panose="020F0502020204030204" pitchFamily="34" charset="0"/>
                        </a:rPr>
                        <a:t>2</a:t>
                      </a:r>
                    </a:p>
                  </a:txBody>
                  <a:tcPr>
                    <a:solidFill>
                      <a:schemeClr val="bg1">
                        <a:lumMod val="75000"/>
                      </a:schemeClr>
                    </a:solidFill>
                  </a:tcPr>
                </a:tc>
                <a:tc>
                  <a:txBody>
                    <a:bodyPr/>
                    <a:lstStyle/>
                    <a:p>
                      <a:r>
                        <a:rPr lang="en-US" sz="1200" dirty="0">
                          <a:latin typeface="Calibri" panose="020F0502020204030204" pitchFamily="34" charset="0"/>
                        </a:rPr>
                        <a:t>3</a:t>
                      </a:r>
                    </a:p>
                  </a:txBody>
                  <a:tcPr>
                    <a:solidFill>
                      <a:schemeClr val="bg1">
                        <a:lumMod val="75000"/>
                      </a:schemeClr>
                    </a:solidFill>
                  </a:tcPr>
                </a:tc>
                <a:tc>
                  <a:txBody>
                    <a:bodyPr/>
                    <a:lstStyle/>
                    <a:p>
                      <a:r>
                        <a:rPr lang="en-US" sz="1200" dirty="0">
                          <a:latin typeface="Calibri" panose="020F0502020204030204" pitchFamily="34" charset="0"/>
                        </a:rPr>
                        <a:t>4</a:t>
                      </a:r>
                    </a:p>
                  </a:txBody>
                  <a:tcPr>
                    <a:solidFill>
                      <a:schemeClr val="bg1">
                        <a:lumMod val="75000"/>
                      </a:schemeClr>
                    </a:solidFill>
                  </a:tcPr>
                </a:tc>
                <a:tc>
                  <a:txBody>
                    <a:bodyPr/>
                    <a:lstStyle/>
                    <a:p>
                      <a:r>
                        <a:rPr lang="en-US" sz="1200" dirty="0">
                          <a:latin typeface="Calibri" panose="020F0502020204030204" pitchFamily="34" charset="0"/>
                        </a:rPr>
                        <a:t>5</a:t>
                      </a:r>
                    </a:p>
                  </a:txBody>
                  <a:tcPr>
                    <a:solidFill>
                      <a:schemeClr val="bg1">
                        <a:lumMod val="75000"/>
                      </a:schemeClr>
                    </a:solidFill>
                  </a:tcPr>
                </a:tc>
                <a:tc>
                  <a:txBody>
                    <a:bodyPr/>
                    <a:lstStyle/>
                    <a:p>
                      <a:r>
                        <a:rPr lang="en-US" sz="1200" dirty="0">
                          <a:latin typeface="Calibri" panose="020F0502020204030204" pitchFamily="34" charset="0"/>
                        </a:rPr>
                        <a:t>6</a:t>
                      </a:r>
                    </a:p>
                  </a:txBody>
                  <a:tcPr>
                    <a:solidFill>
                      <a:schemeClr val="bg1">
                        <a:lumMod val="75000"/>
                      </a:schemeClr>
                    </a:solidFill>
                  </a:tcPr>
                </a:tc>
                <a:tc>
                  <a:txBody>
                    <a:bodyPr/>
                    <a:lstStyle/>
                    <a:p>
                      <a:r>
                        <a:rPr lang="en-US" sz="1200" dirty="0">
                          <a:latin typeface="Calibri" panose="020F0502020204030204" pitchFamily="34" charset="0"/>
                        </a:rPr>
                        <a:t>7</a:t>
                      </a:r>
                    </a:p>
                  </a:txBody>
                  <a:tcPr>
                    <a:solidFill>
                      <a:schemeClr val="bg1">
                        <a:lumMod val="75000"/>
                      </a:schemeClr>
                    </a:solidFill>
                  </a:tcPr>
                </a:tc>
                <a:tc>
                  <a:txBody>
                    <a:bodyPr/>
                    <a:lstStyle/>
                    <a:p>
                      <a:r>
                        <a:rPr lang="en-US" sz="1200" dirty="0">
                          <a:latin typeface="Calibri" panose="020F0502020204030204" pitchFamily="34" charset="0"/>
                        </a:rPr>
                        <a:t>8</a:t>
                      </a:r>
                    </a:p>
                  </a:txBody>
                  <a:tcPr>
                    <a:solidFill>
                      <a:schemeClr val="bg1">
                        <a:lumMod val="75000"/>
                      </a:schemeClr>
                    </a:solidFill>
                  </a:tcPr>
                </a:tc>
                <a:tc>
                  <a:txBody>
                    <a:bodyPr/>
                    <a:lstStyle/>
                    <a:p>
                      <a:r>
                        <a:rPr lang="en-US" sz="1200" dirty="0">
                          <a:latin typeface="Calibri" panose="020F0502020204030204" pitchFamily="34" charset="0"/>
                        </a:rPr>
                        <a:t>9</a:t>
                      </a:r>
                    </a:p>
                  </a:txBody>
                  <a:tcPr>
                    <a:solidFill>
                      <a:schemeClr val="bg1">
                        <a:lumMod val="75000"/>
                      </a:schemeClr>
                    </a:solidFill>
                  </a:tcPr>
                </a:tc>
                <a:tc>
                  <a:txBody>
                    <a:bodyPr/>
                    <a:lstStyle/>
                    <a:p>
                      <a:r>
                        <a:rPr lang="en-US" sz="1200" dirty="0">
                          <a:latin typeface="Calibri" panose="020F0502020204030204" pitchFamily="34" charset="0"/>
                        </a:rPr>
                        <a:t>10</a:t>
                      </a:r>
                    </a:p>
                  </a:txBody>
                  <a:tcPr>
                    <a:solidFill>
                      <a:schemeClr val="bg1">
                        <a:lumMod val="75000"/>
                      </a:schemeClr>
                    </a:solidFill>
                  </a:tcPr>
                </a:tc>
                <a:tc>
                  <a:txBody>
                    <a:bodyPr/>
                    <a:lstStyle/>
                    <a:p>
                      <a:r>
                        <a:rPr lang="en-US" sz="1200" dirty="0">
                          <a:latin typeface="Calibri" panose="020F0502020204030204" pitchFamily="34" charset="0"/>
                        </a:rPr>
                        <a:t>11</a:t>
                      </a:r>
                    </a:p>
                  </a:txBody>
                  <a:tcPr>
                    <a:solidFill>
                      <a:schemeClr val="bg1">
                        <a:lumMod val="75000"/>
                      </a:schemeClr>
                    </a:solidFill>
                  </a:tcPr>
                </a:tc>
                <a:tc>
                  <a:txBody>
                    <a:bodyPr/>
                    <a:lstStyle/>
                    <a:p>
                      <a:r>
                        <a:rPr lang="en-US" sz="1200" dirty="0">
                          <a:latin typeface="Calibri" panose="020F0502020204030204" pitchFamily="34" charset="0"/>
                        </a:rPr>
                        <a:t>12</a:t>
                      </a:r>
                    </a:p>
                  </a:txBody>
                  <a:tcPr>
                    <a:solidFill>
                      <a:schemeClr val="bg1">
                        <a:lumMod val="75000"/>
                      </a:schemeClr>
                    </a:solidFill>
                  </a:tcPr>
                </a:tc>
                <a:tc>
                  <a:txBody>
                    <a:bodyPr/>
                    <a:lstStyle/>
                    <a:p>
                      <a:r>
                        <a:rPr lang="en-US" sz="1200" dirty="0">
                          <a:latin typeface="Calibri" panose="020F0502020204030204" pitchFamily="34" charset="0"/>
                        </a:rPr>
                        <a:t>13</a:t>
                      </a:r>
                    </a:p>
                  </a:txBody>
                  <a:tcPr>
                    <a:solidFill>
                      <a:schemeClr val="bg1">
                        <a:lumMod val="75000"/>
                      </a:schemeClr>
                    </a:solidFill>
                  </a:tcPr>
                </a:tc>
                <a:tc>
                  <a:txBody>
                    <a:bodyPr/>
                    <a:lstStyle/>
                    <a:p>
                      <a:r>
                        <a:rPr lang="en-US" sz="1200" dirty="0">
                          <a:latin typeface="Calibri" panose="020F0502020204030204" pitchFamily="34" charset="0"/>
                        </a:rPr>
                        <a:t>14</a:t>
                      </a:r>
                    </a:p>
                  </a:txBody>
                  <a:tcPr>
                    <a:solidFill>
                      <a:schemeClr val="bg1">
                        <a:lumMod val="75000"/>
                      </a:schemeClr>
                    </a:solidFill>
                  </a:tcPr>
                </a:tc>
                <a:tc>
                  <a:txBody>
                    <a:bodyPr/>
                    <a:lstStyle/>
                    <a:p>
                      <a:r>
                        <a:rPr lang="en-US" sz="1200" dirty="0">
                          <a:latin typeface="Calibri" panose="020F0502020204030204" pitchFamily="34" charset="0"/>
                        </a:rPr>
                        <a:t>15</a:t>
                      </a:r>
                    </a:p>
                  </a:txBody>
                  <a:tcPr>
                    <a:solidFill>
                      <a:schemeClr val="bg1">
                        <a:lumMod val="75000"/>
                      </a:schemeClr>
                    </a:solidFill>
                  </a:tcPr>
                </a:tc>
                <a:tc>
                  <a:txBody>
                    <a:bodyPr/>
                    <a:lstStyle/>
                    <a:p>
                      <a:r>
                        <a:rPr lang="en-US" sz="1200" dirty="0">
                          <a:latin typeface="Calibri" panose="020F0502020204030204" pitchFamily="34" charset="0"/>
                        </a:rPr>
                        <a:t>16</a:t>
                      </a:r>
                    </a:p>
                  </a:txBody>
                  <a:tcPr>
                    <a:solidFill>
                      <a:schemeClr val="bg1">
                        <a:lumMod val="75000"/>
                      </a:schemeClr>
                    </a:solidFill>
                  </a:tcPr>
                </a:tc>
                <a:tc>
                  <a:txBody>
                    <a:bodyPr/>
                    <a:lstStyle/>
                    <a:p>
                      <a:r>
                        <a:rPr lang="en-US" sz="1200" dirty="0">
                          <a:latin typeface="Calibri" panose="020F0502020204030204" pitchFamily="34" charset="0"/>
                        </a:rPr>
                        <a:t>17</a:t>
                      </a:r>
                    </a:p>
                  </a:txBody>
                  <a:tcPr>
                    <a:solidFill>
                      <a:schemeClr val="bg1">
                        <a:lumMod val="75000"/>
                      </a:schemeClr>
                    </a:solidFill>
                  </a:tcPr>
                </a:tc>
                <a:tc>
                  <a:txBody>
                    <a:bodyPr/>
                    <a:lstStyle/>
                    <a:p>
                      <a:r>
                        <a:rPr lang="en-US" sz="1200" dirty="0">
                          <a:latin typeface="Calibri" panose="020F0502020204030204" pitchFamily="34" charset="0"/>
                        </a:rPr>
                        <a:t>18</a:t>
                      </a:r>
                    </a:p>
                  </a:txBody>
                  <a:tcPr>
                    <a:solidFill>
                      <a:schemeClr val="bg1">
                        <a:lumMod val="75000"/>
                      </a:schemeClr>
                    </a:solidFill>
                  </a:tcPr>
                </a:tc>
                <a:tc>
                  <a:txBody>
                    <a:bodyPr/>
                    <a:lstStyle/>
                    <a:p>
                      <a:r>
                        <a:rPr lang="en-US" sz="1200" dirty="0">
                          <a:latin typeface="Calibri" panose="020F0502020204030204" pitchFamily="34" charset="0"/>
                        </a:rPr>
                        <a:t>19</a:t>
                      </a:r>
                    </a:p>
                  </a:txBody>
                  <a:tcPr>
                    <a:solidFill>
                      <a:schemeClr val="bg1">
                        <a:lumMod val="75000"/>
                      </a:schemeClr>
                    </a:solidFill>
                  </a:tcPr>
                </a:tc>
                <a:tc>
                  <a:txBody>
                    <a:bodyPr/>
                    <a:lstStyle/>
                    <a:p>
                      <a:r>
                        <a:rPr lang="en-US" sz="1200" dirty="0">
                          <a:latin typeface="Calibri" panose="020F0502020204030204" pitchFamily="34" charset="0"/>
                        </a:rPr>
                        <a:t>20</a:t>
                      </a:r>
                    </a:p>
                  </a:txBody>
                  <a:tcPr>
                    <a:solidFill>
                      <a:schemeClr val="bg1">
                        <a:lumMod val="75000"/>
                      </a:schemeClr>
                    </a:solidFill>
                  </a:tcPr>
                </a:tc>
                <a:tc>
                  <a:txBody>
                    <a:bodyPr/>
                    <a:lstStyle/>
                    <a:p>
                      <a:r>
                        <a:rPr lang="en-US" sz="1200" dirty="0">
                          <a:latin typeface="Calibri" panose="020F0502020204030204" pitchFamily="34" charset="0"/>
                        </a:rPr>
                        <a:t>21</a:t>
                      </a:r>
                    </a:p>
                  </a:txBody>
                  <a:tcPr>
                    <a:solidFill>
                      <a:schemeClr val="bg1">
                        <a:lumMod val="75000"/>
                      </a:schemeClr>
                    </a:solidFill>
                  </a:tcPr>
                </a:tc>
                <a:tc>
                  <a:txBody>
                    <a:bodyPr/>
                    <a:lstStyle/>
                    <a:p>
                      <a:r>
                        <a:rPr lang="en-US" sz="1200" dirty="0">
                          <a:latin typeface="Calibri" panose="020F0502020204030204" pitchFamily="34" charset="0"/>
                        </a:rPr>
                        <a:t>22</a:t>
                      </a:r>
                    </a:p>
                  </a:txBody>
                  <a:tcPr>
                    <a:solidFill>
                      <a:schemeClr val="bg1">
                        <a:lumMod val="75000"/>
                      </a:schemeClr>
                    </a:solidFill>
                  </a:tcPr>
                </a:tc>
                <a:tc>
                  <a:txBody>
                    <a:bodyPr/>
                    <a:lstStyle/>
                    <a:p>
                      <a:r>
                        <a:rPr lang="en-US" sz="1200" dirty="0">
                          <a:latin typeface="Calibri" panose="020F0502020204030204" pitchFamily="34" charset="0"/>
                        </a:rPr>
                        <a:t>23</a:t>
                      </a:r>
                    </a:p>
                  </a:txBody>
                  <a:tcPr>
                    <a:solidFill>
                      <a:schemeClr val="bg1">
                        <a:lumMod val="75000"/>
                      </a:schemeClr>
                    </a:solidFill>
                  </a:tcPr>
                </a:tc>
                <a:tc>
                  <a:txBody>
                    <a:bodyPr/>
                    <a:lstStyle/>
                    <a:p>
                      <a:r>
                        <a:rPr lang="en-US" sz="1200" dirty="0">
                          <a:latin typeface="Calibri" panose="020F0502020204030204" pitchFamily="34" charset="0"/>
                        </a:rPr>
                        <a:t>24</a:t>
                      </a:r>
                    </a:p>
                  </a:txBody>
                  <a:tcPr>
                    <a:solidFill>
                      <a:schemeClr val="bg1">
                        <a:lumMod val="75000"/>
                      </a:schemeClr>
                    </a:solidFill>
                  </a:tcPr>
                </a:tc>
                <a:tc>
                  <a:txBody>
                    <a:bodyPr/>
                    <a:lstStyle/>
                    <a:p>
                      <a:r>
                        <a:rPr lang="en-US" sz="1200" dirty="0">
                          <a:latin typeface="Calibri" panose="020F0502020204030204" pitchFamily="34" charset="0"/>
                        </a:rPr>
                        <a:t>25</a:t>
                      </a:r>
                    </a:p>
                  </a:txBody>
                  <a:tcPr>
                    <a:solidFill>
                      <a:schemeClr val="bg1">
                        <a:lumMod val="75000"/>
                      </a:schemeClr>
                    </a:solidFill>
                  </a:tcPr>
                </a:tc>
                <a:tc>
                  <a:txBody>
                    <a:bodyPr/>
                    <a:lstStyle/>
                    <a:p>
                      <a:r>
                        <a:rPr lang="en-US" sz="1200" dirty="0">
                          <a:latin typeface="Calibri" panose="020F0502020204030204" pitchFamily="34" charset="0"/>
                        </a:rPr>
                        <a:t>26</a:t>
                      </a:r>
                    </a:p>
                  </a:txBody>
                  <a:tcPr>
                    <a:solidFill>
                      <a:schemeClr val="bg1">
                        <a:lumMod val="75000"/>
                      </a:schemeClr>
                    </a:solidFill>
                  </a:tcPr>
                </a:tc>
                <a:tc>
                  <a:txBody>
                    <a:bodyPr/>
                    <a:lstStyle/>
                    <a:p>
                      <a:r>
                        <a:rPr lang="en-US" sz="1200" dirty="0">
                          <a:latin typeface="Calibri" panose="020F0502020204030204" pitchFamily="34" charset="0"/>
                        </a:rPr>
                        <a:t>27</a:t>
                      </a:r>
                    </a:p>
                  </a:txBody>
                  <a:tcPr>
                    <a:solidFill>
                      <a:schemeClr val="bg1">
                        <a:lumMod val="75000"/>
                      </a:schemeClr>
                    </a:solidFill>
                  </a:tcPr>
                </a:tc>
                <a:tc>
                  <a:txBody>
                    <a:bodyPr/>
                    <a:lstStyle/>
                    <a:p>
                      <a:r>
                        <a:rPr lang="en-US" sz="1200" dirty="0">
                          <a:latin typeface="Calibri" panose="020F0502020204030204" pitchFamily="34" charset="0"/>
                        </a:rPr>
                        <a:t>28</a:t>
                      </a:r>
                    </a:p>
                  </a:txBody>
                  <a:tcPr>
                    <a:solidFill>
                      <a:schemeClr val="bg1">
                        <a:lumMod val="75000"/>
                      </a:schemeClr>
                    </a:solidFill>
                  </a:tcPr>
                </a:tc>
                <a:tc>
                  <a:txBody>
                    <a:bodyPr/>
                    <a:lstStyle/>
                    <a:p>
                      <a:r>
                        <a:rPr lang="en-US" sz="1200" dirty="0">
                          <a:latin typeface="Calibri" panose="020F0502020204030204" pitchFamily="34" charset="0"/>
                        </a:rPr>
                        <a:t>29</a:t>
                      </a:r>
                    </a:p>
                  </a:txBody>
                  <a:tcPr>
                    <a:solidFill>
                      <a:schemeClr val="bg1">
                        <a:lumMod val="75000"/>
                      </a:schemeClr>
                    </a:solidFill>
                  </a:tcPr>
                </a:tc>
                <a:tc>
                  <a:txBody>
                    <a:bodyPr/>
                    <a:lstStyle/>
                    <a:p>
                      <a:r>
                        <a:rPr lang="en-US" sz="1200" dirty="0">
                          <a:latin typeface="Calibri" panose="020F0502020204030204" pitchFamily="34" charset="0"/>
                        </a:rPr>
                        <a:t>30</a:t>
                      </a:r>
                    </a:p>
                  </a:txBody>
                  <a:tcPr>
                    <a:solidFill>
                      <a:schemeClr val="bg1">
                        <a:lumMod val="75000"/>
                      </a:schemeClr>
                    </a:solidFill>
                  </a:tcPr>
                </a:tc>
                <a:tc>
                  <a:txBody>
                    <a:bodyPr/>
                    <a:lstStyle/>
                    <a:p>
                      <a:r>
                        <a:rPr lang="en-US" sz="1200" dirty="0">
                          <a:latin typeface="Calibri" panose="020F0502020204030204" pitchFamily="34" charset="0"/>
                        </a:rPr>
                        <a:t>31</a:t>
                      </a:r>
                    </a:p>
                  </a:txBody>
                  <a:tcPr>
                    <a:solidFill>
                      <a:schemeClr val="bg1">
                        <a:lumMod val="75000"/>
                      </a:schemeClr>
                    </a:solidFill>
                  </a:tcPr>
                </a:tc>
                <a:tc>
                  <a:txBody>
                    <a:bodyPr/>
                    <a:lstStyle/>
                    <a:p>
                      <a:r>
                        <a:rPr lang="en-US" sz="1200" dirty="0">
                          <a:latin typeface="Calibri" panose="020F0502020204030204" pitchFamily="34" charset="0"/>
                        </a:rPr>
                        <a:t>32</a:t>
                      </a:r>
                    </a:p>
                  </a:txBody>
                  <a:tcPr>
                    <a:solidFill>
                      <a:schemeClr val="bg1">
                        <a:lumMod val="75000"/>
                      </a:schemeClr>
                    </a:solidFill>
                  </a:tcPr>
                </a:tc>
                <a:tc>
                  <a:txBody>
                    <a:bodyPr/>
                    <a:lstStyle/>
                    <a:p>
                      <a:r>
                        <a:rPr lang="en-US" sz="1200" dirty="0">
                          <a:latin typeface="Calibri" panose="020F0502020204030204" pitchFamily="34" charset="0"/>
                        </a:rPr>
                        <a:t>33</a:t>
                      </a:r>
                    </a:p>
                  </a:txBody>
                  <a:tcPr>
                    <a:solidFill>
                      <a:schemeClr val="bg1">
                        <a:lumMod val="75000"/>
                      </a:schemeClr>
                    </a:solidFill>
                  </a:tcPr>
                </a:tc>
                <a:tc>
                  <a:txBody>
                    <a:bodyPr/>
                    <a:lstStyle/>
                    <a:p>
                      <a:r>
                        <a:rPr lang="en-US" sz="1200" dirty="0">
                          <a:latin typeface="Calibri" panose="020F0502020204030204" pitchFamily="34" charset="0"/>
                        </a:rPr>
                        <a:t>34</a:t>
                      </a:r>
                    </a:p>
                  </a:txBody>
                  <a:tcPr>
                    <a:solidFill>
                      <a:schemeClr val="bg1">
                        <a:lumMod val="75000"/>
                      </a:schemeClr>
                    </a:solidFill>
                  </a:tcPr>
                </a:tc>
                <a:tc>
                  <a:txBody>
                    <a:bodyPr/>
                    <a:lstStyle/>
                    <a:p>
                      <a:r>
                        <a:rPr lang="en-US" sz="1200" dirty="0">
                          <a:latin typeface="Calibri" panose="020F0502020204030204" pitchFamily="34" charset="0"/>
                        </a:rPr>
                        <a:t>35</a:t>
                      </a:r>
                    </a:p>
                  </a:txBody>
                  <a:tcPr>
                    <a:solidFill>
                      <a:schemeClr val="bg1">
                        <a:lumMod val="75000"/>
                      </a:schemeClr>
                    </a:solidFill>
                  </a:tcPr>
                </a:tc>
                <a:tc>
                  <a:txBody>
                    <a:bodyPr/>
                    <a:lstStyle/>
                    <a:p>
                      <a:r>
                        <a:rPr lang="en-US" sz="1200" dirty="0">
                          <a:latin typeface="Calibri" panose="020F0502020204030204" pitchFamily="34" charset="0"/>
                        </a:rPr>
                        <a:t>36</a:t>
                      </a:r>
                    </a:p>
                  </a:txBody>
                  <a:tcPr>
                    <a:solidFill>
                      <a:schemeClr val="bg1">
                        <a:lumMod val="75000"/>
                      </a:schemeClr>
                    </a:solidFill>
                  </a:tcPr>
                </a:tc>
                <a:tc>
                  <a:txBody>
                    <a:bodyPr/>
                    <a:lstStyle/>
                    <a:p>
                      <a:r>
                        <a:rPr lang="en-US" sz="1200" dirty="0">
                          <a:latin typeface="Calibri" panose="020F0502020204030204" pitchFamily="34" charset="0"/>
                        </a:rPr>
                        <a:t>37</a:t>
                      </a:r>
                    </a:p>
                  </a:txBody>
                  <a:tcPr>
                    <a:solidFill>
                      <a:schemeClr val="bg1">
                        <a:lumMod val="75000"/>
                      </a:schemeClr>
                    </a:solidFill>
                  </a:tcPr>
                </a:tc>
                <a:tc>
                  <a:txBody>
                    <a:bodyPr/>
                    <a:lstStyle/>
                    <a:p>
                      <a:r>
                        <a:rPr lang="en-US" sz="1200" dirty="0">
                          <a:latin typeface="Calibri" panose="020F0502020204030204" pitchFamily="34" charset="0"/>
                        </a:rPr>
                        <a:t>38</a:t>
                      </a:r>
                    </a:p>
                  </a:txBody>
                  <a:tcPr>
                    <a:solidFill>
                      <a:schemeClr val="bg1">
                        <a:lumMod val="75000"/>
                      </a:schemeClr>
                    </a:solidFill>
                  </a:tcPr>
                </a:tc>
                <a:tc>
                  <a:txBody>
                    <a:bodyPr/>
                    <a:lstStyle/>
                    <a:p>
                      <a:r>
                        <a:rPr lang="en-US" sz="1200" dirty="0">
                          <a:latin typeface="Calibri" panose="020F0502020204030204" pitchFamily="34" charset="0"/>
                        </a:rPr>
                        <a:t>39</a:t>
                      </a:r>
                    </a:p>
                  </a:txBody>
                  <a:tcPr>
                    <a:solidFill>
                      <a:schemeClr val="bg1">
                        <a:lumMod val="75000"/>
                      </a:schemeClr>
                    </a:solidFill>
                  </a:tcPr>
                </a:tc>
                <a:tc>
                  <a:txBody>
                    <a:bodyPr/>
                    <a:lstStyle/>
                    <a:p>
                      <a:r>
                        <a:rPr lang="en-US" sz="1200" dirty="0">
                          <a:latin typeface="Calibri" panose="020F0502020204030204" pitchFamily="34" charset="0"/>
                        </a:rPr>
                        <a:t>40</a:t>
                      </a:r>
                    </a:p>
                  </a:txBody>
                  <a:tcPr>
                    <a:solidFill>
                      <a:schemeClr val="bg1">
                        <a:lumMod val="75000"/>
                      </a:schemeClr>
                    </a:solidFill>
                  </a:tcPr>
                </a:tc>
                <a:extLst>
                  <a:ext uri="{0D108BD9-81ED-4DB2-BD59-A6C34878D82A}">
                    <a16:rowId xmlns:a16="http://schemas.microsoft.com/office/drawing/2014/main" val="10000"/>
                  </a:ext>
                </a:extLst>
              </a:tr>
            </a:tbl>
          </a:graphicData>
        </a:graphic>
      </p:graphicFrame>
      <p:grpSp>
        <p:nvGrpSpPr>
          <p:cNvPr id="5" name="Group 4"/>
          <p:cNvGrpSpPr/>
          <p:nvPr/>
        </p:nvGrpSpPr>
        <p:grpSpPr>
          <a:xfrm>
            <a:off x="9856592" y="2601685"/>
            <a:ext cx="1147732" cy="2828257"/>
            <a:chOff x="9856592" y="2601685"/>
            <a:chExt cx="1147732" cy="2828257"/>
          </a:xfrm>
        </p:grpSpPr>
        <p:grpSp>
          <p:nvGrpSpPr>
            <p:cNvPr id="14" name="Group 13"/>
            <p:cNvGrpSpPr/>
            <p:nvPr/>
          </p:nvGrpSpPr>
          <p:grpSpPr>
            <a:xfrm>
              <a:off x="10334443" y="3855072"/>
              <a:ext cx="669881" cy="1574870"/>
              <a:chOff x="10325818" y="2554345"/>
              <a:chExt cx="669881" cy="1574870"/>
            </a:xfrm>
          </p:grpSpPr>
          <p:sp>
            <p:nvSpPr>
              <p:cNvPr id="18" name="Bent Arrow 17"/>
              <p:cNvSpPr/>
              <p:nvPr/>
            </p:nvSpPr>
            <p:spPr>
              <a:xfrm rot="5400000">
                <a:off x="10274041" y="2606122"/>
                <a:ext cx="573655" cy="470102"/>
              </a:xfrm>
              <a:prstGeom prst="bentArrow">
                <a:avLst/>
              </a:prstGeom>
              <a:solidFill>
                <a:srgbClr val="00853E"/>
              </a:solidFill>
              <a:ln>
                <a:solidFill>
                  <a:srgbClr val="0085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TextBox 19"/>
              <p:cNvSpPr txBox="1"/>
              <p:nvPr/>
            </p:nvSpPr>
            <p:spPr>
              <a:xfrm rot="5400000">
                <a:off x="10163575" y="3297091"/>
                <a:ext cx="1017917" cy="646331"/>
              </a:xfrm>
              <a:prstGeom prst="rect">
                <a:avLst/>
              </a:prstGeom>
              <a:noFill/>
            </p:spPr>
            <p:txBody>
              <a:bodyPr wrap="square" rtlCol="0">
                <a:spAutoFit/>
              </a:bodyPr>
              <a:lstStyle/>
              <a:p>
                <a:r>
                  <a:rPr lang="en-US" dirty="0"/>
                  <a:t>Estimate Error</a:t>
                </a:r>
              </a:p>
            </p:txBody>
          </p:sp>
        </p:grpSp>
        <p:sp>
          <p:nvSpPr>
            <p:cNvPr id="3" name="Right Brace 2"/>
            <p:cNvSpPr/>
            <p:nvPr/>
          </p:nvSpPr>
          <p:spPr>
            <a:xfrm>
              <a:off x="9856592" y="2601685"/>
              <a:ext cx="408842" cy="2770604"/>
            </a:xfrm>
            <a:prstGeom prst="rightBrace">
              <a:avLst>
                <a:gd name="adj1" fmla="val 8333"/>
                <a:gd name="adj2" fmla="val 47198"/>
              </a:avLst>
            </a:prstGeom>
            <a:ln w="28575">
              <a:solidFill>
                <a:srgbClr val="00853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 name="Slide Number Placeholder 3"/>
          <p:cNvSpPr>
            <a:spLocks noGrp="1"/>
          </p:cNvSpPr>
          <p:nvPr>
            <p:ph type="sldNum" sz="quarter" idx="12"/>
          </p:nvPr>
        </p:nvSpPr>
        <p:spPr/>
        <p:txBody>
          <a:bodyPr/>
          <a:lstStyle/>
          <a:p>
            <a:fld id="{601A7ADE-E78F-4068-B691-87A7BF8C4DE5}" type="slidenum">
              <a:rPr lang="en-US" smtClean="0"/>
              <a:pPr/>
              <a:t>11</a:t>
            </a:fld>
            <a:endParaRPr lang="en-US" dirty="0"/>
          </a:p>
        </p:txBody>
      </p:sp>
    </p:spTree>
    <p:extLst>
      <p:ext uri="{BB962C8B-B14F-4D97-AF65-F5344CB8AC3E}">
        <p14:creationId xmlns:p14="http://schemas.microsoft.com/office/powerpoint/2010/main" val="161568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 Validation</a:t>
            </a:r>
          </a:p>
        </p:txBody>
      </p:sp>
      <p:sp>
        <p:nvSpPr>
          <p:cNvPr id="3" name="Content Placeholder 2"/>
          <p:cNvSpPr>
            <a:spLocks noGrp="1"/>
          </p:cNvSpPr>
          <p:nvPr>
            <p:ph idx="1"/>
          </p:nvPr>
        </p:nvSpPr>
        <p:spPr/>
        <p:txBody>
          <a:bodyPr>
            <a:normAutofit/>
          </a:bodyPr>
          <a:lstStyle/>
          <a:p>
            <a:r>
              <a:rPr lang="en-US" b="1" dirty="0">
                <a:solidFill>
                  <a:srgbClr val="00853E"/>
                </a:solidFill>
              </a:rPr>
              <a:t>k-Fold Cross Validation</a:t>
            </a:r>
          </a:p>
          <a:p>
            <a:pPr lvl="1"/>
            <a:r>
              <a:rPr lang="en-US" dirty="0"/>
              <a:t>Data is randomly split into k subsets of (approximately) equal size</a:t>
            </a:r>
          </a:p>
          <a:p>
            <a:pPr lvl="1"/>
            <a:r>
              <a:rPr lang="en-US" dirty="0"/>
              <a:t>For each iteration, one subset is used for testing and the rest are used for training</a:t>
            </a:r>
          </a:p>
          <a:p>
            <a:pPr lvl="1"/>
            <a:r>
              <a:rPr lang="en-US" dirty="0"/>
              <a:t>Cross validation uses sampling without replacement, thus test sets will not overlap</a:t>
            </a:r>
          </a:p>
          <a:p>
            <a:pPr lvl="1"/>
            <a:r>
              <a:rPr lang="en-US" dirty="0"/>
              <a:t>10-fold has been shown to be among the best schemes</a:t>
            </a:r>
          </a:p>
          <a:p>
            <a:pPr lvl="1"/>
            <a:r>
              <a:rPr lang="en-US" dirty="0"/>
              <a:t>Error rates of different iterations are averaged to yield overall error rate</a:t>
            </a:r>
          </a:p>
          <a:p>
            <a:r>
              <a:rPr lang="en-US" b="1" dirty="0">
                <a:solidFill>
                  <a:srgbClr val="00853E"/>
                </a:solidFill>
              </a:rPr>
              <a:t>Leave-One-Out Cross Validation</a:t>
            </a:r>
          </a:p>
          <a:p>
            <a:pPr lvl="1"/>
            <a:r>
              <a:rPr lang="en-US" dirty="0"/>
              <a:t>A special case of k-fold where k=n, the number of observations in the data set</a:t>
            </a:r>
          </a:p>
          <a:p>
            <a:pPr lvl="1"/>
            <a:r>
              <a:rPr lang="en-US" dirty="0"/>
              <a:t>For each iteration, one observation is used for testing with the rest used for training</a:t>
            </a:r>
          </a:p>
          <a:p>
            <a:pPr lvl="1"/>
            <a:r>
              <a:rPr lang="en-US" dirty="0"/>
              <a:t>Computationally expensive</a:t>
            </a:r>
          </a:p>
          <a:p>
            <a:pPr lvl="1"/>
            <a:endParaRPr lang="en-US" dirty="0"/>
          </a:p>
        </p:txBody>
      </p:sp>
      <p:sp>
        <p:nvSpPr>
          <p:cNvPr id="4" name="Slide Number Placeholder 3"/>
          <p:cNvSpPr>
            <a:spLocks noGrp="1"/>
          </p:cNvSpPr>
          <p:nvPr>
            <p:ph type="sldNum" sz="quarter" idx="12"/>
          </p:nvPr>
        </p:nvSpPr>
        <p:spPr/>
        <p:txBody>
          <a:bodyPr/>
          <a:lstStyle/>
          <a:p>
            <a:fld id="{601A7ADE-E78F-4068-B691-87A7BF8C4DE5}" type="slidenum">
              <a:rPr lang="en-US" smtClean="0"/>
              <a:pPr/>
              <a:t>12</a:t>
            </a:fld>
            <a:endParaRPr lang="en-US" dirty="0"/>
          </a:p>
        </p:txBody>
      </p:sp>
    </p:spTree>
    <p:extLst>
      <p:ext uri="{BB962C8B-B14F-4D97-AF65-F5344CB8AC3E}">
        <p14:creationId xmlns:p14="http://schemas.microsoft.com/office/powerpoint/2010/main" val="2235726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k-Fold Cross Validation</a:t>
            </a:r>
          </a:p>
        </p:txBody>
      </p:sp>
      <p:sp>
        <p:nvSpPr>
          <p:cNvPr id="4" name="Slide Number Placeholder 3"/>
          <p:cNvSpPr>
            <a:spLocks noGrp="1"/>
          </p:cNvSpPr>
          <p:nvPr>
            <p:ph type="sldNum" sz="quarter" idx="12"/>
          </p:nvPr>
        </p:nvSpPr>
        <p:spPr/>
        <p:txBody>
          <a:bodyPr/>
          <a:lstStyle/>
          <a:p>
            <a:fld id="{601A7ADE-E78F-4068-B691-87A7BF8C4DE5}" type="slidenum">
              <a:rPr lang="en-US" smtClean="0"/>
              <a:pPr/>
              <a:t>13</a:t>
            </a:fld>
            <a:endParaRPr lang="en-US" dirty="0"/>
          </a:p>
        </p:txBody>
      </p:sp>
      <p:graphicFrame>
        <p:nvGraphicFramePr>
          <p:cNvPr id="24" name="Content Placeholder 6"/>
          <p:cNvGraphicFramePr>
            <a:graphicFrameLocks/>
          </p:cNvGraphicFramePr>
          <p:nvPr>
            <p:extLst>
              <p:ext uri="{D42A27DB-BD31-4B8C-83A1-F6EECF244321}">
                <p14:modId xmlns:p14="http://schemas.microsoft.com/office/powerpoint/2010/main" val="471594408"/>
              </p:ext>
            </p:extLst>
          </p:nvPr>
        </p:nvGraphicFramePr>
        <p:xfrm>
          <a:off x="1261872" y="3758387"/>
          <a:ext cx="8594720" cy="457200"/>
        </p:xfrm>
        <a:graphic>
          <a:graphicData uri="http://schemas.openxmlformats.org/drawingml/2006/table">
            <a:tbl>
              <a:tblPr>
                <a:tableStyleId>{5C22544A-7EE6-4342-B048-85BDC9FD1C3A}</a:tableStyleId>
              </a:tblPr>
              <a:tblGrid>
                <a:gridCol w="214868">
                  <a:extLst>
                    <a:ext uri="{9D8B030D-6E8A-4147-A177-3AD203B41FA5}">
                      <a16:colId xmlns:a16="http://schemas.microsoft.com/office/drawing/2014/main" val="20000"/>
                    </a:ext>
                  </a:extLst>
                </a:gridCol>
                <a:gridCol w="214868">
                  <a:extLst>
                    <a:ext uri="{9D8B030D-6E8A-4147-A177-3AD203B41FA5}">
                      <a16:colId xmlns:a16="http://schemas.microsoft.com/office/drawing/2014/main" val="20001"/>
                    </a:ext>
                  </a:extLst>
                </a:gridCol>
                <a:gridCol w="214868">
                  <a:extLst>
                    <a:ext uri="{9D8B030D-6E8A-4147-A177-3AD203B41FA5}">
                      <a16:colId xmlns:a16="http://schemas.microsoft.com/office/drawing/2014/main" val="20002"/>
                    </a:ext>
                  </a:extLst>
                </a:gridCol>
                <a:gridCol w="214868">
                  <a:extLst>
                    <a:ext uri="{9D8B030D-6E8A-4147-A177-3AD203B41FA5}">
                      <a16:colId xmlns:a16="http://schemas.microsoft.com/office/drawing/2014/main" val="20003"/>
                    </a:ext>
                  </a:extLst>
                </a:gridCol>
                <a:gridCol w="214868">
                  <a:extLst>
                    <a:ext uri="{9D8B030D-6E8A-4147-A177-3AD203B41FA5}">
                      <a16:colId xmlns:a16="http://schemas.microsoft.com/office/drawing/2014/main" val="20004"/>
                    </a:ext>
                  </a:extLst>
                </a:gridCol>
                <a:gridCol w="214868">
                  <a:extLst>
                    <a:ext uri="{9D8B030D-6E8A-4147-A177-3AD203B41FA5}">
                      <a16:colId xmlns:a16="http://schemas.microsoft.com/office/drawing/2014/main" val="20005"/>
                    </a:ext>
                  </a:extLst>
                </a:gridCol>
                <a:gridCol w="214868">
                  <a:extLst>
                    <a:ext uri="{9D8B030D-6E8A-4147-A177-3AD203B41FA5}">
                      <a16:colId xmlns:a16="http://schemas.microsoft.com/office/drawing/2014/main" val="20006"/>
                    </a:ext>
                  </a:extLst>
                </a:gridCol>
                <a:gridCol w="214868">
                  <a:extLst>
                    <a:ext uri="{9D8B030D-6E8A-4147-A177-3AD203B41FA5}">
                      <a16:colId xmlns:a16="http://schemas.microsoft.com/office/drawing/2014/main" val="20007"/>
                    </a:ext>
                  </a:extLst>
                </a:gridCol>
                <a:gridCol w="214868">
                  <a:extLst>
                    <a:ext uri="{9D8B030D-6E8A-4147-A177-3AD203B41FA5}">
                      <a16:colId xmlns:a16="http://schemas.microsoft.com/office/drawing/2014/main" val="20008"/>
                    </a:ext>
                  </a:extLst>
                </a:gridCol>
                <a:gridCol w="214868">
                  <a:extLst>
                    <a:ext uri="{9D8B030D-6E8A-4147-A177-3AD203B41FA5}">
                      <a16:colId xmlns:a16="http://schemas.microsoft.com/office/drawing/2014/main" val="20009"/>
                    </a:ext>
                  </a:extLst>
                </a:gridCol>
                <a:gridCol w="214868">
                  <a:extLst>
                    <a:ext uri="{9D8B030D-6E8A-4147-A177-3AD203B41FA5}">
                      <a16:colId xmlns:a16="http://schemas.microsoft.com/office/drawing/2014/main" val="20010"/>
                    </a:ext>
                  </a:extLst>
                </a:gridCol>
                <a:gridCol w="214868">
                  <a:extLst>
                    <a:ext uri="{9D8B030D-6E8A-4147-A177-3AD203B41FA5}">
                      <a16:colId xmlns:a16="http://schemas.microsoft.com/office/drawing/2014/main" val="20011"/>
                    </a:ext>
                  </a:extLst>
                </a:gridCol>
                <a:gridCol w="214868">
                  <a:extLst>
                    <a:ext uri="{9D8B030D-6E8A-4147-A177-3AD203B41FA5}">
                      <a16:colId xmlns:a16="http://schemas.microsoft.com/office/drawing/2014/main" val="20012"/>
                    </a:ext>
                  </a:extLst>
                </a:gridCol>
                <a:gridCol w="214868">
                  <a:extLst>
                    <a:ext uri="{9D8B030D-6E8A-4147-A177-3AD203B41FA5}">
                      <a16:colId xmlns:a16="http://schemas.microsoft.com/office/drawing/2014/main" val="20013"/>
                    </a:ext>
                  </a:extLst>
                </a:gridCol>
                <a:gridCol w="214868">
                  <a:extLst>
                    <a:ext uri="{9D8B030D-6E8A-4147-A177-3AD203B41FA5}">
                      <a16:colId xmlns:a16="http://schemas.microsoft.com/office/drawing/2014/main" val="20014"/>
                    </a:ext>
                  </a:extLst>
                </a:gridCol>
                <a:gridCol w="214868">
                  <a:extLst>
                    <a:ext uri="{9D8B030D-6E8A-4147-A177-3AD203B41FA5}">
                      <a16:colId xmlns:a16="http://schemas.microsoft.com/office/drawing/2014/main" val="20015"/>
                    </a:ext>
                  </a:extLst>
                </a:gridCol>
                <a:gridCol w="214868">
                  <a:extLst>
                    <a:ext uri="{9D8B030D-6E8A-4147-A177-3AD203B41FA5}">
                      <a16:colId xmlns:a16="http://schemas.microsoft.com/office/drawing/2014/main" val="20016"/>
                    </a:ext>
                  </a:extLst>
                </a:gridCol>
                <a:gridCol w="214868">
                  <a:extLst>
                    <a:ext uri="{9D8B030D-6E8A-4147-A177-3AD203B41FA5}">
                      <a16:colId xmlns:a16="http://schemas.microsoft.com/office/drawing/2014/main" val="20017"/>
                    </a:ext>
                  </a:extLst>
                </a:gridCol>
                <a:gridCol w="214868">
                  <a:extLst>
                    <a:ext uri="{9D8B030D-6E8A-4147-A177-3AD203B41FA5}">
                      <a16:colId xmlns:a16="http://schemas.microsoft.com/office/drawing/2014/main" val="20018"/>
                    </a:ext>
                  </a:extLst>
                </a:gridCol>
                <a:gridCol w="214868">
                  <a:extLst>
                    <a:ext uri="{9D8B030D-6E8A-4147-A177-3AD203B41FA5}">
                      <a16:colId xmlns:a16="http://schemas.microsoft.com/office/drawing/2014/main" val="20019"/>
                    </a:ext>
                  </a:extLst>
                </a:gridCol>
                <a:gridCol w="214868">
                  <a:extLst>
                    <a:ext uri="{9D8B030D-6E8A-4147-A177-3AD203B41FA5}">
                      <a16:colId xmlns:a16="http://schemas.microsoft.com/office/drawing/2014/main" val="20020"/>
                    </a:ext>
                  </a:extLst>
                </a:gridCol>
                <a:gridCol w="214868">
                  <a:extLst>
                    <a:ext uri="{9D8B030D-6E8A-4147-A177-3AD203B41FA5}">
                      <a16:colId xmlns:a16="http://schemas.microsoft.com/office/drawing/2014/main" val="20021"/>
                    </a:ext>
                  </a:extLst>
                </a:gridCol>
                <a:gridCol w="214868">
                  <a:extLst>
                    <a:ext uri="{9D8B030D-6E8A-4147-A177-3AD203B41FA5}">
                      <a16:colId xmlns:a16="http://schemas.microsoft.com/office/drawing/2014/main" val="20022"/>
                    </a:ext>
                  </a:extLst>
                </a:gridCol>
                <a:gridCol w="214868">
                  <a:extLst>
                    <a:ext uri="{9D8B030D-6E8A-4147-A177-3AD203B41FA5}">
                      <a16:colId xmlns:a16="http://schemas.microsoft.com/office/drawing/2014/main" val="20023"/>
                    </a:ext>
                  </a:extLst>
                </a:gridCol>
                <a:gridCol w="214868">
                  <a:extLst>
                    <a:ext uri="{9D8B030D-6E8A-4147-A177-3AD203B41FA5}">
                      <a16:colId xmlns:a16="http://schemas.microsoft.com/office/drawing/2014/main" val="20024"/>
                    </a:ext>
                  </a:extLst>
                </a:gridCol>
                <a:gridCol w="214868">
                  <a:extLst>
                    <a:ext uri="{9D8B030D-6E8A-4147-A177-3AD203B41FA5}">
                      <a16:colId xmlns:a16="http://schemas.microsoft.com/office/drawing/2014/main" val="20025"/>
                    </a:ext>
                  </a:extLst>
                </a:gridCol>
                <a:gridCol w="214868">
                  <a:extLst>
                    <a:ext uri="{9D8B030D-6E8A-4147-A177-3AD203B41FA5}">
                      <a16:colId xmlns:a16="http://schemas.microsoft.com/office/drawing/2014/main" val="20026"/>
                    </a:ext>
                  </a:extLst>
                </a:gridCol>
                <a:gridCol w="214868">
                  <a:extLst>
                    <a:ext uri="{9D8B030D-6E8A-4147-A177-3AD203B41FA5}">
                      <a16:colId xmlns:a16="http://schemas.microsoft.com/office/drawing/2014/main" val="20027"/>
                    </a:ext>
                  </a:extLst>
                </a:gridCol>
                <a:gridCol w="214868">
                  <a:extLst>
                    <a:ext uri="{9D8B030D-6E8A-4147-A177-3AD203B41FA5}">
                      <a16:colId xmlns:a16="http://schemas.microsoft.com/office/drawing/2014/main" val="20028"/>
                    </a:ext>
                  </a:extLst>
                </a:gridCol>
                <a:gridCol w="214868">
                  <a:extLst>
                    <a:ext uri="{9D8B030D-6E8A-4147-A177-3AD203B41FA5}">
                      <a16:colId xmlns:a16="http://schemas.microsoft.com/office/drawing/2014/main" val="20029"/>
                    </a:ext>
                  </a:extLst>
                </a:gridCol>
                <a:gridCol w="214868">
                  <a:extLst>
                    <a:ext uri="{9D8B030D-6E8A-4147-A177-3AD203B41FA5}">
                      <a16:colId xmlns:a16="http://schemas.microsoft.com/office/drawing/2014/main" val="20030"/>
                    </a:ext>
                  </a:extLst>
                </a:gridCol>
                <a:gridCol w="214868">
                  <a:extLst>
                    <a:ext uri="{9D8B030D-6E8A-4147-A177-3AD203B41FA5}">
                      <a16:colId xmlns:a16="http://schemas.microsoft.com/office/drawing/2014/main" val="20031"/>
                    </a:ext>
                  </a:extLst>
                </a:gridCol>
                <a:gridCol w="214868">
                  <a:extLst>
                    <a:ext uri="{9D8B030D-6E8A-4147-A177-3AD203B41FA5}">
                      <a16:colId xmlns:a16="http://schemas.microsoft.com/office/drawing/2014/main" val="20032"/>
                    </a:ext>
                  </a:extLst>
                </a:gridCol>
                <a:gridCol w="214868">
                  <a:extLst>
                    <a:ext uri="{9D8B030D-6E8A-4147-A177-3AD203B41FA5}">
                      <a16:colId xmlns:a16="http://schemas.microsoft.com/office/drawing/2014/main" val="20033"/>
                    </a:ext>
                  </a:extLst>
                </a:gridCol>
                <a:gridCol w="214868">
                  <a:extLst>
                    <a:ext uri="{9D8B030D-6E8A-4147-A177-3AD203B41FA5}">
                      <a16:colId xmlns:a16="http://schemas.microsoft.com/office/drawing/2014/main" val="20034"/>
                    </a:ext>
                  </a:extLst>
                </a:gridCol>
                <a:gridCol w="214868">
                  <a:extLst>
                    <a:ext uri="{9D8B030D-6E8A-4147-A177-3AD203B41FA5}">
                      <a16:colId xmlns:a16="http://schemas.microsoft.com/office/drawing/2014/main" val="20035"/>
                    </a:ext>
                  </a:extLst>
                </a:gridCol>
                <a:gridCol w="214868">
                  <a:extLst>
                    <a:ext uri="{9D8B030D-6E8A-4147-A177-3AD203B41FA5}">
                      <a16:colId xmlns:a16="http://schemas.microsoft.com/office/drawing/2014/main" val="20036"/>
                    </a:ext>
                  </a:extLst>
                </a:gridCol>
                <a:gridCol w="214868">
                  <a:extLst>
                    <a:ext uri="{9D8B030D-6E8A-4147-A177-3AD203B41FA5}">
                      <a16:colId xmlns:a16="http://schemas.microsoft.com/office/drawing/2014/main" val="20037"/>
                    </a:ext>
                  </a:extLst>
                </a:gridCol>
                <a:gridCol w="214868">
                  <a:extLst>
                    <a:ext uri="{9D8B030D-6E8A-4147-A177-3AD203B41FA5}">
                      <a16:colId xmlns:a16="http://schemas.microsoft.com/office/drawing/2014/main" val="20038"/>
                    </a:ext>
                  </a:extLst>
                </a:gridCol>
                <a:gridCol w="214868">
                  <a:extLst>
                    <a:ext uri="{9D8B030D-6E8A-4147-A177-3AD203B41FA5}">
                      <a16:colId xmlns:a16="http://schemas.microsoft.com/office/drawing/2014/main" val="20039"/>
                    </a:ext>
                  </a:extLst>
                </a:gridCol>
              </a:tblGrid>
              <a:tr h="435424">
                <a:tc>
                  <a:txBody>
                    <a:bodyPr/>
                    <a:lstStyle/>
                    <a:p>
                      <a:r>
                        <a:rPr lang="en-US" sz="1200" dirty="0">
                          <a:solidFill>
                            <a:schemeClr val="tx1"/>
                          </a:solidFill>
                          <a:latin typeface="Calibri" panose="020F0502020204030204" pitchFamily="34" charset="0"/>
                        </a:rPr>
                        <a:t>1</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2</a:t>
                      </a:r>
                    </a:p>
                  </a:txBody>
                  <a:tcPr>
                    <a:solidFill>
                      <a:schemeClr val="accent1"/>
                    </a:solidFill>
                  </a:tcPr>
                </a:tc>
                <a:tc>
                  <a:txBody>
                    <a:bodyPr/>
                    <a:lstStyle/>
                    <a:p>
                      <a:r>
                        <a:rPr lang="en-US" sz="1200" dirty="0">
                          <a:solidFill>
                            <a:schemeClr val="tx1"/>
                          </a:solidFill>
                          <a:latin typeface="Calibri" panose="020F0502020204030204" pitchFamily="34" charset="0"/>
                        </a:rPr>
                        <a:t>3</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4</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5</a:t>
                      </a:r>
                    </a:p>
                  </a:txBody>
                  <a:tcPr>
                    <a:solidFill>
                      <a:schemeClr val="accent1"/>
                    </a:solidFill>
                  </a:tcPr>
                </a:tc>
                <a:tc>
                  <a:txBody>
                    <a:bodyPr/>
                    <a:lstStyle/>
                    <a:p>
                      <a:r>
                        <a:rPr lang="en-US" sz="1200" dirty="0">
                          <a:solidFill>
                            <a:schemeClr val="tx1"/>
                          </a:solidFill>
                          <a:latin typeface="Calibri" panose="020F0502020204030204" pitchFamily="34" charset="0"/>
                        </a:rPr>
                        <a:t>6</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7</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8</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9</a:t>
                      </a:r>
                    </a:p>
                  </a:txBody>
                  <a:tcPr>
                    <a:solidFill>
                      <a:srgbClr val="00853E"/>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10</a:t>
                      </a:r>
                    </a:p>
                  </a:txBody>
                  <a:tcPr>
                    <a:solidFill>
                      <a:srgbClr val="00853E"/>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11</a:t>
                      </a:r>
                    </a:p>
                  </a:txBody>
                  <a:tcPr>
                    <a:solidFill>
                      <a:srgbClr val="00853E"/>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12</a:t>
                      </a:r>
                    </a:p>
                  </a:txBody>
                  <a:tcPr>
                    <a:solidFill>
                      <a:srgbClr val="00853E"/>
                    </a:solidFill>
                  </a:tcPr>
                </a:tc>
                <a:tc>
                  <a:txBody>
                    <a:bodyPr/>
                    <a:lstStyle/>
                    <a:p>
                      <a:r>
                        <a:rPr lang="en-US" sz="1200" dirty="0">
                          <a:solidFill>
                            <a:schemeClr val="tx1"/>
                          </a:solidFill>
                          <a:latin typeface="Calibri" panose="020F0502020204030204" pitchFamily="34" charset="0"/>
                        </a:rPr>
                        <a:t>13</a:t>
                      </a:r>
                    </a:p>
                  </a:txBody>
                  <a:tcPr>
                    <a:solidFill>
                      <a:schemeClr val="accent1"/>
                    </a:solidFill>
                  </a:tcPr>
                </a:tc>
                <a:tc>
                  <a:txBody>
                    <a:bodyPr/>
                    <a:lstStyle/>
                    <a:p>
                      <a:r>
                        <a:rPr lang="en-US" sz="1200" dirty="0">
                          <a:solidFill>
                            <a:schemeClr val="tx1"/>
                          </a:solidFill>
                          <a:latin typeface="Calibri" panose="020F0502020204030204" pitchFamily="34" charset="0"/>
                        </a:rPr>
                        <a:t>14</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15</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16</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17</a:t>
                      </a:r>
                    </a:p>
                  </a:txBody>
                  <a:tcPr>
                    <a:solidFill>
                      <a:schemeClr val="accent1"/>
                    </a:solidFill>
                  </a:tcPr>
                </a:tc>
                <a:tc>
                  <a:txBody>
                    <a:bodyPr/>
                    <a:lstStyle/>
                    <a:p>
                      <a:r>
                        <a:rPr lang="en-US" sz="1200" dirty="0">
                          <a:solidFill>
                            <a:schemeClr val="tx1"/>
                          </a:solidFill>
                          <a:latin typeface="Calibri" panose="020F0502020204030204" pitchFamily="34" charset="0"/>
                        </a:rPr>
                        <a:t>18</a:t>
                      </a:r>
                    </a:p>
                  </a:txBody>
                  <a:tcPr>
                    <a:solidFill>
                      <a:schemeClr val="accent1"/>
                    </a:solidFill>
                  </a:tcPr>
                </a:tc>
                <a:tc>
                  <a:txBody>
                    <a:bodyPr/>
                    <a:lstStyle/>
                    <a:p>
                      <a:r>
                        <a:rPr lang="en-US" sz="1200" dirty="0">
                          <a:solidFill>
                            <a:schemeClr val="tx1"/>
                          </a:solidFill>
                          <a:latin typeface="Calibri" panose="020F0502020204030204" pitchFamily="34" charset="0"/>
                        </a:rPr>
                        <a:t>19</a:t>
                      </a:r>
                    </a:p>
                  </a:txBody>
                  <a:tcPr>
                    <a:solidFill>
                      <a:schemeClr val="accent1"/>
                    </a:solidFill>
                  </a:tcPr>
                </a:tc>
                <a:tc>
                  <a:txBody>
                    <a:bodyPr/>
                    <a:lstStyle/>
                    <a:p>
                      <a:r>
                        <a:rPr lang="en-US" sz="1200" dirty="0">
                          <a:solidFill>
                            <a:schemeClr val="tx1"/>
                          </a:solidFill>
                          <a:latin typeface="Calibri" panose="020F0502020204030204" pitchFamily="34" charset="0"/>
                        </a:rPr>
                        <a:t>20</a:t>
                      </a:r>
                    </a:p>
                  </a:txBody>
                  <a:tcPr>
                    <a:solidFill>
                      <a:schemeClr val="accent1"/>
                    </a:solidFill>
                  </a:tcPr>
                </a:tc>
                <a:tc>
                  <a:txBody>
                    <a:bodyPr/>
                    <a:lstStyle/>
                    <a:p>
                      <a:r>
                        <a:rPr lang="en-US" sz="1200" dirty="0">
                          <a:solidFill>
                            <a:schemeClr val="tx1"/>
                          </a:solidFill>
                          <a:latin typeface="Calibri" panose="020F0502020204030204" pitchFamily="34" charset="0"/>
                        </a:rPr>
                        <a:t>21</a:t>
                      </a:r>
                    </a:p>
                  </a:txBody>
                  <a:tcPr>
                    <a:solidFill>
                      <a:schemeClr val="accent1"/>
                    </a:solidFill>
                  </a:tcPr>
                </a:tc>
                <a:tc>
                  <a:txBody>
                    <a:bodyPr/>
                    <a:lstStyle/>
                    <a:p>
                      <a:r>
                        <a:rPr lang="en-US" sz="1200" dirty="0">
                          <a:solidFill>
                            <a:schemeClr val="tx1"/>
                          </a:solidFill>
                          <a:latin typeface="Calibri" panose="020F0502020204030204" pitchFamily="34" charset="0"/>
                        </a:rPr>
                        <a:t>22</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23</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24</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25</a:t>
                      </a:r>
                    </a:p>
                  </a:txBody>
                  <a:tcPr>
                    <a:solidFill>
                      <a:schemeClr val="accent1"/>
                    </a:solidFill>
                  </a:tcPr>
                </a:tc>
                <a:tc>
                  <a:txBody>
                    <a:bodyPr/>
                    <a:lstStyle/>
                    <a:p>
                      <a:r>
                        <a:rPr lang="en-US" sz="1200" dirty="0">
                          <a:solidFill>
                            <a:schemeClr val="tx1"/>
                          </a:solidFill>
                          <a:latin typeface="Calibri" panose="020F0502020204030204" pitchFamily="34" charset="0"/>
                        </a:rPr>
                        <a:t>26</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27</a:t>
                      </a:r>
                    </a:p>
                  </a:txBody>
                  <a:tcPr>
                    <a:solidFill>
                      <a:schemeClr val="accent1"/>
                    </a:solidFill>
                  </a:tcPr>
                </a:tc>
                <a:tc>
                  <a:txBody>
                    <a:bodyPr/>
                    <a:lstStyle/>
                    <a:p>
                      <a:r>
                        <a:rPr lang="en-US" sz="1200" dirty="0">
                          <a:solidFill>
                            <a:schemeClr val="tx1"/>
                          </a:solidFill>
                          <a:latin typeface="Calibri" panose="020F0502020204030204" pitchFamily="34" charset="0"/>
                        </a:rPr>
                        <a:t>28</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29</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30</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31</a:t>
                      </a:r>
                    </a:p>
                  </a:txBody>
                  <a:tcPr>
                    <a:solidFill>
                      <a:schemeClr val="accent1"/>
                    </a:solidFill>
                  </a:tcPr>
                </a:tc>
                <a:tc>
                  <a:txBody>
                    <a:bodyPr/>
                    <a:lstStyle/>
                    <a:p>
                      <a:r>
                        <a:rPr lang="en-US" sz="1200" dirty="0">
                          <a:solidFill>
                            <a:schemeClr val="tx1"/>
                          </a:solidFill>
                          <a:latin typeface="Calibri" panose="020F0502020204030204" pitchFamily="34" charset="0"/>
                        </a:rPr>
                        <a:t>32</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33</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34</a:t>
                      </a:r>
                    </a:p>
                  </a:txBody>
                  <a:tcPr>
                    <a:solidFill>
                      <a:schemeClr val="accent1"/>
                    </a:solidFill>
                  </a:tcPr>
                </a:tc>
                <a:tc>
                  <a:txBody>
                    <a:bodyPr/>
                    <a:lstStyle/>
                    <a:p>
                      <a:r>
                        <a:rPr lang="en-US" sz="1200" dirty="0">
                          <a:solidFill>
                            <a:schemeClr val="tx1"/>
                          </a:solidFill>
                          <a:latin typeface="Calibri" panose="020F0502020204030204" pitchFamily="34" charset="0"/>
                        </a:rPr>
                        <a:t>35</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36</a:t>
                      </a:r>
                    </a:p>
                  </a:txBody>
                  <a:tcPr>
                    <a:solidFill>
                      <a:schemeClr val="accent1"/>
                    </a:solidFill>
                  </a:tcPr>
                </a:tc>
                <a:tc>
                  <a:txBody>
                    <a:bodyPr/>
                    <a:lstStyle/>
                    <a:p>
                      <a:r>
                        <a:rPr lang="en-US" sz="1200" dirty="0">
                          <a:solidFill>
                            <a:schemeClr val="tx1"/>
                          </a:solidFill>
                          <a:latin typeface="Calibri" panose="020F0502020204030204" pitchFamily="34" charset="0"/>
                        </a:rPr>
                        <a:t>37</a:t>
                      </a:r>
                    </a:p>
                  </a:txBody>
                  <a:tcPr>
                    <a:solidFill>
                      <a:schemeClr val="accent1"/>
                    </a:solidFill>
                  </a:tcPr>
                </a:tc>
                <a:tc>
                  <a:txBody>
                    <a:bodyPr/>
                    <a:lstStyle/>
                    <a:p>
                      <a:r>
                        <a:rPr lang="en-US" sz="1200" dirty="0">
                          <a:solidFill>
                            <a:schemeClr val="tx1"/>
                          </a:solidFill>
                          <a:latin typeface="Calibri" panose="020F0502020204030204" pitchFamily="34" charset="0"/>
                        </a:rPr>
                        <a:t>38</a:t>
                      </a:r>
                    </a:p>
                  </a:txBody>
                  <a:tcPr>
                    <a:solidFill>
                      <a:schemeClr val="accent1"/>
                    </a:solidFill>
                  </a:tcPr>
                </a:tc>
                <a:tc>
                  <a:txBody>
                    <a:bodyPr/>
                    <a:lstStyle/>
                    <a:p>
                      <a:r>
                        <a:rPr lang="en-US" sz="1200" dirty="0">
                          <a:solidFill>
                            <a:schemeClr val="tx1"/>
                          </a:solidFill>
                          <a:latin typeface="Calibri" panose="020F0502020204030204" pitchFamily="34" charset="0"/>
                        </a:rPr>
                        <a:t>39</a:t>
                      </a:r>
                    </a:p>
                  </a:txBody>
                  <a:tcPr>
                    <a:solidFill>
                      <a:schemeClr val="accent1"/>
                    </a:solidFill>
                  </a:tcPr>
                </a:tc>
                <a:tc>
                  <a:txBody>
                    <a:bodyPr/>
                    <a:lstStyle/>
                    <a:p>
                      <a:r>
                        <a:rPr lang="en-US" sz="1200" dirty="0">
                          <a:solidFill>
                            <a:schemeClr val="tx1"/>
                          </a:solidFill>
                          <a:latin typeface="Calibri" panose="020F0502020204030204" pitchFamily="34" charset="0"/>
                        </a:rPr>
                        <a:t>40</a:t>
                      </a:r>
                    </a:p>
                  </a:txBody>
                  <a:tcPr>
                    <a:solidFill>
                      <a:schemeClr val="accent1"/>
                    </a:solidFill>
                  </a:tcPr>
                </a:tc>
                <a:extLst>
                  <a:ext uri="{0D108BD9-81ED-4DB2-BD59-A6C34878D82A}">
                    <a16:rowId xmlns:a16="http://schemas.microsoft.com/office/drawing/2014/main" val="10000"/>
                  </a:ext>
                </a:extLst>
              </a:tr>
            </a:tbl>
          </a:graphicData>
        </a:graphic>
      </p:graphicFrame>
      <p:graphicFrame>
        <p:nvGraphicFramePr>
          <p:cNvPr id="25" name="Content Placeholder 6"/>
          <p:cNvGraphicFramePr>
            <a:graphicFrameLocks/>
          </p:cNvGraphicFramePr>
          <p:nvPr>
            <p:extLst>
              <p:ext uri="{D42A27DB-BD31-4B8C-83A1-F6EECF244321}">
                <p14:modId xmlns:p14="http://schemas.microsoft.com/office/powerpoint/2010/main" val="2454546015"/>
              </p:ext>
            </p:extLst>
          </p:nvPr>
        </p:nvGraphicFramePr>
        <p:xfrm>
          <a:off x="1261872" y="2373085"/>
          <a:ext cx="8594720" cy="457200"/>
        </p:xfrm>
        <a:graphic>
          <a:graphicData uri="http://schemas.openxmlformats.org/drawingml/2006/table">
            <a:tbl>
              <a:tblPr>
                <a:tableStyleId>{5C22544A-7EE6-4342-B048-85BDC9FD1C3A}</a:tableStyleId>
              </a:tblPr>
              <a:tblGrid>
                <a:gridCol w="214868">
                  <a:extLst>
                    <a:ext uri="{9D8B030D-6E8A-4147-A177-3AD203B41FA5}">
                      <a16:colId xmlns:a16="http://schemas.microsoft.com/office/drawing/2014/main" val="20000"/>
                    </a:ext>
                  </a:extLst>
                </a:gridCol>
                <a:gridCol w="214868">
                  <a:extLst>
                    <a:ext uri="{9D8B030D-6E8A-4147-A177-3AD203B41FA5}">
                      <a16:colId xmlns:a16="http://schemas.microsoft.com/office/drawing/2014/main" val="20001"/>
                    </a:ext>
                  </a:extLst>
                </a:gridCol>
                <a:gridCol w="214868">
                  <a:extLst>
                    <a:ext uri="{9D8B030D-6E8A-4147-A177-3AD203B41FA5}">
                      <a16:colId xmlns:a16="http://schemas.microsoft.com/office/drawing/2014/main" val="20002"/>
                    </a:ext>
                  </a:extLst>
                </a:gridCol>
                <a:gridCol w="214868">
                  <a:extLst>
                    <a:ext uri="{9D8B030D-6E8A-4147-A177-3AD203B41FA5}">
                      <a16:colId xmlns:a16="http://schemas.microsoft.com/office/drawing/2014/main" val="20003"/>
                    </a:ext>
                  </a:extLst>
                </a:gridCol>
                <a:gridCol w="214868">
                  <a:extLst>
                    <a:ext uri="{9D8B030D-6E8A-4147-A177-3AD203B41FA5}">
                      <a16:colId xmlns:a16="http://schemas.microsoft.com/office/drawing/2014/main" val="20004"/>
                    </a:ext>
                  </a:extLst>
                </a:gridCol>
                <a:gridCol w="214868">
                  <a:extLst>
                    <a:ext uri="{9D8B030D-6E8A-4147-A177-3AD203B41FA5}">
                      <a16:colId xmlns:a16="http://schemas.microsoft.com/office/drawing/2014/main" val="20005"/>
                    </a:ext>
                  </a:extLst>
                </a:gridCol>
                <a:gridCol w="214868">
                  <a:extLst>
                    <a:ext uri="{9D8B030D-6E8A-4147-A177-3AD203B41FA5}">
                      <a16:colId xmlns:a16="http://schemas.microsoft.com/office/drawing/2014/main" val="20006"/>
                    </a:ext>
                  </a:extLst>
                </a:gridCol>
                <a:gridCol w="214868">
                  <a:extLst>
                    <a:ext uri="{9D8B030D-6E8A-4147-A177-3AD203B41FA5}">
                      <a16:colId xmlns:a16="http://schemas.microsoft.com/office/drawing/2014/main" val="20007"/>
                    </a:ext>
                  </a:extLst>
                </a:gridCol>
                <a:gridCol w="214868">
                  <a:extLst>
                    <a:ext uri="{9D8B030D-6E8A-4147-A177-3AD203B41FA5}">
                      <a16:colId xmlns:a16="http://schemas.microsoft.com/office/drawing/2014/main" val="20008"/>
                    </a:ext>
                  </a:extLst>
                </a:gridCol>
                <a:gridCol w="214868">
                  <a:extLst>
                    <a:ext uri="{9D8B030D-6E8A-4147-A177-3AD203B41FA5}">
                      <a16:colId xmlns:a16="http://schemas.microsoft.com/office/drawing/2014/main" val="20009"/>
                    </a:ext>
                  </a:extLst>
                </a:gridCol>
                <a:gridCol w="214868">
                  <a:extLst>
                    <a:ext uri="{9D8B030D-6E8A-4147-A177-3AD203B41FA5}">
                      <a16:colId xmlns:a16="http://schemas.microsoft.com/office/drawing/2014/main" val="20010"/>
                    </a:ext>
                  </a:extLst>
                </a:gridCol>
                <a:gridCol w="214868">
                  <a:extLst>
                    <a:ext uri="{9D8B030D-6E8A-4147-A177-3AD203B41FA5}">
                      <a16:colId xmlns:a16="http://schemas.microsoft.com/office/drawing/2014/main" val="20011"/>
                    </a:ext>
                  </a:extLst>
                </a:gridCol>
                <a:gridCol w="214868">
                  <a:extLst>
                    <a:ext uri="{9D8B030D-6E8A-4147-A177-3AD203B41FA5}">
                      <a16:colId xmlns:a16="http://schemas.microsoft.com/office/drawing/2014/main" val="20012"/>
                    </a:ext>
                  </a:extLst>
                </a:gridCol>
                <a:gridCol w="214868">
                  <a:extLst>
                    <a:ext uri="{9D8B030D-6E8A-4147-A177-3AD203B41FA5}">
                      <a16:colId xmlns:a16="http://schemas.microsoft.com/office/drawing/2014/main" val="20013"/>
                    </a:ext>
                  </a:extLst>
                </a:gridCol>
                <a:gridCol w="214868">
                  <a:extLst>
                    <a:ext uri="{9D8B030D-6E8A-4147-A177-3AD203B41FA5}">
                      <a16:colId xmlns:a16="http://schemas.microsoft.com/office/drawing/2014/main" val="20014"/>
                    </a:ext>
                  </a:extLst>
                </a:gridCol>
                <a:gridCol w="214868">
                  <a:extLst>
                    <a:ext uri="{9D8B030D-6E8A-4147-A177-3AD203B41FA5}">
                      <a16:colId xmlns:a16="http://schemas.microsoft.com/office/drawing/2014/main" val="20015"/>
                    </a:ext>
                  </a:extLst>
                </a:gridCol>
                <a:gridCol w="214868">
                  <a:extLst>
                    <a:ext uri="{9D8B030D-6E8A-4147-A177-3AD203B41FA5}">
                      <a16:colId xmlns:a16="http://schemas.microsoft.com/office/drawing/2014/main" val="20016"/>
                    </a:ext>
                  </a:extLst>
                </a:gridCol>
                <a:gridCol w="214868">
                  <a:extLst>
                    <a:ext uri="{9D8B030D-6E8A-4147-A177-3AD203B41FA5}">
                      <a16:colId xmlns:a16="http://schemas.microsoft.com/office/drawing/2014/main" val="20017"/>
                    </a:ext>
                  </a:extLst>
                </a:gridCol>
                <a:gridCol w="214868">
                  <a:extLst>
                    <a:ext uri="{9D8B030D-6E8A-4147-A177-3AD203B41FA5}">
                      <a16:colId xmlns:a16="http://schemas.microsoft.com/office/drawing/2014/main" val="20018"/>
                    </a:ext>
                  </a:extLst>
                </a:gridCol>
                <a:gridCol w="214868">
                  <a:extLst>
                    <a:ext uri="{9D8B030D-6E8A-4147-A177-3AD203B41FA5}">
                      <a16:colId xmlns:a16="http://schemas.microsoft.com/office/drawing/2014/main" val="20019"/>
                    </a:ext>
                  </a:extLst>
                </a:gridCol>
                <a:gridCol w="214868">
                  <a:extLst>
                    <a:ext uri="{9D8B030D-6E8A-4147-A177-3AD203B41FA5}">
                      <a16:colId xmlns:a16="http://schemas.microsoft.com/office/drawing/2014/main" val="20020"/>
                    </a:ext>
                  </a:extLst>
                </a:gridCol>
                <a:gridCol w="214868">
                  <a:extLst>
                    <a:ext uri="{9D8B030D-6E8A-4147-A177-3AD203B41FA5}">
                      <a16:colId xmlns:a16="http://schemas.microsoft.com/office/drawing/2014/main" val="20021"/>
                    </a:ext>
                  </a:extLst>
                </a:gridCol>
                <a:gridCol w="214868">
                  <a:extLst>
                    <a:ext uri="{9D8B030D-6E8A-4147-A177-3AD203B41FA5}">
                      <a16:colId xmlns:a16="http://schemas.microsoft.com/office/drawing/2014/main" val="20022"/>
                    </a:ext>
                  </a:extLst>
                </a:gridCol>
                <a:gridCol w="214868">
                  <a:extLst>
                    <a:ext uri="{9D8B030D-6E8A-4147-A177-3AD203B41FA5}">
                      <a16:colId xmlns:a16="http://schemas.microsoft.com/office/drawing/2014/main" val="20023"/>
                    </a:ext>
                  </a:extLst>
                </a:gridCol>
                <a:gridCol w="214868">
                  <a:extLst>
                    <a:ext uri="{9D8B030D-6E8A-4147-A177-3AD203B41FA5}">
                      <a16:colId xmlns:a16="http://schemas.microsoft.com/office/drawing/2014/main" val="20024"/>
                    </a:ext>
                  </a:extLst>
                </a:gridCol>
                <a:gridCol w="214868">
                  <a:extLst>
                    <a:ext uri="{9D8B030D-6E8A-4147-A177-3AD203B41FA5}">
                      <a16:colId xmlns:a16="http://schemas.microsoft.com/office/drawing/2014/main" val="20025"/>
                    </a:ext>
                  </a:extLst>
                </a:gridCol>
                <a:gridCol w="214868">
                  <a:extLst>
                    <a:ext uri="{9D8B030D-6E8A-4147-A177-3AD203B41FA5}">
                      <a16:colId xmlns:a16="http://schemas.microsoft.com/office/drawing/2014/main" val="20026"/>
                    </a:ext>
                  </a:extLst>
                </a:gridCol>
                <a:gridCol w="214868">
                  <a:extLst>
                    <a:ext uri="{9D8B030D-6E8A-4147-A177-3AD203B41FA5}">
                      <a16:colId xmlns:a16="http://schemas.microsoft.com/office/drawing/2014/main" val="20027"/>
                    </a:ext>
                  </a:extLst>
                </a:gridCol>
                <a:gridCol w="214868">
                  <a:extLst>
                    <a:ext uri="{9D8B030D-6E8A-4147-A177-3AD203B41FA5}">
                      <a16:colId xmlns:a16="http://schemas.microsoft.com/office/drawing/2014/main" val="20028"/>
                    </a:ext>
                  </a:extLst>
                </a:gridCol>
                <a:gridCol w="214868">
                  <a:extLst>
                    <a:ext uri="{9D8B030D-6E8A-4147-A177-3AD203B41FA5}">
                      <a16:colId xmlns:a16="http://schemas.microsoft.com/office/drawing/2014/main" val="20029"/>
                    </a:ext>
                  </a:extLst>
                </a:gridCol>
                <a:gridCol w="214868">
                  <a:extLst>
                    <a:ext uri="{9D8B030D-6E8A-4147-A177-3AD203B41FA5}">
                      <a16:colId xmlns:a16="http://schemas.microsoft.com/office/drawing/2014/main" val="20030"/>
                    </a:ext>
                  </a:extLst>
                </a:gridCol>
                <a:gridCol w="214868">
                  <a:extLst>
                    <a:ext uri="{9D8B030D-6E8A-4147-A177-3AD203B41FA5}">
                      <a16:colId xmlns:a16="http://schemas.microsoft.com/office/drawing/2014/main" val="20031"/>
                    </a:ext>
                  </a:extLst>
                </a:gridCol>
                <a:gridCol w="214868">
                  <a:extLst>
                    <a:ext uri="{9D8B030D-6E8A-4147-A177-3AD203B41FA5}">
                      <a16:colId xmlns:a16="http://schemas.microsoft.com/office/drawing/2014/main" val="20032"/>
                    </a:ext>
                  </a:extLst>
                </a:gridCol>
                <a:gridCol w="214868">
                  <a:extLst>
                    <a:ext uri="{9D8B030D-6E8A-4147-A177-3AD203B41FA5}">
                      <a16:colId xmlns:a16="http://schemas.microsoft.com/office/drawing/2014/main" val="20033"/>
                    </a:ext>
                  </a:extLst>
                </a:gridCol>
                <a:gridCol w="214868">
                  <a:extLst>
                    <a:ext uri="{9D8B030D-6E8A-4147-A177-3AD203B41FA5}">
                      <a16:colId xmlns:a16="http://schemas.microsoft.com/office/drawing/2014/main" val="20034"/>
                    </a:ext>
                  </a:extLst>
                </a:gridCol>
                <a:gridCol w="214868">
                  <a:extLst>
                    <a:ext uri="{9D8B030D-6E8A-4147-A177-3AD203B41FA5}">
                      <a16:colId xmlns:a16="http://schemas.microsoft.com/office/drawing/2014/main" val="20035"/>
                    </a:ext>
                  </a:extLst>
                </a:gridCol>
                <a:gridCol w="214868">
                  <a:extLst>
                    <a:ext uri="{9D8B030D-6E8A-4147-A177-3AD203B41FA5}">
                      <a16:colId xmlns:a16="http://schemas.microsoft.com/office/drawing/2014/main" val="20036"/>
                    </a:ext>
                  </a:extLst>
                </a:gridCol>
                <a:gridCol w="214868">
                  <a:extLst>
                    <a:ext uri="{9D8B030D-6E8A-4147-A177-3AD203B41FA5}">
                      <a16:colId xmlns:a16="http://schemas.microsoft.com/office/drawing/2014/main" val="20037"/>
                    </a:ext>
                  </a:extLst>
                </a:gridCol>
                <a:gridCol w="214868">
                  <a:extLst>
                    <a:ext uri="{9D8B030D-6E8A-4147-A177-3AD203B41FA5}">
                      <a16:colId xmlns:a16="http://schemas.microsoft.com/office/drawing/2014/main" val="20038"/>
                    </a:ext>
                  </a:extLst>
                </a:gridCol>
                <a:gridCol w="214868">
                  <a:extLst>
                    <a:ext uri="{9D8B030D-6E8A-4147-A177-3AD203B41FA5}">
                      <a16:colId xmlns:a16="http://schemas.microsoft.com/office/drawing/2014/main" val="20039"/>
                    </a:ext>
                  </a:extLst>
                </a:gridCol>
              </a:tblGrid>
              <a:tr h="435424">
                <a:tc>
                  <a:txBody>
                    <a:bodyPr/>
                    <a:lstStyle/>
                    <a:p>
                      <a:r>
                        <a:rPr lang="en-US" sz="1200" dirty="0">
                          <a:solidFill>
                            <a:schemeClr val="bg1"/>
                          </a:solidFill>
                          <a:latin typeface="Calibri" panose="020F0502020204030204" pitchFamily="34" charset="0"/>
                        </a:rPr>
                        <a:t>1</a:t>
                      </a:r>
                    </a:p>
                  </a:txBody>
                  <a:tcPr>
                    <a:solidFill>
                      <a:srgbClr val="00853E"/>
                    </a:solidFill>
                  </a:tcPr>
                </a:tc>
                <a:tc>
                  <a:txBody>
                    <a:bodyPr/>
                    <a:lstStyle/>
                    <a:p>
                      <a:r>
                        <a:rPr lang="en-US" sz="1200" dirty="0">
                          <a:solidFill>
                            <a:schemeClr val="bg1"/>
                          </a:solidFill>
                          <a:latin typeface="Calibri" panose="020F0502020204030204" pitchFamily="34" charset="0"/>
                        </a:rPr>
                        <a:t>2</a:t>
                      </a:r>
                    </a:p>
                  </a:txBody>
                  <a:tcPr>
                    <a:solidFill>
                      <a:srgbClr val="00853E"/>
                    </a:solidFill>
                  </a:tcPr>
                </a:tc>
                <a:tc>
                  <a:txBody>
                    <a:bodyPr/>
                    <a:lstStyle/>
                    <a:p>
                      <a:r>
                        <a:rPr lang="en-US" sz="1200" dirty="0">
                          <a:solidFill>
                            <a:schemeClr val="bg1"/>
                          </a:solidFill>
                          <a:latin typeface="Calibri" panose="020F0502020204030204" pitchFamily="34" charset="0"/>
                        </a:rPr>
                        <a:t>3</a:t>
                      </a:r>
                    </a:p>
                  </a:txBody>
                  <a:tcPr>
                    <a:solidFill>
                      <a:srgbClr val="00853E"/>
                    </a:solidFill>
                  </a:tcPr>
                </a:tc>
                <a:tc>
                  <a:txBody>
                    <a:bodyPr/>
                    <a:lstStyle/>
                    <a:p>
                      <a:r>
                        <a:rPr lang="en-US" sz="1200" dirty="0">
                          <a:solidFill>
                            <a:schemeClr val="bg1"/>
                          </a:solidFill>
                          <a:latin typeface="Calibri" panose="020F0502020204030204" pitchFamily="34" charset="0"/>
                        </a:rPr>
                        <a:t>4</a:t>
                      </a:r>
                    </a:p>
                  </a:txBody>
                  <a:tcPr>
                    <a:solidFill>
                      <a:srgbClr val="00853E"/>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5</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6</a:t>
                      </a:r>
                    </a:p>
                  </a:txBody>
                  <a:tcPr>
                    <a:solidFill>
                      <a:schemeClr val="accent1"/>
                    </a:solidFill>
                  </a:tcPr>
                </a:tc>
                <a:tc>
                  <a:txBody>
                    <a:bodyPr/>
                    <a:lstStyle/>
                    <a:p>
                      <a:r>
                        <a:rPr lang="en-US" sz="1200" dirty="0">
                          <a:solidFill>
                            <a:schemeClr val="tx1"/>
                          </a:solidFill>
                          <a:latin typeface="Calibri" panose="020F0502020204030204" pitchFamily="34" charset="0"/>
                        </a:rPr>
                        <a:t>7</a:t>
                      </a:r>
                    </a:p>
                  </a:txBody>
                  <a:tcPr>
                    <a:solidFill>
                      <a:schemeClr val="accent1"/>
                    </a:solidFill>
                  </a:tcPr>
                </a:tc>
                <a:tc>
                  <a:txBody>
                    <a:bodyPr/>
                    <a:lstStyle/>
                    <a:p>
                      <a:r>
                        <a:rPr lang="en-US" sz="1200" dirty="0">
                          <a:solidFill>
                            <a:schemeClr val="tx1"/>
                          </a:solidFill>
                          <a:latin typeface="Calibri" panose="020F0502020204030204" pitchFamily="34" charset="0"/>
                        </a:rPr>
                        <a:t>8</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9</a:t>
                      </a:r>
                    </a:p>
                  </a:txBody>
                  <a:tcPr>
                    <a:solidFill>
                      <a:schemeClr val="accent1"/>
                    </a:solidFill>
                  </a:tcPr>
                </a:tc>
                <a:tc>
                  <a:txBody>
                    <a:bodyPr/>
                    <a:lstStyle/>
                    <a:p>
                      <a:r>
                        <a:rPr lang="en-US" sz="1200" dirty="0">
                          <a:solidFill>
                            <a:schemeClr val="tx1"/>
                          </a:solidFill>
                          <a:latin typeface="Calibri" panose="020F0502020204030204" pitchFamily="34" charset="0"/>
                        </a:rPr>
                        <a:t>10</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11</a:t>
                      </a:r>
                    </a:p>
                  </a:txBody>
                  <a:tcPr>
                    <a:solidFill>
                      <a:schemeClr val="accent1"/>
                    </a:solidFill>
                  </a:tcPr>
                </a:tc>
                <a:tc>
                  <a:txBody>
                    <a:bodyPr/>
                    <a:lstStyle/>
                    <a:p>
                      <a:r>
                        <a:rPr lang="en-US" sz="1200" dirty="0">
                          <a:solidFill>
                            <a:schemeClr val="tx1"/>
                          </a:solidFill>
                          <a:latin typeface="Calibri" panose="020F0502020204030204" pitchFamily="34" charset="0"/>
                        </a:rPr>
                        <a:t>12</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13</a:t>
                      </a:r>
                    </a:p>
                  </a:txBody>
                  <a:tcPr>
                    <a:solidFill>
                      <a:schemeClr val="accent1"/>
                    </a:solidFill>
                  </a:tcPr>
                </a:tc>
                <a:tc>
                  <a:txBody>
                    <a:bodyPr/>
                    <a:lstStyle/>
                    <a:p>
                      <a:r>
                        <a:rPr lang="en-US" sz="1200" dirty="0">
                          <a:solidFill>
                            <a:schemeClr val="tx1"/>
                          </a:solidFill>
                          <a:latin typeface="Calibri" panose="020F0502020204030204" pitchFamily="34" charset="0"/>
                        </a:rPr>
                        <a:t>14</a:t>
                      </a:r>
                    </a:p>
                  </a:txBody>
                  <a:tcPr>
                    <a:solidFill>
                      <a:schemeClr val="accent1"/>
                    </a:solidFill>
                  </a:tcPr>
                </a:tc>
                <a:tc>
                  <a:txBody>
                    <a:bodyPr/>
                    <a:lstStyle/>
                    <a:p>
                      <a:r>
                        <a:rPr lang="en-US" sz="1200" dirty="0">
                          <a:solidFill>
                            <a:schemeClr val="tx1"/>
                          </a:solidFill>
                          <a:latin typeface="Calibri" panose="020F0502020204030204" pitchFamily="34" charset="0"/>
                        </a:rPr>
                        <a:t>15</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16</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17</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18</a:t>
                      </a:r>
                    </a:p>
                  </a:txBody>
                  <a:tcPr>
                    <a:solidFill>
                      <a:schemeClr val="accent1"/>
                    </a:solidFill>
                  </a:tcPr>
                </a:tc>
                <a:tc>
                  <a:txBody>
                    <a:bodyPr/>
                    <a:lstStyle/>
                    <a:p>
                      <a:r>
                        <a:rPr lang="en-US" sz="1200" dirty="0">
                          <a:solidFill>
                            <a:schemeClr val="tx1"/>
                          </a:solidFill>
                          <a:latin typeface="Calibri" panose="020F0502020204030204" pitchFamily="34" charset="0"/>
                        </a:rPr>
                        <a:t>19</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20</a:t>
                      </a:r>
                    </a:p>
                  </a:txBody>
                  <a:tcPr>
                    <a:solidFill>
                      <a:schemeClr val="accent1"/>
                    </a:solidFill>
                  </a:tcPr>
                </a:tc>
                <a:tc>
                  <a:txBody>
                    <a:bodyPr/>
                    <a:lstStyle/>
                    <a:p>
                      <a:r>
                        <a:rPr lang="en-US" sz="1200" dirty="0">
                          <a:solidFill>
                            <a:schemeClr val="tx1"/>
                          </a:solidFill>
                          <a:latin typeface="Calibri" panose="020F0502020204030204" pitchFamily="34" charset="0"/>
                        </a:rPr>
                        <a:t>21</a:t>
                      </a:r>
                    </a:p>
                  </a:txBody>
                  <a:tcPr>
                    <a:solidFill>
                      <a:schemeClr val="accent1"/>
                    </a:solidFill>
                  </a:tcPr>
                </a:tc>
                <a:tc>
                  <a:txBody>
                    <a:bodyPr/>
                    <a:lstStyle/>
                    <a:p>
                      <a:r>
                        <a:rPr lang="en-US" sz="1200" dirty="0">
                          <a:solidFill>
                            <a:schemeClr val="tx1"/>
                          </a:solidFill>
                          <a:latin typeface="Calibri" panose="020F0502020204030204" pitchFamily="34" charset="0"/>
                        </a:rPr>
                        <a:t>22</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23</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24</a:t>
                      </a:r>
                    </a:p>
                  </a:txBody>
                  <a:tcPr>
                    <a:solidFill>
                      <a:schemeClr val="accent1"/>
                    </a:solidFill>
                  </a:tcPr>
                </a:tc>
                <a:tc>
                  <a:txBody>
                    <a:bodyPr/>
                    <a:lstStyle/>
                    <a:p>
                      <a:r>
                        <a:rPr lang="en-US" sz="1200" dirty="0">
                          <a:solidFill>
                            <a:schemeClr val="tx1"/>
                          </a:solidFill>
                          <a:latin typeface="Calibri" panose="020F0502020204030204" pitchFamily="34" charset="0"/>
                        </a:rPr>
                        <a:t>25</a:t>
                      </a:r>
                    </a:p>
                  </a:txBody>
                  <a:tcPr>
                    <a:solidFill>
                      <a:schemeClr val="accent1"/>
                    </a:solidFill>
                  </a:tcPr>
                </a:tc>
                <a:tc>
                  <a:txBody>
                    <a:bodyPr/>
                    <a:lstStyle/>
                    <a:p>
                      <a:r>
                        <a:rPr lang="en-US" sz="1200" dirty="0">
                          <a:solidFill>
                            <a:schemeClr val="tx1"/>
                          </a:solidFill>
                          <a:latin typeface="Calibri" panose="020F0502020204030204" pitchFamily="34" charset="0"/>
                        </a:rPr>
                        <a:t>26</a:t>
                      </a:r>
                    </a:p>
                  </a:txBody>
                  <a:tcPr>
                    <a:solidFill>
                      <a:schemeClr val="accent1"/>
                    </a:solidFill>
                  </a:tcPr>
                </a:tc>
                <a:tc>
                  <a:txBody>
                    <a:bodyPr/>
                    <a:lstStyle/>
                    <a:p>
                      <a:r>
                        <a:rPr lang="en-US" sz="1200" dirty="0">
                          <a:solidFill>
                            <a:schemeClr val="tx1"/>
                          </a:solidFill>
                          <a:latin typeface="Calibri" panose="020F0502020204030204" pitchFamily="34" charset="0"/>
                        </a:rPr>
                        <a:t>27</a:t>
                      </a:r>
                    </a:p>
                  </a:txBody>
                  <a:tcPr>
                    <a:solidFill>
                      <a:schemeClr val="accent1"/>
                    </a:solidFill>
                  </a:tcPr>
                </a:tc>
                <a:tc>
                  <a:txBody>
                    <a:bodyPr/>
                    <a:lstStyle/>
                    <a:p>
                      <a:r>
                        <a:rPr lang="en-US" sz="1200" dirty="0">
                          <a:solidFill>
                            <a:schemeClr val="tx1"/>
                          </a:solidFill>
                          <a:latin typeface="Calibri" panose="020F0502020204030204" pitchFamily="34" charset="0"/>
                        </a:rPr>
                        <a:t>28</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29</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30</a:t>
                      </a:r>
                    </a:p>
                  </a:txBody>
                  <a:tcPr>
                    <a:solidFill>
                      <a:schemeClr val="accent1"/>
                    </a:solidFill>
                  </a:tcPr>
                </a:tc>
                <a:tc>
                  <a:txBody>
                    <a:bodyPr/>
                    <a:lstStyle/>
                    <a:p>
                      <a:r>
                        <a:rPr lang="en-US" sz="1200" dirty="0">
                          <a:solidFill>
                            <a:schemeClr val="tx1"/>
                          </a:solidFill>
                          <a:latin typeface="Calibri" panose="020F0502020204030204" pitchFamily="34" charset="0"/>
                        </a:rPr>
                        <a:t>31</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32</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33</a:t>
                      </a:r>
                    </a:p>
                  </a:txBody>
                  <a:tcPr>
                    <a:solidFill>
                      <a:schemeClr val="accent1"/>
                    </a:solidFill>
                  </a:tcPr>
                </a:tc>
                <a:tc>
                  <a:txBody>
                    <a:bodyPr/>
                    <a:lstStyle/>
                    <a:p>
                      <a:r>
                        <a:rPr lang="en-US" sz="1200" dirty="0">
                          <a:solidFill>
                            <a:schemeClr val="tx1"/>
                          </a:solidFill>
                          <a:latin typeface="Calibri" panose="020F0502020204030204" pitchFamily="34" charset="0"/>
                        </a:rPr>
                        <a:t>34</a:t>
                      </a:r>
                    </a:p>
                  </a:txBody>
                  <a:tcPr>
                    <a:solidFill>
                      <a:schemeClr val="accent1"/>
                    </a:solidFill>
                  </a:tcPr>
                </a:tc>
                <a:tc>
                  <a:txBody>
                    <a:bodyPr/>
                    <a:lstStyle/>
                    <a:p>
                      <a:r>
                        <a:rPr lang="en-US" sz="1200" dirty="0">
                          <a:solidFill>
                            <a:schemeClr val="tx1"/>
                          </a:solidFill>
                          <a:latin typeface="Calibri" panose="020F0502020204030204" pitchFamily="34" charset="0"/>
                        </a:rPr>
                        <a:t>35</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36</a:t>
                      </a:r>
                    </a:p>
                  </a:txBody>
                  <a:tcPr>
                    <a:solidFill>
                      <a:schemeClr val="accent1"/>
                    </a:solidFill>
                  </a:tcPr>
                </a:tc>
                <a:tc>
                  <a:txBody>
                    <a:bodyPr/>
                    <a:lstStyle/>
                    <a:p>
                      <a:r>
                        <a:rPr lang="en-US" sz="1200" dirty="0">
                          <a:solidFill>
                            <a:schemeClr val="tx1"/>
                          </a:solidFill>
                          <a:latin typeface="Calibri" panose="020F0502020204030204" pitchFamily="34" charset="0"/>
                        </a:rPr>
                        <a:t>37</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38</a:t>
                      </a:r>
                    </a:p>
                  </a:txBody>
                  <a:tcPr>
                    <a:solidFill>
                      <a:schemeClr val="accent1"/>
                    </a:solidFill>
                  </a:tcPr>
                </a:tc>
                <a:tc>
                  <a:txBody>
                    <a:bodyPr/>
                    <a:lstStyle/>
                    <a:p>
                      <a:r>
                        <a:rPr lang="en-US" sz="1200" dirty="0">
                          <a:solidFill>
                            <a:schemeClr val="tx1"/>
                          </a:solidFill>
                          <a:latin typeface="Calibri" panose="020F0502020204030204" pitchFamily="34" charset="0"/>
                        </a:rPr>
                        <a:t>39</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40</a:t>
                      </a:r>
                    </a:p>
                  </a:txBody>
                  <a:tcPr>
                    <a:solidFill>
                      <a:schemeClr val="accent1"/>
                    </a:solidFill>
                  </a:tcPr>
                </a:tc>
                <a:extLst>
                  <a:ext uri="{0D108BD9-81ED-4DB2-BD59-A6C34878D82A}">
                    <a16:rowId xmlns:a16="http://schemas.microsoft.com/office/drawing/2014/main" val="10000"/>
                  </a:ext>
                </a:extLst>
              </a:tr>
            </a:tbl>
          </a:graphicData>
        </a:graphic>
      </p:graphicFrame>
      <p:graphicFrame>
        <p:nvGraphicFramePr>
          <p:cNvPr id="26" name="Content Placeholder 6"/>
          <p:cNvGraphicFramePr>
            <a:graphicFrameLocks/>
          </p:cNvGraphicFramePr>
          <p:nvPr>
            <p:extLst>
              <p:ext uri="{D42A27DB-BD31-4B8C-83A1-F6EECF244321}">
                <p14:modId xmlns:p14="http://schemas.microsoft.com/office/powerpoint/2010/main" val="1316241403"/>
              </p:ext>
            </p:extLst>
          </p:nvPr>
        </p:nvGraphicFramePr>
        <p:xfrm>
          <a:off x="1261872" y="3065736"/>
          <a:ext cx="8594720" cy="457200"/>
        </p:xfrm>
        <a:graphic>
          <a:graphicData uri="http://schemas.openxmlformats.org/drawingml/2006/table">
            <a:tbl>
              <a:tblPr>
                <a:tableStyleId>{5C22544A-7EE6-4342-B048-85BDC9FD1C3A}</a:tableStyleId>
              </a:tblPr>
              <a:tblGrid>
                <a:gridCol w="214868">
                  <a:extLst>
                    <a:ext uri="{9D8B030D-6E8A-4147-A177-3AD203B41FA5}">
                      <a16:colId xmlns:a16="http://schemas.microsoft.com/office/drawing/2014/main" val="20000"/>
                    </a:ext>
                  </a:extLst>
                </a:gridCol>
                <a:gridCol w="214868">
                  <a:extLst>
                    <a:ext uri="{9D8B030D-6E8A-4147-A177-3AD203B41FA5}">
                      <a16:colId xmlns:a16="http://schemas.microsoft.com/office/drawing/2014/main" val="20001"/>
                    </a:ext>
                  </a:extLst>
                </a:gridCol>
                <a:gridCol w="214868">
                  <a:extLst>
                    <a:ext uri="{9D8B030D-6E8A-4147-A177-3AD203B41FA5}">
                      <a16:colId xmlns:a16="http://schemas.microsoft.com/office/drawing/2014/main" val="20002"/>
                    </a:ext>
                  </a:extLst>
                </a:gridCol>
                <a:gridCol w="214868">
                  <a:extLst>
                    <a:ext uri="{9D8B030D-6E8A-4147-A177-3AD203B41FA5}">
                      <a16:colId xmlns:a16="http://schemas.microsoft.com/office/drawing/2014/main" val="20003"/>
                    </a:ext>
                  </a:extLst>
                </a:gridCol>
                <a:gridCol w="214868">
                  <a:extLst>
                    <a:ext uri="{9D8B030D-6E8A-4147-A177-3AD203B41FA5}">
                      <a16:colId xmlns:a16="http://schemas.microsoft.com/office/drawing/2014/main" val="20004"/>
                    </a:ext>
                  </a:extLst>
                </a:gridCol>
                <a:gridCol w="214868">
                  <a:extLst>
                    <a:ext uri="{9D8B030D-6E8A-4147-A177-3AD203B41FA5}">
                      <a16:colId xmlns:a16="http://schemas.microsoft.com/office/drawing/2014/main" val="20005"/>
                    </a:ext>
                  </a:extLst>
                </a:gridCol>
                <a:gridCol w="214868">
                  <a:extLst>
                    <a:ext uri="{9D8B030D-6E8A-4147-A177-3AD203B41FA5}">
                      <a16:colId xmlns:a16="http://schemas.microsoft.com/office/drawing/2014/main" val="20006"/>
                    </a:ext>
                  </a:extLst>
                </a:gridCol>
                <a:gridCol w="214868">
                  <a:extLst>
                    <a:ext uri="{9D8B030D-6E8A-4147-A177-3AD203B41FA5}">
                      <a16:colId xmlns:a16="http://schemas.microsoft.com/office/drawing/2014/main" val="20007"/>
                    </a:ext>
                  </a:extLst>
                </a:gridCol>
                <a:gridCol w="214868">
                  <a:extLst>
                    <a:ext uri="{9D8B030D-6E8A-4147-A177-3AD203B41FA5}">
                      <a16:colId xmlns:a16="http://schemas.microsoft.com/office/drawing/2014/main" val="20008"/>
                    </a:ext>
                  </a:extLst>
                </a:gridCol>
                <a:gridCol w="214868">
                  <a:extLst>
                    <a:ext uri="{9D8B030D-6E8A-4147-A177-3AD203B41FA5}">
                      <a16:colId xmlns:a16="http://schemas.microsoft.com/office/drawing/2014/main" val="20009"/>
                    </a:ext>
                  </a:extLst>
                </a:gridCol>
                <a:gridCol w="214868">
                  <a:extLst>
                    <a:ext uri="{9D8B030D-6E8A-4147-A177-3AD203B41FA5}">
                      <a16:colId xmlns:a16="http://schemas.microsoft.com/office/drawing/2014/main" val="20010"/>
                    </a:ext>
                  </a:extLst>
                </a:gridCol>
                <a:gridCol w="214868">
                  <a:extLst>
                    <a:ext uri="{9D8B030D-6E8A-4147-A177-3AD203B41FA5}">
                      <a16:colId xmlns:a16="http://schemas.microsoft.com/office/drawing/2014/main" val="20011"/>
                    </a:ext>
                  </a:extLst>
                </a:gridCol>
                <a:gridCol w="214868">
                  <a:extLst>
                    <a:ext uri="{9D8B030D-6E8A-4147-A177-3AD203B41FA5}">
                      <a16:colId xmlns:a16="http://schemas.microsoft.com/office/drawing/2014/main" val="20012"/>
                    </a:ext>
                  </a:extLst>
                </a:gridCol>
                <a:gridCol w="214868">
                  <a:extLst>
                    <a:ext uri="{9D8B030D-6E8A-4147-A177-3AD203B41FA5}">
                      <a16:colId xmlns:a16="http://schemas.microsoft.com/office/drawing/2014/main" val="20013"/>
                    </a:ext>
                  </a:extLst>
                </a:gridCol>
                <a:gridCol w="214868">
                  <a:extLst>
                    <a:ext uri="{9D8B030D-6E8A-4147-A177-3AD203B41FA5}">
                      <a16:colId xmlns:a16="http://schemas.microsoft.com/office/drawing/2014/main" val="20014"/>
                    </a:ext>
                  </a:extLst>
                </a:gridCol>
                <a:gridCol w="214868">
                  <a:extLst>
                    <a:ext uri="{9D8B030D-6E8A-4147-A177-3AD203B41FA5}">
                      <a16:colId xmlns:a16="http://schemas.microsoft.com/office/drawing/2014/main" val="20015"/>
                    </a:ext>
                  </a:extLst>
                </a:gridCol>
                <a:gridCol w="214868">
                  <a:extLst>
                    <a:ext uri="{9D8B030D-6E8A-4147-A177-3AD203B41FA5}">
                      <a16:colId xmlns:a16="http://schemas.microsoft.com/office/drawing/2014/main" val="20016"/>
                    </a:ext>
                  </a:extLst>
                </a:gridCol>
                <a:gridCol w="214868">
                  <a:extLst>
                    <a:ext uri="{9D8B030D-6E8A-4147-A177-3AD203B41FA5}">
                      <a16:colId xmlns:a16="http://schemas.microsoft.com/office/drawing/2014/main" val="20017"/>
                    </a:ext>
                  </a:extLst>
                </a:gridCol>
                <a:gridCol w="214868">
                  <a:extLst>
                    <a:ext uri="{9D8B030D-6E8A-4147-A177-3AD203B41FA5}">
                      <a16:colId xmlns:a16="http://schemas.microsoft.com/office/drawing/2014/main" val="20018"/>
                    </a:ext>
                  </a:extLst>
                </a:gridCol>
                <a:gridCol w="214868">
                  <a:extLst>
                    <a:ext uri="{9D8B030D-6E8A-4147-A177-3AD203B41FA5}">
                      <a16:colId xmlns:a16="http://schemas.microsoft.com/office/drawing/2014/main" val="20019"/>
                    </a:ext>
                  </a:extLst>
                </a:gridCol>
                <a:gridCol w="214868">
                  <a:extLst>
                    <a:ext uri="{9D8B030D-6E8A-4147-A177-3AD203B41FA5}">
                      <a16:colId xmlns:a16="http://schemas.microsoft.com/office/drawing/2014/main" val="20020"/>
                    </a:ext>
                  </a:extLst>
                </a:gridCol>
                <a:gridCol w="214868">
                  <a:extLst>
                    <a:ext uri="{9D8B030D-6E8A-4147-A177-3AD203B41FA5}">
                      <a16:colId xmlns:a16="http://schemas.microsoft.com/office/drawing/2014/main" val="20021"/>
                    </a:ext>
                  </a:extLst>
                </a:gridCol>
                <a:gridCol w="214868">
                  <a:extLst>
                    <a:ext uri="{9D8B030D-6E8A-4147-A177-3AD203B41FA5}">
                      <a16:colId xmlns:a16="http://schemas.microsoft.com/office/drawing/2014/main" val="20022"/>
                    </a:ext>
                  </a:extLst>
                </a:gridCol>
                <a:gridCol w="214868">
                  <a:extLst>
                    <a:ext uri="{9D8B030D-6E8A-4147-A177-3AD203B41FA5}">
                      <a16:colId xmlns:a16="http://schemas.microsoft.com/office/drawing/2014/main" val="20023"/>
                    </a:ext>
                  </a:extLst>
                </a:gridCol>
                <a:gridCol w="214868">
                  <a:extLst>
                    <a:ext uri="{9D8B030D-6E8A-4147-A177-3AD203B41FA5}">
                      <a16:colId xmlns:a16="http://schemas.microsoft.com/office/drawing/2014/main" val="20024"/>
                    </a:ext>
                  </a:extLst>
                </a:gridCol>
                <a:gridCol w="214868">
                  <a:extLst>
                    <a:ext uri="{9D8B030D-6E8A-4147-A177-3AD203B41FA5}">
                      <a16:colId xmlns:a16="http://schemas.microsoft.com/office/drawing/2014/main" val="20025"/>
                    </a:ext>
                  </a:extLst>
                </a:gridCol>
                <a:gridCol w="214868">
                  <a:extLst>
                    <a:ext uri="{9D8B030D-6E8A-4147-A177-3AD203B41FA5}">
                      <a16:colId xmlns:a16="http://schemas.microsoft.com/office/drawing/2014/main" val="20026"/>
                    </a:ext>
                  </a:extLst>
                </a:gridCol>
                <a:gridCol w="214868">
                  <a:extLst>
                    <a:ext uri="{9D8B030D-6E8A-4147-A177-3AD203B41FA5}">
                      <a16:colId xmlns:a16="http://schemas.microsoft.com/office/drawing/2014/main" val="20027"/>
                    </a:ext>
                  </a:extLst>
                </a:gridCol>
                <a:gridCol w="214868">
                  <a:extLst>
                    <a:ext uri="{9D8B030D-6E8A-4147-A177-3AD203B41FA5}">
                      <a16:colId xmlns:a16="http://schemas.microsoft.com/office/drawing/2014/main" val="20028"/>
                    </a:ext>
                  </a:extLst>
                </a:gridCol>
                <a:gridCol w="214868">
                  <a:extLst>
                    <a:ext uri="{9D8B030D-6E8A-4147-A177-3AD203B41FA5}">
                      <a16:colId xmlns:a16="http://schemas.microsoft.com/office/drawing/2014/main" val="20029"/>
                    </a:ext>
                  </a:extLst>
                </a:gridCol>
                <a:gridCol w="214868">
                  <a:extLst>
                    <a:ext uri="{9D8B030D-6E8A-4147-A177-3AD203B41FA5}">
                      <a16:colId xmlns:a16="http://schemas.microsoft.com/office/drawing/2014/main" val="20030"/>
                    </a:ext>
                  </a:extLst>
                </a:gridCol>
                <a:gridCol w="214868">
                  <a:extLst>
                    <a:ext uri="{9D8B030D-6E8A-4147-A177-3AD203B41FA5}">
                      <a16:colId xmlns:a16="http://schemas.microsoft.com/office/drawing/2014/main" val="20031"/>
                    </a:ext>
                  </a:extLst>
                </a:gridCol>
                <a:gridCol w="214868">
                  <a:extLst>
                    <a:ext uri="{9D8B030D-6E8A-4147-A177-3AD203B41FA5}">
                      <a16:colId xmlns:a16="http://schemas.microsoft.com/office/drawing/2014/main" val="20032"/>
                    </a:ext>
                  </a:extLst>
                </a:gridCol>
                <a:gridCol w="214868">
                  <a:extLst>
                    <a:ext uri="{9D8B030D-6E8A-4147-A177-3AD203B41FA5}">
                      <a16:colId xmlns:a16="http://schemas.microsoft.com/office/drawing/2014/main" val="20033"/>
                    </a:ext>
                  </a:extLst>
                </a:gridCol>
                <a:gridCol w="214868">
                  <a:extLst>
                    <a:ext uri="{9D8B030D-6E8A-4147-A177-3AD203B41FA5}">
                      <a16:colId xmlns:a16="http://schemas.microsoft.com/office/drawing/2014/main" val="20034"/>
                    </a:ext>
                  </a:extLst>
                </a:gridCol>
                <a:gridCol w="214868">
                  <a:extLst>
                    <a:ext uri="{9D8B030D-6E8A-4147-A177-3AD203B41FA5}">
                      <a16:colId xmlns:a16="http://schemas.microsoft.com/office/drawing/2014/main" val="20035"/>
                    </a:ext>
                  </a:extLst>
                </a:gridCol>
                <a:gridCol w="214868">
                  <a:extLst>
                    <a:ext uri="{9D8B030D-6E8A-4147-A177-3AD203B41FA5}">
                      <a16:colId xmlns:a16="http://schemas.microsoft.com/office/drawing/2014/main" val="20036"/>
                    </a:ext>
                  </a:extLst>
                </a:gridCol>
                <a:gridCol w="214868">
                  <a:extLst>
                    <a:ext uri="{9D8B030D-6E8A-4147-A177-3AD203B41FA5}">
                      <a16:colId xmlns:a16="http://schemas.microsoft.com/office/drawing/2014/main" val="20037"/>
                    </a:ext>
                  </a:extLst>
                </a:gridCol>
                <a:gridCol w="214868">
                  <a:extLst>
                    <a:ext uri="{9D8B030D-6E8A-4147-A177-3AD203B41FA5}">
                      <a16:colId xmlns:a16="http://schemas.microsoft.com/office/drawing/2014/main" val="20038"/>
                    </a:ext>
                  </a:extLst>
                </a:gridCol>
                <a:gridCol w="214868">
                  <a:extLst>
                    <a:ext uri="{9D8B030D-6E8A-4147-A177-3AD203B41FA5}">
                      <a16:colId xmlns:a16="http://schemas.microsoft.com/office/drawing/2014/main" val="20039"/>
                    </a:ext>
                  </a:extLst>
                </a:gridCol>
              </a:tblGrid>
              <a:tr h="435424">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1</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2</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3</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4</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5</a:t>
                      </a:r>
                    </a:p>
                  </a:txBody>
                  <a:tcPr>
                    <a:solidFill>
                      <a:srgbClr val="00853E"/>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6</a:t>
                      </a:r>
                    </a:p>
                  </a:txBody>
                  <a:tcPr>
                    <a:solidFill>
                      <a:srgbClr val="00853E"/>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7</a:t>
                      </a:r>
                    </a:p>
                  </a:txBody>
                  <a:tcPr>
                    <a:solidFill>
                      <a:srgbClr val="00853E"/>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8</a:t>
                      </a:r>
                    </a:p>
                  </a:txBody>
                  <a:tcPr>
                    <a:solidFill>
                      <a:srgbClr val="00853E"/>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9</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10</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11</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12</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13</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14</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15</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16</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17</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18</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19</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20</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21</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22</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23</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24</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25</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26</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27</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28</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29</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30</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31</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32</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33</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34</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35</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36</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37</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38</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39</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40</a:t>
                      </a:r>
                    </a:p>
                  </a:txBody>
                  <a:tcPr>
                    <a:solidFill>
                      <a:schemeClr val="accent1"/>
                    </a:solidFill>
                  </a:tcPr>
                </a:tc>
                <a:extLst>
                  <a:ext uri="{0D108BD9-81ED-4DB2-BD59-A6C34878D82A}">
                    <a16:rowId xmlns:a16="http://schemas.microsoft.com/office/drawing/2014/main" val="10000"/>
                  </a:ext>
                </a:extLst>
              </a:tr>
            </a:tbl>
          </a:graphicData>
        </a:graphic>
      </p:graphicFrame>
      <p:graphicFrame>
        <p:nvGraphicFramePr>
          <p:cNvPr id="27" name="Content Placeholder 6"/>
          <p:cNvGraphicFramePr>
            <a:graphicFrameLocks/>
          </p:cNvGraphicFramePr>
          <p:nvPr>
            <p:extLst>
              <p:ext uri="{D42A27DB-BD31-4B8C-83A1-F6EECF244321}">
                <p14:modId xmlns:p14="http://schemas.microsoft.com/office/powerpoint/2010/main" val="1453255716"/>
              </p:ext>
            </p:extLst>
          </p:nvPr>
        </p:nvGraphicFramePr>
        <p:xfrm>
          <a:off x="1261872" y="5143689"/>
          <a:ext cx="8594720" cy="457200"/>
        </p:xfrm>
        <a:graphic>
          <a:graphicData uri="http://schemas.openxmlformats.org/drawingml/2006/table">
            <a:tbl>
              <a:tblPr>
                <a:tableStyleId>{5C22544A-7EE6-4342-B048-85BDC9FD1C3A}</a:tableStyleId>
              </a:tblPr>
              <a:tblGrid>
                <a:gridCol w="214868">
                  <a:extLst>
                    <a:ext uri="{9D8B030D-6E8A-4147-A177-3AD203B41FA5}">
                      <a16:colId xmlns:a16="http://schemas.microsoft.com/office/drawing/2014/main" val="20000"/>
                    </a:ext>
                  </a:extLst>
                </a:gridCol>
                <a:gridCol w="214868">
                  <a:extLst>
                    <a:ext uri="{9D8B030D-6E8A-4147-A177-3AD203B41FA5}">
                      <a16:colId xmlns:a16="http://schemas.microsoft.com/office/drawing/2014/main" val="20001"/>
                    </a:ext>
                  </a:extLst>
                </a:gridCol>
                <a:gridCol w="214868">
                  <a:extLst>
                    <a:ext uri="{9D8B030D-6E8A-4147-A177-3AD203B41FA5}">
                      <a16:colId xmlns:a16="http://schemas.microsoft.com/office/drawing/2014/main" val="20002"/>
                    </a:ext>
                  </a:extLst>
                </a:gridCol>
                <a:gridCol w="214868">
                  <a:extLst>
                    <a:ext uri="{9D8B030D-6E8A-4147-A177-3AD203B41FA5}">
                      <a16:colId xmlns:a16="http://schemas.microsoft.com/office/drawing/2014/main" val="20003"/>
                    </a:ext>
                  </a:extLst>
                </a:gridCol>
                <a:gridCol w="214868">
                  <a:extLst>
                    <a:ext uri="{9D8B030D-6E8A-4147-A177-3AD203B41FA5}">
                      <a16:colId xmlns:a16="http://schemas.microsoft.com/office/drawing/2014/main" val="20004"/>
                    </a:ext>
                  </a:extLst>
                </a:gridCol>
                <a:gridCol w="214868">
                  <a:extLst>
                    <a:ext uri="{9D8B030D-6E8A-4147-A177-3AD203B41FA5}">
                      <a16:colId xmlns:a16="http://schemas.microsoft.com/office/drawing/2014/main" val="20005"/>
                    </a:ext>
                  </a:extLst>
                </a:gridCol>
                <a:gridCol w="214868">
                  <a:extLst>
                    <a:ext uri="{9D8B030D-6E8A-4147-A177-3AD203B41FA5}">
                      <a16:colId xmlns:a16="http://schemas.microsoft.com/office/drawing/2014/main" val="20006"/>
                    </a:ext>
                  </a:extLst>
                </a:gridCol>
                <a:gridCol w="214868">
                  <a:extLst>
                    <a:ext uri="{9D8B030D-6E8A-4147-A177-3AD203B41FA5}">
                      <a16:colId xmlns:a16="http://schemas.microsoft.com/office/drawing/2014/main" val="20007"/>
                    </a:ext>
                  </a:extLst>
                </a:gridCol>
                <a:gridCol w="214868">
                  <a:extLst>
                    <a:ext uri="{9D8B030D-6E8A-4147-A177-3AD203B41FA5}">
                      <a16:colId xmlns:a16="http://schemas.microsoft.com/office/drawing/2014/main" val="20008"/>
                    </a:ext>
                  </a:extLst>
                </a:gridCol>
                <a:gridCol w="214868">
                  <a:extLst>
                    <a:ext uri="{9D8B030D-6E8A-4147-A177-3AD203B41FA5}">
                      <a16:colId xmlns:a16="http://schemas.microsoft.com/office/drawing/2014/main" val="20009"/>
                    </a:ext>
                  </a:extLst>
                </a:gridCol>
                <a:gridCol w="214868">
                  <a:extLst>
                    <a:ext uri="{9D8B030D-6E8A-4147-A177-3AD203B41FA5}">
                      <a16:colId xmlns:a16="http://schemas.microsoft.com/office/drawing/2014/main" val="20010"/>
                    </a:ext>
                  </a:extLst>
                </a:gridCol>
                <a:gridCol w="214868">
                  <a:extLst>
                    <a:ext uri="{9D8B030D-6E8A-4147-A177-3AD203B41FA5}">
                      <a16:colId xmlns:a16="http://schemas.microsoft.com/office/drawing/2014/main" val="20011"/>
                    </a:ext>
                  </a:extLst>
                </a:gridCol>
                <a:gridCol w="214868">
                  <a:extLst>
                    <a:ext uri="{9D8B030D-6E8A-4147-A177-3AD203B41FA5}">
                      <a16:colId xmlns:a16="http://schemas.microsoft.com/office/drawing/2014/main" val="20012"/>
                    </a:ext>
                  </a:extLst>
                </a:gridCol>
                <a:gridCol w="214868">
                  <a:extLst>
                    <a:ext uri="{9D8B030D-6E8A-4147-A177-3AD203B41FA5}">
                      <a16:colId xmlns:a16="http://schemas.microsoft.com/office/drawing/2014/main" val="20013"/>
                    </a:ext>
                  </a:extLst>
                </a:gridCol>
                <a:gridCol w="214868">
                  <a:extLst>
                    <a:ext uri="{9D8B030D-6E8A-4147-A177-3AD203B41FA5}">
                      <a16:colId xmlns:a16="http://schemas.microsoft.com/office/drawing/2014/main" val="20014"/>
                    </a:ext>
                  </a:extLst>
                </a:gridCol>
                <a:gridCol w="214868">
                  <a:extLst>
                    <a:ext uri="{9D8B030D-6E8A-4147-A177-3AD203B41FA5}">
                      <a16:colId xmlns:a16="http://schemas.microsoft.com/office/drawing/2014/main" val="20015"/>
                    </a:ext>
                  </a:extLst>
                </a:gridCol>
                <a:gridCol w="214868">
                  <a:extLst>
                    <a:ext uri="{9D8B030D-6E8A-4147-A177-3AD203B41FA5}">
                      <a16:colId xmlns:a16="http://schemas.microsoft.com/office/drawing/2014/main" val="20016"/>
                    </a:ext>
                  </a:extLst>
                </a:gridCol>
                <a:gridCol w="214868">
                  <a:extLst>
                    <a:ext uri="{9D8B030D-6E8A-4147-A177-3AD203B41FA5}">
                      <a16:colId xmlns:a16="http://schemas.microsoft.com/office/drawing/2014/main" val="20017"/>
                    </a:ext>
                  </a:extLst>
                </a:gridCol>
                <a:gridCol w="214868">
                  <a:extLst>
                    <a:ext uri="{9D8B030D-6E8A-4147-A177-3AD203B41FA5}">
                      <a16:colId xmlns:a16="http://schemas.microsoft.com/office/drawing/2014/main" val="20018"/>
                    </a:ext>
                  </a:extLst>
                </a:gridCol>
                <a:gridCol w="214868">
                  <a:extLst>
                    <a:ext uri="{9D8B030D-6E8A-4147-A177-3AD203B41FA5}">
                      <a16:colId xmlns:a16="http://schemas.microsoft.com/office/drawing/2014/main" val="20019"/>
                    </a:ext>
                  </a:extLst>
                </a:gridCol>
                <a:gridCol w="214868">
                  <a:extLst>
                    <a:ext uri="{9D8B030D-6E8A-4147-A177-3AD203B41FA5}">
                      <a16:colId xmlns:a16="http://schemas.microsoft.com/office/drawing/2014/main" val="20020"/>
                    </a:ext>
                  </a:extLst>
                </a:gridCol>
                <a:gridCol w="214868">
                  <a:extLst>
                    <a:ext uri="{9D8B030D-6E8A-4147-A177-3AD203B41FA5}">
                      <a16:colId xmlns:a16="http://schemas.microsoft.com/office/drawing/2014/main" val="20021"/>
                    </a:ext>
                  </a:extLst>
                </a:gridCol>
                <a:gridCol w="214868">
                  <a:extLst>
                    <a:ext uri="{9D8B030D-6E8A-4147-A177-3AD203B41FA5}">
                      <a16:colId xmlns:a16="http://schemas.microsoft.com/office/drawing/2014/main" val="20022"/>
                    </a:ext>
                  </a:extLst>
                </a:gridCol>
                <a:gridCol w="214868">
                  <a:extLst>
                    <a:ext uri="{9D8B030D-6E8A-4147-A177-3AD203B41FA5}">
                      <a16:colId xmlns:a16="http://schemas.microsoft.com/office/drawing/2014/main" val="20023"/>
                    </a:ext>
                  </a:extLst>
                </a:gridCol>
                <a:gridCol w="214868">
                  <a:extLst>
                    <a:ext uri="{9D8B030D-6E8A-4147-A177-3AD203B41FA5}">
                      <a16:colId xmlns:a16="http://schemas.microsoft.com/office/drawing/2014/main" val="20024"/>
                    </a:ext>
                  </a:extLst>
                </a:gridCol>
                <a:gridCol w="214868">
                  <a:extLst>
                    <a:ext uri="{9D8B030D-6E8A-4147-A177-3AD203B41FA5}">
                      <a16:colId xmlns:a16="http://schemas.microsoft.com/office/drawing/2014/main" val="20025"/>
                    </a:ext>
                  </a:extLst>
                </a:gridCol>
                <a:gridCol w="214868">
                  <a:extLst>
                    <a:ext uri="{9D8B030D-6E8A-4147-A177-3AD203B41FA5}">
                      <a16:colId xmlns:a16="http://schemas.microsoft.com/office/drawing/2014/main" val="20026"/>
                    </a:ext>
                  </a:extLst>
                </a:gridCol>
                <a:gridCol w="214868">
                  <a:extLst>
                    <a:ext uri="{9D8B030D-6E8A-4147-A177-3AD203B41FA5}">
                      <a16:colId xmlns:a16="http://schemas.microsoft.com/office/drawing/2014/main" val="20027"/>
                    </a:ext>
                  </a:extLst>
                </a:gridCol>
                <a:gridCol w="214868">
                  <a:extLst>
                    <a:ext uri="{9D8B030D-6E8A-4147-A177-3AD203B41FA5}">
                      <a16:colId xmlns:a16="http://schemas.microsoft.com/office/drawing/2014/main" val="20028"/>
                    </a:ext>
                  </a:extLst>
                </a:gridCol>
                <a:gridCol w="214868">
                  <a:extLst>
                    <a:ext uri="{9D8B030D-6E8A-4147-A177-3AD203B41FA5}">
                      <a16:colId xmlns:a16="http://schemas.microsoft.com/office/drawing/2014/main" val="20029"/>
                    </a:ext>
                  </a:extLst>
                </a:gridCol>
                <a:gridCol w="214868">
                  <a:extLst>
                    <a:ext uri="{9D8B030D-6E8A-4147-A177-3AD203B41FA5}">
                      <a16:colId xmlns:a16="http://schemas.microsoft.com/office/drawing/2014/main" val="20030"/>
                    </a:ext>
                  </a:extLst>
                </a:gridCol>
                <a:gridCol w="214868">
                  <a:extLst>
                    <a:ext uri="{9D8B030D-6E8A-4147-A177-3AD203B41FA5}">
                      <a16:colId xmlns:a16="http://schemas.microsoft.com/office/drawing/2014/main" val="20031"/>
                    </a:ext>
                  </a:extLst>
                </a:gridCol>
                <a:gridCol w="214868">
                  <a:extLst>
                    <a:ext uri="{9D8B030D-6E8A-4147-A177-3AD203B41FA5}">
                      <a16:colId xmlns:a16="http://schemas.microsoft.com/office/drawing/2014/main" val="20032"/>
                    </a:ext>
                  </a:extLst>
                </a:gridCol>
                <a:gridCol w="214868">
                  <a:extLst>
                    <a:ext uri="{9D8B030D-6E8A-4147-A177-3AD203B41FA5}">
                      <a16:colId xmlns:a16="http://schemas.microsoft.com/office/drawing/2014/main" val="20033"/>
                    </a:ext>
                  </a:extLst>
                </a:gridCol>
                <a:gridCol w="214868">
                  <a:extLst>
                    <a:ext uri="{9D8B030D-6E8A-4147-A177-3AD203B41FA5}">
                      <a16:colId xmlns:a16="http://schemas.microsoft.com/office/drawing/2014/main" val="20034"/>
                    </a:ext>
                  </a:extLst>
                </a:gridCol>
                <a:gridCol w="214868">
                  <a:extLst>
                    <a:ext uri="{9D8B030D-6E8A-4147-A177-3AD203B41FA5}">
                      <a16:colId xmlns:a16="http://schemas.microsoft.com/office/drawing/2014/main" val="20035"/>
                    </a:ext>
                  </a:extLst>
                </a:gridCol>
                <a:gridCol w="214868">
                  <a:extLst>
                    <a:ext uri="{9D8B030D-6E8A-4147-A177-3AD203B41FA5}">
                      <a16:colId xmlns:a16="http://schemas.microsoft.com/office/drawing/2014/main" val="20036"/>
                    </a:ext>
                  </a:extLst>
                </a:gridCol>
                <a:gridCol w="214868">
                  <a:extLst>
                    <a:ext uri="{9D8B030D-6E8A-4147-A177-3AD203B41FA5}">
                      <a16:colId xmlns:a16="http://schemas.microsoft.com/office/drawing/2014/main" val="20037"/>
                    </a:ext>
                  </a:extLst>
                </a:gridCol>
                <a:gridCol w="214868">
                  <a:extLst>
                    <a:ext uri="{9D8B030D-6E8A-4147-A177-3AD203B41FA5}">
                      <a16:colId xmlns:a16="http://schemas.microsoft.com/office/drawing/2014/main" val="20038"/>
                    </a:ext>
                  </a:extLst>
                </a:gridCol>
                <a:gridCol w="214868">
                  <a:extLst>
                    <a:ext uri="{9D8B030D-6E8A-4147-A177-3AD203B41FA5}">
                      <a16:colId xmlns:a16="http://schemas.microsoft.com/office/drawing/2014/main" val="20039"/>
                    </a:ext>
                  </a:extLst>
                </a:gridCol>
              </a:tblGrid>
              <a:tr h="435424">
                <a:tc>
                  <a:txBody>
                    <a:bodyPr/>
                    <a:lstStyle/>
                    <a:p>
                      <a:r>
                        <a:rPr lang="en-US" sz="1200" dirty="0">
                          <a:solidFill>
                            <a:schemeClr val="tx1"/>
                          </a:solidFill>
                          <a:latin typeface="Calibri" panose="020F0502020204030204" pitchFamily="34" charset="0"/>
                        </a:rPr>
                        <a:t>1</a:t>
                      </a:r>
                    </a:p>
                  </a:txBody>
                  <a:tcPr>
                    <a:solidFill>
                      <a:schemeClr val="accent1"/>
                    </a:solidFill>
                  </a:tcPr>
                </a:tc>
                <a:tc>
                  <a:txBody>
                    <a:bodyPr/>
                    <a:lstStyle/>
                    <a:p>
                      <a:r>
                        <a:rPr lang="en-US" sz="1200" dirty="0">
                          <a:solidFill>
                            <a:schemeClr val="tx1"/>
                          </a:solidFill>
                          <a:latin typeface="Calibri" panose="020F0502020204030204" pitchFamily="34" charset="0"/>
                        </a:rPr>
                        <a:t>2</a:t>
                      </a:r>
                    </a:p>
                  </a:txBody>
                  <a:tcPr>
                    <a:solidFill>
                      <a:schemeClr val="accent1"/>
                    </a:solidFill>
                  </a:tcPr>
                </a:tc>
                <a:tc>
                  <a:txBody>
                    <a:bodyPr/>
                    <a:lstStyle/>
                    <a:p>
                      <a:r>
                        <a:rPr lang="en-US" sz="1200" dirty="0">
                          <a:solidFill>
                            <a:schemeClr val="tx1"/>
                          </a:solidFill>
                          <a:latin typeface="Calibri" panose="020F0502020204030204" pitchFamily="34" charset="0"/>
                        </a:rPr>
                        <a:t>3</a:t>
                      </a:r>
                    </a:p>
                  </a:txBody>
                  <a:tcPr>
                    <a:solidFill>
                      <a:schemeClr val="accent1"/>
                    </a:solidFill>
                  </a:tcPr>
                </a:tc>
                <a:tc>
                  <a:txBody>
                    <a:bodyPr/>
                    <a:lstStyle/>
                    <a:p>
                      <a:r>
                        <a:rPr lang="en-US" sz="1200" dirty="0">
                          <a:solidFill>
                            <a:schemeClr val="tx1"/>
                          </a:solidFill>
                          <a:latin typeface="Calibri" panose="020F0502020204030204" pitchFamily="34" charset="0"/>
                        </a:rPr>
                        <a:t>4</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5</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6</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7</a:t>
                      </a:r>
                    </a:p>
                  </a:txBody>
                  <a:tcPr>
                    <a:solidFill>
                      <a:schemeClr val="accent1"/>
                    </a:solidFill>
                  </a:tcPr>
                </a:tc>
                <a:tc>
                  <a:txBody>
                    <a:bodyPr/>
                    <a:lstStyle/>
                    <a:p>
                      <a:r>
                        <a:rPr lang="en-US" sz="1200" dirty="0">
                          <a:solidFill>
                            <a:schemeClr val="tx1"/>
                          </a:solidFill>
                          <a:latin typeface="Calibri" panose="020F0502020204030204" pitchFamily="34" charset="0"/>
                        </a:rPr>
                        <a:t>8</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9</a:t>
                      </a:r>
                    </a:p>
                  </a:txBody>
                  <a:tcPr>
                    <a:solidFill>
                      <a:schemeClr val="accent1"/>
                    </a:solidFill>
                  </a:tcPr>
                </a:tc>
                <a:tc>
                  <a:txBody>
                    <a:bodyPr/>
                    <a:lstStyle/>
                    <a:p>
                      <a:r>
                        <a:rPr lang="en-US" sz="1200" dirty="0">
                          <a:solidFill>
                            <a:schemeClr val="tx1"/>
                          </a:solidFill>
                          <a:latin typeface="Calibri" panose="020F0502020204030204" pitchFamily="34" charset="0"/>
                        </a:rPr>
                        <a:t>10</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11</a:t>
                      </a:r>
                    </a:p>
                  </a:txBody>
                  <a:tcPr>
                    <a:solidFill>
                      <a:schemeClr val="accent1"/>
                    </a:solidFill>
                  </a:tcPr>
                </a:tc>
                <a:tc>
                  <a:txBody>
                    <a:bodyPr/>
                    <a:lstStyle/>
                    <a:p>
                      <a:r>
                        <a:rPr lang="en-US" sz="1200" dirty="0">
                          <a:solidFill>
                            <a:schemeClr val="tx1"/>
                          </a:solidFill>
                          <a:latin typeface="Calibri" panose="020F0502020204030204" pitchFamily="34" charset="0"/>
                        </a:rPr>
                        <a:t>12</a:t>
                      </a:r>
                    </a:p>
                  </a:txBody>
                  <a:tcPr>
                    <a:solidFill>
                      <a:schemeClr val="accent1"/>
                    </a:solidFill>
                  </a:tcPr>
                </a:tc>
                <a:tc>
                  <a:txBody>
                    <a:bodyPr/>
                    <a:lstStyle/>
                    <a:p>
                      <a:r>
                        <a:rPr lang="en-US" sz="1200" dirty="0">
                          <a:solidFill>
                            <a:schemeClr val="tx1"/>
                          </a:solidFill>
                          <a:latin typeface="Calibri" panose="020F0502020204030204" pitchFamily="34" charset="0"/>
                        </a:rPr>
                        <a:t>13</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14</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15</a:t>
                      </a:r>
                    </a:p>
                  </a:txBody>
                  <a:tcPr>
                    <a:solidFill>
                      <a:schemeClr val="accent1"/>
                    </a:solidFill>
                  </a:tcPr>
                </a:tc>
                <a:tc>
                  <a:txBody>
                    <a:bodyPr/>
                    <a:lstStyle/>
                    <a:p>
                      <a:r>
                        <a:rPr lang="en-US" sz="1200" dirty="0">
                          <a:solidFill>
                            <a:schemeClr val="tx1"/>
                          </a:solidFill>
                          <a:latin typeface="Calibri" panose="020F0502020204030204" pitchFamily="34" charset="0"/>
                        </a:rPr>
                        <a:t>16</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17</a:t>
                      </a:r>
                    </a:p>
                  </a:txBody>
                  <a:tcPr>
                    <a:solidFill>
                      <a:schemeClr val="accent1"/>
                    </a:solidFill>
                  </a:tcPr>
                </a:tc>
                <a:tc>
                  <a:txBody>
                    <a:bodyPr/>
                    <a:lstStyle/>
                    <a:p>
                      <a:r>
                        <a:rPr lang="en-US" sz="1200" dirty="0">
                          <a:solidFill>
                            <a:schemeClr val="tx1"/>
                          </a:solidFill>
                          <a:latin typeface="Calibri" panose="020F0502020204030204" pitchFamily="34" charset="0"/>
                        </a:rPr>
                        <a:t>18</a:t>
                      </a:r>
                    </a:p>
                  </a:txBody>
                  <a:tcPr>
                    <a:solidFill>
                      <a:schemeClr val="accent1"/>
                    </a:solidFill>
                  </a:tcPr>
                </a:tc>
                <a:tc>
                  <a:txBody>
                    <a:bodyPr/>
                    <a:lstStyle/>
                    <a:p>
                      <a:r>
                        <a:rPr lang="en-US" sz="1200" dirty="0">
                          <a:solidFill>
                            <a:schemeClr val="tx1"/>
                          </a:solidFill>
                          <a:latin typeface="Calibri" panose="020F0502020204030204" pitchFamily="34" charset="0"/>
                        </a:rPr>
                        <a:t>19</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20</a:t>
                      </a:r>
                    </a:p>
                  </a:txBody>
                  <a:tcPr>
                    <a:solidFill>
                      <a:schemeClr val="accent1"/>
                    </a:solidFill>
                  </a:tcPr>
                </a:tc>
                <a:tc>
                  <a:txBody>
                    <a:bodyPr/>
                    <a:lstStyle/>
                    <a:p>
                      <a:r>
                        <a:rPr lang="en-US" sz="1200" dirty="0">
                          <a:solidFill>
                            <a:schemeClr val="tx1"/>
                          </a:solidFill>
                          <a:latin typeface="Calibri" panose="020F0502020204030204" pitchFamily="34" charset="0"/>
                        </a:rPr>
                        <a:t>21</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22</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23</a:t>
                      </a:r>
                    </a:p>
                  </a:txBody>
                  <a:tcPr>
                    <a:solidFill>
                      <a:schemeClr val="accent1"/>
                    </a:solidFill>
                  </a:tcPr>
                </a:tc>
                <a:tc>
                  <a:txBody>
                    <a:bodyPr/>
                    <a:lstStyle/>
                    <a:p>
                      <a:r>
                        <a:rPr lang="en-US" sz="1200" dirty="0">
                          <a:solidFill>
                            <a:schemeClr val="tx1"/>
                          </a:solidFill>
                          <a:latin typeface="Calibri" panose="020F0502020204030204" pitchFamily="34" charset="0"/>
                        </a:rPr>
                        <a:t>24</a:t>
                      </a:r>
                    </a:p>
                  </a:txBody>
                  <a:tcPr>
                    <a:solidFill>
                      <a:schemeClr val="accent1"/>
                    </a:solidFill>
                  </a:tcPr>
                </a:tc>
                <a:tc>
                  <a:txBody>
                    <a:bodyPr/>
                    <a:lstStyle/>
                    <a:p>
                      <a:r>
                        <a:rPr lang="en-US" sz="1200" dirty="0">
                          <a:solidFill>
                            <a:schemeClr val="tx1"/>
                          </a:solidFill>
                          <a:latin typeface="Calibri" panose="020F0502020204030204" pitchFamily="34" charset="0"/>
                        </a:rPr>
                        <a:t>25</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26</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27</a:t>
                      </a:r>
                    </a:p>
                  </a:txBody>
                  <a:tcPr>
                    <a:solidFill>
                      <a:schemeClr val="accent1"/>
                    </a:solidFill>
                  </a:tcPr>
                </a:tc>
                <a:tc>
                  <a:txBody>
                    <a:bodyPr/>
                    <a:lstStyle/>
                    <a:p>
                      <a:r>
                        <a:rPr lang="en-US" sz="1200" dirty="0">
                          <a:solidFill>
                            <a:schemeClr val="tx1"/>
                          </a:solidFill>
                          <a:latin typeface="Calibri" panose="020F0502020204030204" pitchFamily="34" charset="0"/>
                        </a:rPr>
                        <a:t>28</a:t>
                      </a:r>
                    </a:p>
                  </a:txBody>
                  <a:tcPr>
                    <a:solidFill>
                      <a:schemeClr val="accent1"/>
                    </a:solidFill>
                  </a:tcPr>
                </a:tc>
                <a:tc>
                  <a:txBody>
                    <a:bodyPr/>
                    <a:lstStyle/>
                    <a:p>
                      <a:r>
                        <a:rPr lang="en-US" sz="1200" dirty="0">
                          <a:solidFill>
                            <a:schemeClr val="tx1"/>
                          </a:solidFill>
                          <a:latin typeface="Calibri" panose="020F0502020204030204" pitchFamily="34" charset="0"/>
                        </a:rPr>
                        <a:t>29</a:t>
                      </a:r>
                    </a:p>
                  </a:txBody>
                  <a:tcPr>
                    <a:solidFill>
                      <a:schemeClr val="accent1"/>
                    </a:solidFill>
                  </a:tcPr>
                </a:tc>
                <a:tc>
                  <a:txBody>
                    <a:bodyPr/>
                    <a:lstStyle/>
                    <a:p>
                      <a:r>
                        <a:rPr lang="en-US" sz="1200" dirty="0">
                          <a:solidFill>
                            <a:schemeClr val="tx1"/>
                          </a:solidFill>
                          <a:latin typeface="Calibri" panose="020F0502020204030204" pitchFamily="34" charset="0"/>
                        </a:rPr>
                        <a:t>30</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31</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32</a:t>
                      </a:r>
                    </a:p>
                  </a:txBody>
                  <a:tcPr>
                    <a:solidFill>
                      <a:schemeClr val="accent1"/>
                    </a:solidFill>
                  </a:tcPr>
                </a:tc>
                <a:tc>
                  <a:txBody>
                    <a:bodyPr/>
                    <a:lstStyle/>
                    <a:p>
                      <a:r>
                        <a:rPr lang="en-US" sz="1200" dirty="0">
                          <a:solidFill>
                            <a:schemeClr val="tx1"/>
                          </a:solidFill>
                          <a:latin typeface="Calibri" panose="020F0502020204030204" pitchFamily="34" charset="0"/>
                        </a:rPr>
                        <a:t>33</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34</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35</a:t>
                      </a:r>
                    </a:p>
                  </a:txBody>
                  <a:tcPr>
                    <a:solidFill>
                      <a:schemeClr val="accent1"/>
                    </a:solidFill>
                  </a:tcPr>
                </a:tc>
                <a:tc>
                  <a:txBody>
                    <a:bodyPr/>
                    <a:lstStyle/>
                    <a:p>
                      <a:r>
                        <a:rPr lang="en-US" sz="1200" dirty="0">
                          <a:solidFill>
                            <a:schemeClr val="tx1"/>
                          </a:solidFill>
                          <a:latin typeface="Calibri" panose="020F0502020204030204" pitchFamily="34" charset="0"/>
                        </a:rPr>
                        <a:t>36</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37</a:t>
                      </a:r>
                    </a:p>
                  </a:txBody>
                  <a:tcPr>
                    <a:solidFill>
                      <a:srgbClr val="00853E"/>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38</a:t>
                      </a:r>
                    </a:p>
                  </a:txBody>
                  <a:tcPr>
                    <a:solidFill>
                      <a:srgbClr val="00853E"/>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39</a:t>
                      </a:r>
                    </a:p>
                  </a:txBody>
                  <a:tcPr>
                    <a:solidFill>
                      <a:srgbClr val="00853E"/>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40</a:t>
                      </a:r>
                    </a:p>
                  </a:txBody>
                  <a:tcPr>
                    <a:solidFill>
                      <a:srgbClr val="00853E"/>
                    </a:solidFill>
                  </a:tcPr>
                </a:tc>
                <a:extLst>
                  <a:ext uri="{0D108BD9-81ED-4DB2-BD59-A6C34878D82A}">
                    <a16:rowId xmlns:a16="http://schemas.microsoft.com/office/drawing/2014/main" val="10000"/>
                  </a:ext>
                </a:extLst>
              </a:tr>
            </a:tbl>
          </a:graphicData>
        </a:graphic>
      </p:graphicFrame>
      <p:graphicFrame>
        <p:nvGraphicFramePr>
          <p:cNvPr id="28" name="Content Placeholder 6"/>
          <p:cNvGraphicFramePr>
            <a:graphicFrameLocks/>
          </p:cNvGraphicFramePr>
          <p:nvPr>
            <p:extLst>
              <p:ext uri="{D42A27DB-BD31-4B8C-83A1-F6EECF244321}">
                <p14:modId xmlns:p14="http://schemas.microsoft.com/office/powerpoint/2010/main" val="2511299488"/>
              </p:ext>
            </p:extLst>
          </p:nvPr>
        </p:nvGraphicFramePr>
        <p:xfrm>
          <a:off x="8388577" y="5815367"/>
          <a:ext cx="1727880" cy="914400"/>
        </p:xfrm>
        <a:graphic>
          <a:graphicData uri="http://schemas.openxmlformats.org/drawingml/2006/table">
            <a:tbl>
              <a:tblPr>
                <a:tableStyleId>{5C22544A-7EE6-4342-B048-85BDC9FD1C3A}</a:tableStyleId>
              </a:tblPr>
              <a:tblGrid>
                <a:gridCol w="223539">
                  <a:extLst>
                    <a:ext uri="{9D8B030D-6E8A-4147-A177-3AD203B41FA5}">
                      <a16:colId xmlns:a16="http://schemas.microsoft.com/office/drawing/2014/main" val="20000"/>
                    </a:ext>
                  </a:extLst>
                </a:gridCol>
                <a:gridCol w="1504341">
                  <a:extLst>
                    <a:ext uri="{9D8B030D-6E8A-4147-A177-3AD203B41FA5}">
                      <a16:colId xmlns:a16="http://schemas.microsoft.com/office/drawing/2014/main" val="20001"/>
                    </a:ext>
                  </a:extLst>
                </a:gridCol>
              </a:tblGrid>
              <a:tr h="180766">
                <a:tc>
                  <a:txBody>
                    <a:bodyPr/>
                    <a:lstStyle/>
                    <a:p>
                      <a:pPr algn="l"/>
                      <a:endParaRPr lang="en-US" sz="1400" dirty="0">
                        <a:latin typeface="Calibri" panose="020F0502020204030204" pitchFamily="34" charset="0"/>
                      </a:endParaRPr>
                    </a:p>
                  </a:txBody>
                  <a:tcPr anchor="ctr">
                    <a:solidFill>
                      <a:schemeClr val="bg1">
                        <a:lumMod val="75000"/>
                      </a:schemeClr>
                    </a:solidFill>
                  </a:tcPr>
                </a:tc>
                <a:tc>
                  <a:txBody>
                    <a:bodyPr/>
                    <a:lstStyle/>
                    <a:p>
                      <a:pPr algn="l"/>
                      <a:r>
                        <a:rPr lang="en-US" sz="1400" dirty="0">
                          <a:latin typeface="Calibri" panose="020F0502020204030204" pitchFamily="34" charset="0"/>
                        </a:rPr>
                        <a:t>Original</a:t>
                      </a:r>
                      <a:r>
                        <a:rPr lang="en-US" sz="1400" baseline="0" dirty="0">
                          <a:latin typeface="Calibri" panose="020F0502020204030204" pitchFamily="34" charset="0"/>
                        </a:rPr>
                        <a:t> Data</a:t>
                      </a:r>
                      <a:endParaRPr lang="en-US" sz="1400" dirty="0">
                        <a:latin typeface="Calibri" panose="020F0502020204030204" pitchFamily="34" charset="0"/>
                      </a:endParaRPr>
                    </a:p>
                  </a:txBody>
                  <a:tcPr anchor="ctr">
                    <a:noFill/>
                  </a:tcPr>
                </a:tc>
                <a:extLst>
                  <a:ext uri="{0D108BD9-81ED-4DB2-BD59-A6C34878D82A}">
                    <a16:rowId xmlns:a16="http://schemas.microsoft.com/office/drawing/2014/main" val="4163351259"/>
                  </a:ext>
                </a:extLst>
              </a:tr>
              <a:tr h="180766">
                <a:tc>
                  <a:txBody>
                    <a:bodyPr/>
                    <a:lstStyle/>
                    <a:p>
                      <a:pPr algn="l"/>
                      <a:endParaRPr lang="en-US" sz="1400" dirty="0">
                        <a:latin typeface="Calibri" panose="020F0502020204030204" pitchFamily="34" charset="0"/>
                      </a:endParaRPr>
                    </a:p>
                  </a:txBody>
                  <a:tcPr anchor="ctr">
                    <a:solidFill>
                      <a:schemeClr val="accent1"/>
                    </a:solidFill>
                  </a:tcPr>
                </a:tc>
                <a:tc>
                  <a:txBody>
                    <a:bodyPr/>
                    <a:lstStyle/>
                    <a:p>
                      <a:pPr algn="l"/>
                      <a:r>
                        <a:rPr lang="en-US" sz="1400" dirty="0">
                          <a:latin typeface="Calibri" panose="020F0502020204030204" pitchFamily="34" charset="0"/>
                        </a:rPr>
                        <a:t>Training</a:t>
                      </a:r>
                    </a:p>
                  </a:txBody>
                  <a:tcPr anchor="ctr">
                    <a:noFill/>
                  </a:tcPr>
                </a:tc>
                <a:extLst>
                  <a:ext uri="{0D108BD9-81ED-4DB2-BD59-A6C34878D82A}">
                    <a16:rowId xmlns:a16="http://schemas.microsoft.com/office/drawing/2014/main" val="10000"/>
                  </a:ext>
                </a:extLst>
              </a:tr>
              <a:tr h="180766">
                <a:tc>
                  <a:txBody>
                    <a:bodyPr/>
                    <a:lstStyle/>
                    <a:p>
                      <a:pPr algn="l"/>
                      <a:endParaRPr lang="en-US" sz="1400" dirty="0">
                        <a:latin typeface="Calibri" panose="020F0502020204030204" pitchFamily="34" charset="0"/>
                      </a:endParaRPr>
                    </a:p>
                  </a:txBody>
                  <a:tcPr anchor="ctr">
                    <a:solidFill>
                      <a:srgbClr val="00853E"/>
                    </a:solidFill>
                  </a:tcPr>
                </a:tc>
                <a:tc>
                  <a:txBody>
                    <a:bodyPr/>
                    <a:lstStyle/>
                    <a:p>
                      <a:pPr algn="l"/>
                      <a:r>
                        <a:rPr lang="en-US" sz="1400" dirty="0">
                          <a:latin typeface="Calibri" panose="020F0502020204030204" pitchFamily="34" charset="0"/>
                        </a:rPr>
                        <a:t>Testing</a:t>
                      </a:r>
                    </a:p>
                  </a:txBody>
                  <a:tcPr anchor="ctr">
                    <a:noFill/>
                  </a:tcPr>
                </a:tc>
                <a:extLst>
                  <a:ext uri="{0D108BD9-81ED-4DB2-BD59-A6C34878D82A}">
                    <a16:rowId xmlns:a16="http://schemas.microsoft.com/office/drawing/2014/main" val="10001"/>
                  </a:ext>
                </a:extLst>
              </a:tr>
            </a:tbl>
          </a:graphicData>
        </a:graphic>
      </p:graphicFrame>
      <p:graphicFrame>
        <p:nvGraphicFramePr>
          <p:cNvPr id="30" name="Content Placeholder 6"/>
          <p:cNvGraphicFramePr>
            <a:graphicFrameLocks/>
          </p:cNvGraphicFramePr>
          <p:nvPr>
            <p:extLst/>
          </p:nvPr>
        </p:nvGraphicFramePr>
        <p:xfrm>
          <a:off x="1261872" y="1687274"/>
          <a:ext cx="8594720" cy="457200"/>
        </p:xfrm>
        <a:graphic>
          <a:graphicData uri="http://schemas.openxmlformats.org/drawingml/2006/table">
            <a:tbl>
              <a:tblPr>
                <a:tableStyleId>{5C22544A-7EE6-4342-B048-85BDC9FD1C3A}</a:tableStyleId>
              </a:tblPr>
              <a:tblGrid>
                <a:gridCol w="214868">
                  <a:extLst>
                    <a:ext uri="{9D8B030D-6E8A-4147-A177-3AD203B41FA5}">
                      <a16:colId xmlns:a16="http://schemas.microsoft.com/office/drawing/2014/main" val="20000"/>
                    </a:ext>
                  </a:extLst>
                </a:gridCol>
                <a:gridCol w="214868">
                  <a:extLst>
                    <a:ext uri="{9D8B030D-6E8A-4147-A177-3AD203B41FA5}">
                      <a16:colId xmlns:a16="http://schemas.microsoft.com/office/drawing/2014/main" val="20001"/>
                    </a:ext>
                  </a:extLst>
                </a:gridCol>
                <a:gridCol w="214868">
                  <a:extLst>
                    <a:ext uri="{9D8B030D-6E8A-4147-A177-3AD203B41FA5}">
                      <a16:colId xmlns:a16="http://schemas.microsoft.com/office/drawing/2014/main" val="20002"/>
                    </a:ext>
                  </a:extLst>
                </a:gridCol>
                <a:gridCol w="214868">
                  <a:extLst>
                    <a:ext uri="{9D8B030D-6E8A-4147-A177-3AD203B41FA5}">
                      <a16:colId xmlns:a16="http://schemas.microsoft.com/office/drawing/2014/main" val="20003"/>
                    </a:ext>
                  </a:extLst>
                </a:gridCol>
                <a:gridCol w="214868">
                  <a:extLst>
                    <a:ext uri="{9D8B030D-6E8A-4147-A177-3AD203B41FA5}">
                      <a16:colId xmlns:a16="http://schemas.microsoft.com/office/drawing/2014/main" val="20004"/>
                    </a:ext>
                  </a:extLst>
                </a:gridCol>
                <a:gridCol w="214868">
                  <a:extLst>
                    <a:ext uri="{9D8B030D-6E8A-4147-A177-3AD203B41FA5}">
                      <a16:colId xmlns:a16="http://schemas.microsoft.com/office/drawing/2014/main" val="20005"/>
                    </a:ext>
                  </a:extLst>
                </a:gridCol>
                <a:gridCol w="214868">
                  <a:extLst>
                    <a:ext uri="{9D8B030D-6E8A-4147-A177-3AD203B41FA5}">
                      <a16:colId xmlns:a16="http://schemas.microsoft.com/office/drawing/2014/main" val="20006"/>
                    </a:ext>
                  </a:extLst>
                </a:gridCol>
                <a:gridCol w="214868">
                  <a:extLst>
                    <a:ext uri="{9D8B030D-6E8A-4147-A177-3AD203B41FA5}">
                      <a16:colId xmlns:a16="http://schemas.microsoft.com/office/drawing/2014/main" val="20007"/>
                    </a:ext>
                  </a:extLst>
                </a:gridCol>
                <a:gridCol w="214868">
                  <a:extLst>
                    <a:ext uri="{9D8B030D-6E8A-4147-A177-3AD203B41FA5}">
                      <a16:colId xmlns:a16="http://schemas.microsoft.com/office/drawing/2014/main" val="20008"/>
                    </a:ext>
                  </a:extLst>
                </a:gridCol>
                <a:gridCol w="214868">
                  <a:extLst>
                    <a:ext uri="{9D8B030D-6E8A-4147-A177-3AD203B41FA5}">
                      <a16:colId xmlns:a16="http://schemas.microsoft.com/office/drawing/2014/main" val="20009"/>
                    </a:ext>
                  </a:extLst>
                </a:gridCol>
                <a:gridCol w="214868">
                  <a:extLst>
                    <a:ext uri="{9D8B030D-6E8A-4147-A177-3AD203B41FA5}">
                      <a16:colId xmlns:a16="http://schemas.microsoft.com/office/drawing/2014/main" val="20010"/>
                    </a:ext>
                  </a:extLst>
                </a:gridCol>
                <a:gridCol w="214868">
                  <a:extLst>
                    <a:ext uri="{9D8B030D-6E8A-4147-A177-3AD203B41FA5}">
                      <a16:colId xmlns:a16="http://schemas.microsoft.com/office/drawing/2014/main" val="20011"/>
                    </a:ext>
                  </a:extLst>
                </a:gridCol>
                <a:gridCol w="214868">
                  <a:extLst>
                    <a:ext uri="{9D8B030D-6E8A-4147-A177-3AD203B41FA5}">
                      <a16:colId xmlns:a16="http://schemas.microsoft.com/office/drawing/2014/main" val="20012"/>
                    </a:ext>
                  </a:extLst>
                </a:gridCol>
                <a:gridCol w="214868">
                  <a:extLst>
                    <a:ext uri="{9D8B030D-6E8A-4147-A177-3AD203B41FA5}">
                      <a16:colId xmlns:a16="http://schemas.microsoft.com/office/drawing/2014/main" val="20013"/>
                    </a:ext>
                  </a:extLst>
                </a:gridCol>
                <a:gridCol w="214868">
                  <a:extLst>
                    <a:ext uri="{9D8B030D-6E8A-4147-A177-3AD203B41FA5}">
                      <a16:colId xmlns:a16="http://schemas.microsoft.com/office/drawing/2014/main" val="20014"/>
                    </a:ext>
                  </a:extLst>
                </a:gridCol>
                <a:gridCol w="214868">
                  <a:extLst>
                    <a:ext uri="{9D8B030D-6E8A-4147-A177-3AD203B41FA5}">
                      <a16:colId xmlns:a16="http://schemas.microsoft.com/office/drawing/2014/main" val="20015"/>
                    </a:ext>
                  </a:extLst>
                </a:gridCol>
                <a:gridCol w="214868">
                  <a:extLst>
                    <a:ext uri="{9D8B030D-6E8A-4147-A177-3AD203B41FA5}">
                      <a16:colId xmlns:a16="http://schemas.microsoft.com/office/drawing/2014/main" val="20016"/>
                    </a:ext>
                  </a:extLst>
                </a:gridCol>
                <a:gridCol w="214868">
                  <a:extLst>
                    <a:ext uri="{9D8B030D-6E8A-4147-A177-3AD203B41FA5}">
                      <a16:colId xmlns:a16="http://schemas.microsoft.com/office/drawing/2014/main" val="20017"/>
                    </a:ext>
                  </a:extLst>
                </a:gridCol>
                <a:gridCol w="214868">
                  <a:extLst>
                    <a:ext uri="{9D8B030D-6E8A-4147-A177-3AD203B41FA5}">
                      <a16:colId xmlns:a16="http://schemas.microsoft.com/office/drawing/2014/main" val="20018"/>
                    </a:ext>
                  </a:extLst>
                </a:gridCol>
                <a:gridCol w="214868">
                  <a:extLst>
                    <a:ext uri="{9D8B030D-6E8A-4147-A177-3AD203B41FA5}">
                      <a16:colId xmlns:a16="http://schemas.microsoft.com/office/drawing/2014/main" val="20019"/>
                    </a:ext>
                  </a:extLst>
                </a:gridCol>
                <a:gridCol w="214868">
                  <a:extLst>
                    <a:ext uri="{9D8B030D-6E8A-4147-A177-3AD203B41FA5}">
                      <a16:colId xmlns:a16="http://schemas.microsoft.com/office/drawing/2014/main" val="20020"/>
                    </a:ext>
                  </a:extLst>
                </a:gridCol>
                <a:gridCol w="214868">
                  <a:extLst>
                    <a:ext uri="{9D8B030D-6E8A-4147-A177-3AD203B41FA5}">
                      <a16:colId xmlns:a16="http://schemas.microsoft.com/office/drawing/2014/main" val="20021"/>
                    </a:ext>
                  </a:extLst>
                </a:gridCol>
                <a:gridCol w="214868">
                  <a:extLst>
                    <a:ext uri="{9D8B030D-6E8A-4147-A177-3AD203B41FA5}">
                      <a16:colId xmlns:a16="http://schemas.microsoft.com/office/drawing/2014/main" val="20022"/>
                    </a:ext>
                  </a:extLst>
                </a:gridCol>
                <a:gridCol w="214868">
                  <a:extLst>
                    <a:ext uri="{9D8B030D-6E8A-4147-A177-3AD203B41FA5}">
                      <a16:colId xmlns:a16="http://schemas.microsoft.com/office/drawing/2014/main" val="20023"/>
                    </a:ext>
                  </a:extLst>
                </a:gridCol>
                <a:gridCol w="214868">
                  <a:extLst>
                    <a:ext uri="{9D8B030D-6E8A-4147-A177-3AD203B41FA5}">
                      <a16:colId xmlns:a16="http://schemas.microsoft.com/office/drawing/2014/main" val="20024"/>
                    </a:ext>
                  </a:extLst>
                </a:gridCol>
                <a:gridCol w="214868">
                  <a:extLst>
                    <a:ext uri="{9D8B030D-6E8A-4147-A177-3AD203B41FA5}">
                      <a16:colId xmlns:a16="http://schemas.microsoft.com/office/drawing/2014/main" val="20025"/>
                    </a:ext>
                  </a:extLst>
                </a:gridCol>
                <a:gridCol w="214868">
                  <a:extLst>
                    <a:ext uri="{9D8B030D-6E8A-4147-A177-3AD203B41FA5}">
                      <a16:colId xmlns:a16="http://schemas.microsoft.com/office/drawing/2014/main" val="20026"/>
                    </a:ext>
                  </a:extLst>
                </a:gridCol>
                <a:gridCol w="214868">
                  <a:extLst>
                    <a:ext uri="{9D8B030D-6E8A-4147-A177-3AD203B41FA5}">
                      <a16:colId xmlns:a16="http://schemas.microsoft.com/office/drawing/2014/main" val="20027"/>
                    </a:ext>
                  </a:extLst>
                </a:gridCol>
                <a:gridCol w="214868">
                  <a:extLst>
                    <a:ext uri="{9D8B030D-6E8A-4147-A177-3AD203B41FA5}">
                      <a16:colId xmlns:a16="http://schemas.microsoft.com/office/drawing/2014/main" val="20028"/>
                    </a:ext>
                  </a:extLst>
                </a:gridCol>
                <a:gridCol w="214868">
                  <a:extLst>
                    <a:ext uri="{9D8B030D-6E8A-4147-A177-3AD203B41FA5}">
                      <a16:colId xmlns:a16="http://schemas.microsoft.com/office/drawing/2014/main" val="20029"/>
                    </a:ext>
                  </a:extLst>
                </a:gridCol>
                <a:gridCol w="214868">
                  <a:extLst>
                    <a:ext uri="{9D8B030D-6E8A-4147-A177-3AD203B41FA5}">
                      <a16:colId xmlns:a16="http://schemas.microsoft.com/office/drawing/2014/main" val="20030"/>
                    </a:ext>
                  </a:extLst>
                </a:gridCol>
                <a:gridCol w="214868">
                  <a:extLst>
                    <a:ext uri="{9D8B030D-6E8A-4147-A177-3AD203B41FA5}">
                      <a16:colId xmlns:a16="http://schemas.microsoft.com/office/drawing/2014/main" val="20031"/>
                    </a:ext>
                  </a:extLst>
                </a:gridCol>
                <a:gridCol w="214868">
                  <a:extLst>
                    <a:ext uri="{9D8B030D-6E8A-4147-A177-3AD203B41FA5}">
                      <a16:colId xmlns:a16="http://schemas.microsoft.com/office/drawing/2014/main" val="20032"/>
                    </a:ext>
                  </a:extLst>
                </a:gridCol>
                <a:gridCol w="214868">
                  <a:extLst>
                    <a:ext uri="{9D8B030D-6E8A-4147-A177-3AD203B41FA5}">
                      <a16:colId xmlns:a16="http://schemas.microsoft.com/office/drawing/2014/main" val="20033"/>
                    </a:ext>
                  </a:extLst>
                </a:gridCol>
                <a:gridCol w="214868">
                  <a:extLst>
                    <a:ext uri="{9D8B030D-6E8A-4147-A177-3AD203B41FA5}">
                      <a16:colId xmlns:a16="http://schemas.microsoft.com/office/drawing/2014/main" val="20034"/>
                    </a:ext>
                  </a:extLst>
                </a:gridCol>
                <a:gridCol w="214868">
                  <a:extLst>
                    <a:ext uri="{9D8B030D-6E8A-4147-A177-3AD203B41FA5}">
                      <a16:colId xmlns:a16="http://schemas.microsoft.com/office/drawing/2014/main" val="20035"/>
                    </a:ext>
                  </a:extLst>
                </a:gridCol>
                <a:gridCol w="214868">
                  <a:extLst>
                    <a:ext uri="{9D8B030D-6E8A-4147-A177-3AD203B41FA5}">
                      <a16:colId xmlns:a16="http://schemas.microsoft.com/office/drawing/2014/main" val="20036"/>
                    </a:ext>
                  </a:extLst>
                </a:gridCol>
                <a:gridCol w="214868">
                  <a:extLst>
                    <a:ext uri="{9D8B030D-6E8A-4147-A177-3AD203B41FA5}">
                      <a16:colId xmlns:a16="http://schemas.microsoft.com/office/drawing/2014/main" val="20037"/>
                    </a:ext>
                  </a:extLst>
                </a:gridCol>
                <a:gridCol w="214868">
                  <a:extLst>
                    <a:ext uri="{9D8B030D-6E8A-4147-A177-3AD203B41FA5}">
                      <a16:colId xmlns:a16="http://schemas.microsoft.com/office/drawing/2014/main" val="20038"/>
                    </a:ext>
                  </a:extLst>
                </a:gridCol>
                <a:gridCol w="214868">
                  <a:extLst>
                    <a:ext uri="{9D8B030D-6E8A-4147-A177-3AD203B41FA5}">
                      <a16:colId xmlns:a16="http://schemas.microsoft.com/office/drawing/2014/main" val="20039"/>
                    </a:ext>
                  </a:extLst>
                </a:gridCol>
              </a:tblGrid>
              <a:tr h="435424">
                <a:tc>
                  <a:txBody>
                    <a:bodyPr/>
                    <a:lstStyle/>
                    <a:p>
                      <a:r>
                        <a:rPr lang="en-US" sz="1200" dirty="0">
                          <a:latin typeface="Calibri" panose="020F0502020204030204" pitchFamily="34" charset="0"/>
                        </a:rPr>
                        <a:t>1</a:t>
                      </a:r>
                    </a:p>
                  </a:txBody>
                  <a:tcPr>
                    <a:solidFill>
                      <a:schemeClr val="bg1">
                        <a:lumMod val="75000"/>
                      </a:schemeClr>
                    </a:solidFill>
                  </a:tcPr>
                </a:tc>
                <a:tc>
                  <a:txBody>
                    <a:bodyPr/>
                    <a:lstStyle/>
                    <a:p>
                      <a:r>
                        <a:rPr lang="en-US" sz="1200" dirty="0">
                          <a:latin typeface="Calibri" panose="020F0502020204030204" pitchFamily="34" charset="0"/>
                        </a:rPr>
                        <a:t>2</a:t>
                      </a:r>
                    </a:p>
                  </a:txBody>
                  <a:tcPr>
                    <a:solidFill>
                      <a:schemeClr val="bg1">
                        <a:lumMod val="75000"/>
                      </a:schemeClr>
                    </a:solidFill>
                  </a:tcPr>
                </a:tc>
                <a:tc>
                  <a:txBody>
                    <a:bodyPr/>
                    <a:lstStyle/>
                    <a:p>
                      <a:r>
                        <a:rPr lang="en-US" sz="1200" dirty="0">
                          <a:latin typeface="Calibri" panose="020F0502020204030204" pitchFamily="34" charset="0"/>
                        </a:rPr>
                        <a:t>3</a:t>
                      </a:r>
                    </a:p>
                  </a:txBody>
                  <a:tcPr>
                    <a:solidFill>
                      <a:schemeClr val="bg1">
                        <a:lumMod val="75000"/>
                      </a:schemeClr>
                    </a:solidFill>
                  </a:tcPr>
                </a:tc>
                <a:tc>
                  <a:txBody>
                    <a:bodyPr/>
                    <a:lstStyle/>
                    <a:p>
                      <a:r>
                        <a:rPr lang="en-US" sz="1200" dirty="0">
                          <a:latin typeface="Calibri" panose="020F0502020204030204" pitchFamily="34" charset="0"/>
                        </a:rPr>
                        <a:t>4</a:t>
                      </a:r>
                    </a:p>
                  </a:txBody>
                  <a:tcPr>
                    <a:solidFill>
                      <a:schemeClr val="bg1">
                        <a:lumMod val="75000"/>
                      </a:schemeClr>
                    </a:solidFill>
                  </a:tcPr>
                </a:tc>
                <a:tc>
                  <a:txBody>
                    <a:bodyPr/>
                    <a:lstStyle/>
                    <a:p>
                      <a:r>
                        <a:rPr lang="en-US" sz="1200" dirty="0">
                          <a:latin typeface="Calibri" panose="020F0502020204030204" pitchFamily="34" charset="0"/>
                        </a:rPr>
                        <a:t>5</a:t>
                      </a:r>
                    </a:p>
                  </a:txBody>
                  <a:tcPr>
                    <a:solidFill>
                      <a:schemeClr val="bg1">
                        <a:lumMod val="75000"/>
                      </a:schemeClr>
                    </a:solidFill>
                  </a:tcPr>
                </a:tc>
                <a:tc>
                  <a:txBody>
                    <a:bodyPr/>
                    <a:lstStyle/>
                    <a:p>
                      <a:r>
                        <a:rPr lang="en-US" sz="1200" dirty="0">
                          <a:latin typeface="Calibri" panose="020F0502020204030204" pitchFamily="34" charset="0"/>
                        </a:rPr>
                        <a:t>6</a:t>
                      </a:r>
                    </a:p>
                  </a:txBody>
                  <a:tcPr>
                    <a:solidFill>
                      <a:schemeClr val="bg1">
                        <a:lumMod val="75000"/>
                      </a:schemeClr>
                    </a:solidFill>
                  </a:tcPr>
                </a:tc>
                <a:tc>
                  <a:txBody>
                    <a:bodyPr/>
                    <a:lstStyle/>
                    <a:p>
                      <a:r>
                        <a:rPr lang="en-US" sz="1200" dirty="0">
                          <a:latin typeface="Calibri" panose="020F0502020204030204" pitchFamily="34" charset="0"/>
                        </a:rPr>
                        <a:t>7</a:t>
                      </a:r>
                    </a:p>
                  </a:txBody>
                  <a:tcPr>
                    <a:solidFill>
                      <a:schemeClr val="bg1">
                        <a:lumMod val="75000"/>
                      </a:schemeClr>
                    </a:solidFill>
                  </a:tcPr>
                </a:tc>
                <a:tc>
                  <a:txBody>
                    <a:bodyPr/>
                    <a:lstStyle/>
                    <a:p>
                      <a:r>
                        <a:rPr lang="en-US" sz="1200" dirty="0">
                          <a:latin typeface="Calibri" panose="020F0502020204030204" pitchFamily="34" charset="0"/>
                        </a:rPr>
                        <a:t>8</a:t>
                      </a:r>
                    </a:p>
                  </a:txBody>
                  <a:tcPr>
                    <a:solidFill>
                      <a:schemeClr val="bg1">
                        <a:lumMod val="75000"/>
                      </a:schemeClr>
                    </a:solidFill>
                  </a:tcPr>
                </a:tc>
                <a:tc>
                  <a:txBody>
                    <a:bodyPr/>
                    <a:lstStyle/>
                    <a:p>
                      <a:r>
                        <a:rPr lang="en-US" sz="1200" dirty="0">
                          <a:latin typeface="Calibri" panose="020F0502020204030204" pitchFamily="34" charset="0"/>
                        </a:rPr>
                        <a:t>9</a:t>
                      </a:r>
                    </a:p>
                  </a:txBody>
                  <a:tcPr>
                    <a:solidFill>
                      <a:schemeClr val="bg1">
                        <a:lumMod val="75000"/>
                      </a:schemeClr>
                    </a:solidFill>
                  </a:tcPr>
                </a:tc>
                <a:tc>
                  <a:txBody>
                    <a:bodyPr/>
                    <a:lstStyle/>
                    <a:p>
                      <a:r>
                        <a:rPr lang="en-US" sz="1200" dirty="0">
                          <a:latin typeface="Calibri" panose="020F0502020204030204" pitchFamily="34" charset="0"/>
                        </a:rPr>
                        <a:t>10</a:t>
                      </a:r>
                    </a:p>
                  </a:txBody>
                  <a:tcPr>
                    <a:solidFill>
                      <a:schemeClr val="bg1">
                        <a:lumMod val="75000"/>
                      </a:schemeClr>
                    </a:solidFill>
                  </a:tcPr>
                </a:tc>
                <a:tc>
                  <a:txBody>
                    <a:bodyPr/>
                    <a:lstStyle/>
                    <a:p>
                      <a:r>
                        <a:rPr lang="en-US" sz="1200" dirty="0">
                          <a:latin typeface="Calibri" panose="020F0502020204030204" pitchFamily="34" charset="0"/>
                        </a:rPr>
                        <a:t>11</a:t>
                      </a:r>
                    </a:p>
                  </a:txBody>
                  <a:tcPr>
                    <a:solidFill>
                      <a:schemeClr val="bg1">
                        <a:lumMod val="75000"/>
                      </a:schemeClr>
                    </a:solidFill>
                  </a:tcPr>
                </a:tc>
                <a:tc>
                  <a:txBody>
                    <a:bodyPr/>
                    <a:lstStyle/>
                    <a:p>
                      <a:r>
                        <a:rPr lang="en-US" sz="1200" dirty="0">
                          <a:latin typeface="Calibri" panose="020F0502020204030204" pitchFamily="34" charset="0"/>
                        </a:rPr>
                        <a:t>12</a:t>
                      </a:r>
                    </a:p>
                  </a:txBody>
                  <a:tcPr>
                    <a:solidFill>
                      <a:schemeClr val="bg1">
                        <a:lumMod val="75000"/>
                      </a:schemeClr>
                    </a:solidFill>
                  </a:tcPr>
                </a:tc>
                <a:tc>
                  <a:txBody>
                    <a:bodyPr/>
                    <a:lstStyle/>
                    <a:p>
                      <a:r>
                        <a:rPr lang="en-US" sz="1200" dirty="0">
                          <a:latin typeface="Calibri" panose="020F0502020204030204" pitchFamily="34" charset="0"/>
                        </a:rPr>
                        <a:t>13</a:t>
                      </a:r>
                    </a:p>
                  </a:txBody>
                  <a:tcPr>
                    <a:solidFill>
                      <a:schemeClr val="bg1">
                        <a:lumMod val="75000"/>
                      </a:schemeClr>
                    </a:solidFill>
                  </a:tcPr>
                </a:tc>
                <a:tc>
                  <a:txBody>
                    <a:bodyPr/>
                    <a:lstStyle/>
                    <a:p>
                      <a:r>
                        <a:rPr lang="en-US" sz="1200" dirty="0">
                          <a:latin typeface="Calibri" panose="020F0502020204030204" pitchFamily="34" charset="0"/>
                        </a:rPr>
                        <a:t>14</a:t>
                      </a:r>
                    </a:p>
                  </a:txBody>
                  <a:tcPr>
                    <a:solidFill>
                      <a:schemeClr val="bg1">
                        <a:lumMod val="75000"/>
                      </a:schemeClr>
                    </a:solidFill>
                  </a:tcPr>
                </a:tc>
                <a:tc>
                  <a:txBody>
                    <a:bodyPr/>
                    <a:lstStyle/>
                    <a:p>
                      <a:r>
                        <a:rPr lang="en-US" sz="1200" dirty="0">
                          <a:latin typeface="Calibri" panose="020F0502020204030204" pitchFamily="34" charset="0"/>
                        </a:rPr>
                        <a:t>15</a:t>
                      </a:r>
                    </a:p>
                  </a:txBody>
                  <a:tcPr>
                    <a:solidFill>
                      <a:schemeClr val="bg1">
                        <a:lumMod val="75000"/>
                      </a:schemeClr>
                    </a:solidFill>
                  </a:tcPr>
                </a:tc>
                <a:tc>
                  <a:txBody>
                    <a:bodyPr/>
                    <a:lstStyle/>
                    <a:p>
                      <a:r>
                        <a:rPr lang="en-US" sz="1200" dirty="0">
                          <a:latin typeface="Calibri" panose="020F0502020204030204" pitchFamily="34" charset="0"/>
                        </a:rPr>
                        <a:t>16</a:t>
                      </a:r>
                    </a:p>
                  </a:txBody>
                  <a:tcPr>
                    <a:solidFill>
                      <a:schemeClr val="bg1">
                        <a:lumMod val="75000"/>
                      </a:schemeClr>
                    </a:solidFill>
                  </a:tcPr>
                </a:tc>
                <a:tc>
                  <a:txBody>
                    <a:bodyPr/>
                    <a:lstStyle/>
                    <a:p>
                      <a:r>
                        <a:rPr lang="en-US" sz="1200" dirty="0">
                          <a:latin typeface="Calibri" panose="020F0502020204030204" pitchFamily="34" charset="0"/>
                        </a:rPr>
                        <a:t>17</a:t>
                      </a:r>
                    </a:p>
                  </a:txBody>
                  <a:tcPr>
                    <a:solidFill>
                      <a:schemeClr val="bg1">
                        <a:lumMod val="75000"/>
                      </a:schemeClr>
                    </a:solidFill>
                  </a:tcPr>
                </a:tc>
                <a:tc>
                  <a:txBody>
                    <a:bodyPr/>
                    <a:lstStyle/>
                    <a:p>
                      <a:r>
                        <a:rPr lang="en-US" sz="1200" dirty="0">
                          <a:latin typeface="Calibri" panose="020F0502020204030204" pitchFamily="34" charset="0"/>
                        </a:rPr>
                        <a:t>18</a:t>
                      </a:r>
                    </a:p>
                  </a:txBody>
                  <a:tcPr>
                    <a:solidFill>
                      <a:schemeClr val="bg1">
                        <a:lumMod val="75000"/>
                      </a:schemeClr>
                    </a:solidFill>
                  </a:tcPr>
                </a:tc>
                <a:tc>
                  <a:txBody>
                    <a:bodyPr/>
                    <a:lstStyle/>
                    <a:p>
                      <a:r>
                        <a:rPr lang="en-US" sz="1200" dirty="0">
                          <a:latin typeface="Calibri" panose="020F0502020204030204" pitchFamily="34" charset="0"/>
                        </a:rPr>
                        <a:t>19</a:t>
                      </a:r>
                    </a:p>
                  </a:txBody>
                  <a:tcPr>
                    <a:solidFill>
                      <a:schemeClr val="bg1">
                        <a:lumMod val="75000"/>
                      </a:schemeClr>
                    </a:solidFill>
                  </a:tcPr>
                </a:tc>
                <a:tc>
                  <a:txBody>
                    <a:bodyPr/>
                    <a:lstStyle/>
                    <a:p>
                      <a:r>
                        <a:rPr lang="en-US" sz="1200" dirty="0">
                          <a:latin typeface="Calibri" panose="020F0502020204030204" pitchFamily="34" charset="0"/>
                        </a:rPr>
                        <a:t>20</a:t>
                      </a:r>
                    </a:p>
                  </a:txBody>
                  <a:tcPr>
                    <a:solidFill>
                      <a:schemeClr val="bg1">
                        <a:lumMod val="75000"/>
                      </a:schemeClr>
                    </a:solidFill>
                  </a:tcPr>
                </a:tc>
                <a:tc>
                  <a:txBody>
                    <a:bodyPr/>
                    <a:lstStyle/>
                    <a:p>
                      <a:r>
                        <a:rPr lang="en-US" sz="1200" dirty="0">
                          <a:latin typeface="Calibri" panose="020F0502020204030204" pitchFamily="34" charset="0"/>
                        </a:rPr>
                        <a:t>21</a:t>
                      </a:r>
                    </a:p>
                  </a:txBody>
                  <a:tcPr>
                    <a:solidFill>
                      <a:schemeClr val="bg1">
                        <a:lumMod val="75000"/>
                      </a:schemeClr>
                    </a:solidFill>
                  </a:tcPr>
                </a:tc>
                <a:tc>
                  <a:txBody>
                    <a:bodyPr/>
                    <a:lstStyle/>
                    <a:p>
                      <a:r>
                        <a:rPr lang="en-US" sz="1200" dirty="0">
                          <a:latin typeface="Calibri" panose="020F0502020204030204" pitchFamily="34" charset="0"/>
                        </a:rPr>
                        <a:t>22</a:t>
                      </a:r>
                    </a:p>
                  </a:txBody>
                  <a:tcPr>
                    <a:solidFill>
                      <a:schemeClr val="bg1">
                        <a:lumMod val="75000"/>
                      </a:schemeClr>
                    </a:solidFill>
                  </a:tcPr>
                </a:tc>
                <a:tc>
                  <a:txBody>
                    <a:bodyPr/>
                    <a:lstStyle/>
                    <a:p>
                      <a:r>
                        <a:rPr lang="en-US" sz="1200" dirty="0">
                          <a:latin typeface="Calibri" panose="020F0502020204030204" pitchFamily="34" charset="0"/>
                        </a:rPr>
                        <a:t>23</a:t>
                      </a:r>
                    </a:p>
                  </a:txBody>
                  <a:tcPr>
                    <a:solidFill>
                      <a:schemeClr val="bg1">
                        <a:lumMod val="75000"/>
                      </a:schemeClr>
                    </a:solidFill>
                  </a:tcPr>
                </a:tc>
                <a:tc>
                  <a:txBody>
                    <a:bodyPr/>
                    <a:lstStyle/>
                    <a:p>
                      <a:r>
                        <a:rPr lang="en-US" sz="1200" dirty="0">
                          <a:latin typeface="Calibri" panose="020F0502020204030204" pitchFamily="34" charset="0"/>
                        </a:rPr>
                        <a:t>24</a:t>
                      </a:r>
                    </a:p>
                  </a:txBody>
                  <a:tcPr>
                    <a:solidFill>
                      <a:schemeClr val="bg1">
                        <a:lumMod val="75000"/>
                      </a:schemeClr>
                    </a:solidFill>
                  </a:tcPr>
                </a:tc>
                <a:tc>
                  <a:txBody>
                    <a:bodyPr/>
                    <a:lstStyle/>
                    <a:p>
                      <a:r>
                        <a:rPr lang="en-US" sz="1200" dirty="0">
                          <a:latin typeface="Calibri" panose="020F0502020204030204" pitchFamily="34" charset="0"/>
                        </a:rPr>
                        <a:t>25</a:t>
                      </a:r>
                    </a:p>
                  </a:txBody>
                  <a:tcPr>
                    <a:solidFill>
                      <a:schemeClr val="bg1">
                        <a:lumMod val="75000"/>
                      </a:schemeClr>
                    </a:solidFill>
                  </a:tcPr>
                </a:tc>
                <a:tc>
                  <a:txBody>
                    <a:bodyPr/>
                    <a:lstStyle/>
                    <a:p>
                      <a:r>
                        <a:rPr lang="en-US" sz="1200" dirty="0">
                          <a:latin typeface="Calibri" panose="020F0502020204030204" pitchFamily="34" charset="0"/>
                        </a:rPr>
                        <a:t>26</a:t>
                      </a:r>
                    </a:p>
                  </a:txBody>
                  <a:tcPr>
                    <a:solidFill>
                      <a:schemeClr val="bg1">
                        <a:lumMod val="75000"/>
                      </a:schemeClr>
                    </a:solidFill>
                  </a:tcPr>
                </a:tc>
                <a:tc>
                  <a:txBody>
                    <a:bodyPr/>
                    <a:lstStyle/>
                    <a:p>
                      <a:r>
                        <a:rPr lang="en-US" sz="1200" dirty="0">
                          <a:latin typeface="Calibri" panose="020F0502020204030204" pitchFamily="34" charset="0"/>
                        </a:rPr>
                        <a:t>27</a:t>
                      </a:r>
                    </a:p>
                  </a:txBody>
                  <a:tcPr>
                    <a:solidFill>
                      <a:schemeClr val="bg1">
                        <a:lumMod val="75000"/>
                      </a:schemeClr>
                    </a:solidFill>
                  </a:tcPr>
                </a:tc>
                <a:tc>
                  <a:txBody>
                    <a:bodyPr/>
                    <a:lstStyle/>
                    <a:p>
                      <a:r>
                        <a:rPr lang="en-US" sz="1200" dirty="0">
                          <a:latin typeface="Calibri" panose="020F0502020204030204" pitchFamily="34" charset="0"/>
                        </a:rPr>
                        <a:t>28</a:t>
                      </a:r>
                    </a:p>
                  </a:txBody>
                  <a:tcPr>
                    <a:solidFill>
                      <a:schemeClr val="bg1">
                        <a:lumMod val="75000"/>
                      </a:schemeClr>
                    </a:solidFill>
                  </a:tcPr>
                </a:tc>
                <a:tc>
                  <a:txBody>
                    <a:bodyPr/>
                    <a:lstStyle/>
                    <a:p>
                      <a:r>
                        <a:rPr lang="en-US" sz="1200" dirty="0">
                          <a:latin typeface="Calibri" panose="020F0502020204030204" pitchFamily="34" charset="0"/>
                        </a:rPr>
                        <a:t>29</a:t>
                      </a:r>
                    </a:p>
                  </a:txBody>
                  <a:tcPr>
                    <a:solidFill>
                      <a:schemeClr val="bg1">
                        <a:lumMod val="75000"/>
                      </a:schemeClr>
                    </a:solidFill>
                  </a:tcPr>
                </a:tc>
                <a:tc>
                  <a:txBody>
                    <a:bodyPr/>
                    <a:lstStyle/>
                    <a:p>
                      <a:r>
                        <a:rPr lang="en-US" sz="1200" dirty="0">
                          <a:latin typeface="Calibri" panose="020F0502020204030204" pitchFamily="34" charset="0"/>
                        </a:rPr>
                        <a:t>30</a:t>
                      </a:r>
                    </a:p>
                  </a:txBody>
                  <a:tcPr>
                    <a:solidFill>
                      <a:schemeClr val="bg1">
                        <a:lumMod val="75000"/>
                      </a:schemeClr>
                    </a:solidFill>
                  </a:tcPr>
                </a:tc>
                <a:tc>
                  <a:txBody>
                    <a:bodyPr/>
                    <a:lstStyle/>
                    <a:p>
                      <a:r>
                        <a:rPr lang="en-US" sz="1200" dirty="0">
                          <a:latin typeface="Calibri" panose="020F0502020204030204" pitchFamily="34" charset="0"/>
                        </a:rPr>
                        <a:t>31</a:t>
                      </a:r>
                    </a:p>
                  </a:txBody>
                  <a:tcPr>
                    <a:solidFill>
                      <a:schemeClr val="bg1">
                        <a:lumMod val="75000"/>
                      </a:schemeClr>
                    </a:solidFill>
                  </a:tcPr>
                </a:tc>
                <a:tc>
                  <a:txBody>
                    <a:bodyPr/>
                    <a:lstStyle/>
                    <a:p>
                      <a:r>
                        <a:rPr lang="en-US" sz="1200" dirty="0">
                          <a:latin typeface="Calibri" panose="020F0502020204030204" pitchFamily="34" charset="0"/>
                        </a:rPr>
                        <a:t>32</a:t>
                      </a:r>
                    </a:p>
                  </a:txBody>
                  <a:tcPr>
                    <a:solidFill>
                      <a:schemeClr val="bg1">
                        <a:lumMod val="75000"/>
                      </a:schemeClr>
                    </a:solidFill>
                  </a:tcPr>
                </a:tc>
                <a:tc>
                  <a:txBody>
                    <a:bodyPr/>
                    <a:lstStyle/>
                    <a:p>
                      <a:r>
                        <a:rPr lang="en-US" sz="1200" dirty="0">
                          <a:latin typeface="Calibri" panose="020F0502020204030204" pitchFamily="34" charset="0"/>
                        </a:rPr>
                        <a:t>33</a:t>
                      </a:r>
                    </a:p>
                  </a:txBody>
                  <a:tcPr>
                    <a:solidFill>
                      <a:schemeClr val="bg1">
                        <a:lumMod val="75000"/>
                      </a:schemeClr>
                    </a:solidFill>
                  </a:tcPr>
                </a:tc>
                <a:tc>
                  <a:txBody>
                    <a:bodyPr/>
                    <a:lstStyle/>
                    <a:p>
                      <a:r>
                        <a:rPr lang="en-US" sz="1200" dirty="0">
                          <a:latin typeface="Calibri" panose="020F0502020204030204" pitchFamily="34" charset="0"/>
                        </a:rPr>
                        <a:t>34</a:t>
                      </a:r>
                    </a:p>
                  </a:txBody>
                  <a:tcPr>
                    <a:solidFill>
                      <a:schemeClr val="bg1">
                        <a:lumMod val="75000"/>
                      </a:schemeClr>
                    </a:solidFill>
                  </a:tcPr>
                </a:tc>
                <a:tc>
                  <a:txBody>
                    <a:bodyPr/>
                    <a:lstStyle/>
                    <a:p>
                      <a:r>
                        <a:rPr lang="en-US" sz="1200" dirty="0">
                          <a:latin typeface="Calibri" panose="020F0502020204030204" pitchFamily="34" charset="0"/>
                        </a:rPr>
                        <a:t>35</a:t>
                      </a:r>
                    </a:p>
                  </a:txBody>
                  <a:tcPr>
                    <a:solidFill>
                      <a:schemeClr val="bg1">
                        <a:lumMod val="75000"/>
                      </a:schemeClr>
                    </a:solidFill>
                  </a:tcPr>
                </a:tc>
                <a:tc>
                  <a:txBody>
                    <a:bodyPr/>
                    <a:lstStyle/>
                    <a:p>
                      <a:r>
                        <a:rPr lang="en-US" sz="1200" dirty="0">
                          <a:latin typeface="Calibri" panose="020F0502020204030204" pitchFamily="34" charset="0"/>
                        </a:rPr>
                        <a:t>36</a:t>
                      </a:r>
                    </a:p>
                  </a:txBody>
                  <a:tcPr>
                    <a:solidFill>
                      <a:schemeClr val="bg1">
                        <a:lumMod val="75000"/>
                      </a:schemeClr>
                    </a:solidFill>
                  </a:tcPr>
                </a:tc>
                <a:tc>
                  <a:txBody>
                    <a:bodyPr/>
                    <a:lstStyle/>
                    <a:p>
                      <a:r>
                        <a:rPr lang="en-US" sz="1200" dirty="0">
                          <a:latin typeface="Calibri" panose="020F0502020204030204" pitchFamily="34" charset="0"/>
                        </a:rPr>
                        <a:t>37</a:t>
                      </a:r>
                    </a:p>
                  </a:txBody>
                  <a:tcPr>
                    <a:solidFill>
                      <a:schemeClr val="bg1">
                        <a:lumMod val="75000"/>
                      </a:schemeClr>
                    </a:solidFill>
                  </a:tcPr>
                </a:tc>
                <a:tc>
                  <a:txBody>
                    <a:bodyPr/>
                    <a:lstStyle/>
                    <a:p>
                      <a:r>
                        <a:rPr lang="en-US" sz="1200" dirty="0">
                          <a:latin typeface="Calibri" panose="020F0502020204030204" pitchFamily="34" charset="0"/>
                        </a:rPr>
                        <a:t>38</a:t>
                      </a:r>
                    </a:p>
                  </a:txBody>
                  <a:tcPr>
                    <a:solidFill>
                      <a:schemeClr val="bg1">
                        <a:lumMod val="75000"/>
                      </a:schemeClr>
                    </a:solidFill>
                  </a:tcPr>
                </a:tc>
                <a:tc>
                  <a:txBody>
                    <a:bodyPr/>
                    <a:lstStyle/>
                    <a:p>
                      <a:r>
                        <a:rPr lang="en-US" sz="1200" dirty="0">
                          <a:latin typeface="Calibri" panose="020F0502020204030204" pitchFamily="34" charset="0"/>
                        </a:rPr>
                        <a:t>39</a:t>
                      </a:r>
                    </a:p>
                  </a:txBody>
                  <a:tcPr>
                    <a:solidFill>
                      <a:schemeClr val="bg1">
                        <a:lumMod val="75000"/>
                      </a:schemeClr>
                    </a:solidFill>
                  </a:tcPr>
                </a:tc>
                <a:tc>
                  <a:txBody>
                    <a:bodyPr/>
                    <a:lstStyle/>
                    <a:p>
                      <a:r>
                        <a:rPr lang="en-US" sz="1200" dirty="0">
                          <a:latin typeface="Calibri" panose="020F0502020204030204" pitchFamily="34" charset="0"/>
                        </a:rPr>
                        <a:t>40</a:t>
                      </a:r>
                    </a:p>
                  </a:txBody>
                  <a:tcPr>
                    <a:solidFill>
                      <a:schemeClr val="bg1">
                        <a:lumMod val="75000"/>
                      </a:schemeClr>
                    </a:solidFill>
                  </a:tcPr>
                </a:tc>
                <a:extLst>
                  <a:ext uri="{0D108BD9-81ED-4DB2-BD59-A6C34878D82A}">
                    <a16:rowId xmlns:a16="http://schemas.microsoft.com/office/drawing/2014/main" val="10000"/>
                  </a:ext>
                </a:extLst>
              </a:tr>
            </a:tbl>
          </a:graphicData>
        </a:graphic>
      </p:graphicFrame>
      <p:grpSp>
        <p:nvGrpSpPr>
          <p:cNvPr id="8" name="Group 7"/>
          <p:cNvGrpSpPr/>
          <p:nvPr/>
        </p:nvGrpSpPr>
        <p:grpSpPr>
          <a:xfrm>
            <a:off x="1261872" y="5815367"/>
            <a:ext cx="3624812" cy="609600"/>
            <a:chOff x="1261872" y="5815367"/>
            <a:chExt cx="3624812" cy="609600"/>
          </a:xfrm>
        </p:grpSpPr>
        <p:graphicFrame>
          <p:nvGraphicFramePr>
            <p:cNvPr id="29" name="Content Placeholder 6"/>
            <p:cNvGraphicFramePr>
              <a:graphicFrameLocks/>
            </p:cNvGraphicFramePr>
            <p:nvPr>
              <p:extLst/>
            </p:nvPr>
          </p:nvGraphicFramePr>
          <p:xfrm>
            <a:off x="1261872" y="5815367"/>
            <a:ext cx="1504341" cy="609600"/>
          </p:xfrm>
          <a:graphic>
            <a:graphicData uri="http://schemas.openxmlformats.org/drawingml/2006/table">
              <a:tbl>
                <a:tblPr>
                  <a:tableStyleId>{5C22544A-7EE6-4342-B048-85BDC9FD1C3A}</a:tableStyleId>
                </a:tblPr>
                <a:tblGrid>
                  <a:gridCol w="1504341">
                    <a:extLst>
                      <a:ext uri="{9D8B030D-6E8A-4147-A177-3AD203B41FA5}">
                        <a16:colId xmlns:a16="http://schemas.microsoft.com/office/drawing/2014/main" val="20001"/>
                      </a:ext>
                    </a:extLst>
                  </a:gridCol>
                </a:tblGrid>
                <a:tr h="0">
                  <a:tc>
                    <a:txBody>
                      <a:bodyPr/>
                      <a:lstStyle/>
                      <a:p>
                        <a:pPr algn="l"/>
                        <a:r>
                          <a:rPr lang="en-US" sz="1400" dirty="0">
                            <a:latin typeface="Calibri" panose="020F0502020204030204" pitchFamily="34" charset="0"/>
                          </a:rPr>
                          <a:t>n = 40</a:t>
                        </a:r>
                      </a:p>
                    </a:txBody>
                    <a:tcPr anchor="ctr">
                      <a:noFill/>
                    </a:tcPr>
                  </a:tc>
                  <a:extLst>
                    <a:ext uri="{0D108BD9-81ED-4DB2-BD59-A6C34878D82A}">
                      <a16:rowId xmlns:a16="http://schemas.microsoft.com/office/drawing/2014/main" val="10000"/>
                    </a:ext>
                  </a:extLst>
                </a:tr>
                <a:tr h="0">
                  <a:tc>
                    <a:txBody>
                      <a:bodyPr/>
                      <a:lstStyle/>
                      <a:p>
                        <a:pPr algn="l"/>
                        <a:r>
                          <a:rPr lang="en-US" sz="1400" dirty="0">
                            <a:latin typeface="Calibri" panose="020F0502020204030204" pitchFamily="34" charset="0"/>
                          </a:rPr>
                          <a:t>k = 10</a:t>
                        </a:r>
                      </a:p>
                    </a:txBody>
                    <a:tcPr anchor="ctr">
                      <a:noFill/>
                    </a:tcPr>
                  </a:tc>
                  <a:extLst>
                    <a:ext uri="{0D108BD9-81ED-4DB2-BD59-A6C34878D82A}">
                      <a16:rowId xmlns:a16="http://schemas.microsoft.com/office/drawing/2014/main" val="10001"/>
                    </a:ext>
                  </a:extLst>
                </a:tr>
              </a:tbl>
            </a:graphicData>
          </a:graphic>
        </p:graphicFrame>
        <p:grpSp>
          <p:nvGrpSpPr>
            <p:cNvPr id="7" name="Group 6"/>
            <p:cNvGrpSpPr/>
            <p:nvPr/>
          </p:nvGrpSpPr>
          <p:grpSpPr>
            <a:xfrm>
              <a:off x="1955894" y="5858557"/>
              <a:ext cx="2930790" cy="523220"/>
              <a:chOff x="3909958" y="5983049"/>
              <a:chExt cx="2930790" cy="523220"/>
            </a:xfrm>
          </p:grpSpPr>
          <p:sp>
            <p:nvSpPr>
              <p:cNvPr id="11" name="TextBox 10"/>
              <p:cNvSpPr txBox="1"/>
              <p:nvPr/>
            </p:nvSpPr>
            <p:spPr>
              <a:xfrm>
                <a:off x="4554524" y="5983049"/>
                <a:ext cx="2286224" cy="523220"/>
              </a:xfrm>
              <a:prstGeom prst="rect">
                <a:avLst/>
              </a:prstGeom>
              <a:noFill/>
            </p:spPr>
            <p:txBody>
              <a:bodyPr wrap="square" rtlCol="0">
                <a:spAutoFit/>
              </a:bodyPr>
              <a:lstStyle/>
              <a:p>
                <a:r>
                  <a:rPr lang="en-US" sz="1400" dirty="0">
                    <a:latin typeface="Calibri" panose="020F0502020204030204" pitchFamily="34" charset="0"/>
                  </a:rPr>
                  <a:t>4 test observations per iteration</a:t>
                </a:r>
              </a:p>
            </p:txBody>
          </p:sp>
          <p:sp>
            <p:nvSpPr>
              <p:cNvPr id="5" name="Right Arrow 4"/>
              <p:cNvSpPr/>
              <p:nvPr/>
            </p:nvSpPr>
            <p:spPr>
              <a:xfrm>
                <a:off x="3909958" y="6037564"/>
                <a:ext cx="644566" cy="362080"/>
              </a:xfrm>
              <a:prstGeom prst="rightArrow">
                <a:avLst/>
              </a:prstGeom>
              <a:solidFill>
                <a:srgbClr val="0085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1" name="TextBox 30"/>
          <p:cNvSpPr txBox="1"/>
          <p:nvPr/>
        </p:nvSpPr>
        <p:spPr>
          <a:xfrm>
            <a:off x="4833257" y="3653565"/>
            <a:ext cx="1103086" cy="1446550"/>
          </a:xfrm>
          <a:prstGeom prst="rect">
            <a:avLst/>
          </a:prstGeom>
          <a:noFill/>
        </p:spPr>
        <p:txBody>
          <a:bodyPr wrap="square" rtlCol="0">
            <a:spAutoFit/>
          </a:bodyPr>
          <a:lstStyle/>
          <a:p>
            <a:r>
              <a:rPr lang="en-US" sz="8800" dirty="0">
                <a:latin typeface="Calibri" panose="020F0502020204030204" pitchFamily="34" charset="0"/>
              </a:rPr>
              <a:t>…</a:t>
            </a:r>
            <a:endParaRPr lang="en-US" sz="1200" dirty="0">
              <a:solidFill>
                <a:schemeClr val="bg1"/>
              </a:solidFill>
              <a:latin typeface="Calibri" panose="020F0502020204030204" pitchFamily="34" charset="0"/>
            </a:endParaRPr>
          </a:p>
        </p:txBody>
      </p:sp>
      <p:grpSp>
        <p:nvGrpSpPr>
          <p:cNvPr id="16" name="Group 15"/>
          <p:cNvGrpSpPr/>
          <p:nvPr/>
        </p:nvGrpSpPr>
        <p:grpSpPr>
          <a:xfrm>
            <a:off x="9856592" y="2601685"/>
            <a:ext cx="1147732" cy="2828257"/>
            <a:chOff x="9856592" y="2601685"/>
            <a:chExt cx="1147732" cy="2828257"/>
          </a:xfrm>
        </p:grpSpPr>
        <p:grpSp>
          <p:nvGrpSpPr>
            <p:cNvPr id="17" name="Group 16"/>
            <p:cNvGrpSpPr/>
            <p:nvPr/>
          </p:nvGrpSpPr>
          <p:grpSpPr>
            <a:xfrm>
              <a:off x="10334443" y="3855072"/>
              <a:ext cx="669881" cy="1574870"/>
              <a:chOff x="10325818" y="2554345"/>
              <a:chExt cx="669881" cy="1574870"/>
            </a:xfrm>
          </p:grpSpPr>
          <p:sp>
            <p:nvSpPr>
              <p:cNvPr id="19" name="Bent Arrow 18"/>
              <p:cNvSpPr/>
              <p:nvPr/>
            </p:nvSpPr>
            <p:spPr>
              <a:xfrm rot="5400000">
                <a:off x="10274041" y="2606122"/>
                <a:ext cx="573655" cy="470102"/>
              </a:xfrm>
              <a:prstGeom prst="bentArrow">
                <a:avLst/>
              </a:prstGeom>
              <a:solidFill>
                <a:srgbClr val="00853E"/>
              </a:solidFill>
              <a:ln>
                <a:solidFill>
                  <a:srgbClr val="0085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TextBox 19"/>
              <p:cNvSpPr txBox="1"/>
              <p:nvPr/>
            </p:nvSpPr>
            <p:spPr>
              <a:xfrm rot="5400000">
                <a:off x="10163575" y="3297091"/>
                <a:ext cx="1017917" cy="646331"/>
              </a:xfrm>
              <a:prstGeom prst="rect">
                <a:avLst/>
              </a:prstGeom>
              <a:noFill/>
            </p:spPr>
            <p:txBody>
              <a:bodyPr wrap="square" rtlCol="0">
                <a:spAutoFit/>
              </a:bodyPr>
              <a:lstStyle/>
              <a:p>
                <a:r>
                  <a:rPr lang="en-US" dirty="0"/>
                  <a:t>Estimate Error</a:t>
                </a:r>
              </a:p>
            </p:txBody>
          </p:sp>
        </p:grpSp>
        <p:sp>
          <p:nvSpPr>
            <p:cNvPr id="18" name="Right Brace 17"/>
            <p:cNvSpPr/>
            <p:nvPr/>
          </p:nvSpPr>
          <p:spPr>
            <a:xfrm>
              <a:off x="9856592" y="2601685"/>
              <a:ext cx="408842" cy="2770604"/>
            </a:xfrm>
            <a:prstGeom prst="rightBrace">
              <a:avLst>
                <a:gd name="adj1" fmla="val 8333"/>
                <a:gd name="adj2" fmla="val 47198"/>
              </a:avLst>
            </a:prstGeom>
            <a:ln w="28575">
              <a:solidFill>
                <a:srgbClr val="00853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2668212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Leave One Out Cross Validation</a:t>
            </a:r>
          </a:p>
        </p:txBody>
      </p:sp>
      <p:sp>
        <p:nvSpPr>
          <p:cNvPr id="4" name="Slide Number Placeholder 3"/>
          <p:cNvSpPr>
            <a:spLocks noGrp="1"/>
          </p:cNvSpPr>
          <p:nvPr>
            <p:ph type="sldNum" sz="quarter" idx="12"/>
          </p:nvPr>
        </p:nvSpPr>
        <p:spPr/>
        <p:txBody>
          <a:bodyPr/>
          <a:lstStyle/>
          <a:p>
            <a:fld id="{601A7ADE-E78F-4068-B691-87A7BF8C4DE5}" type="slidenum">
              <a:rPr lang="en-US" smtClean="0"/>
              <a:pPr/>
              <a:t>14</a:t>
            </a:fld>
            <a:endParaRPr lang="en-US" dirty="0"/>
          </a:p>
        </p:txBody>
      </p:sp>
      <p:graphicFrame>
        <p:nvGraphicFramePr>
          <p:cNvPr id="19" name="Content Placeholder 6"/>
          <p:cNvGraphicFramePr>
            <a:graphicFrameLocks/>
          </p:cNvGraphicFramePr>
          <p:nvPr>
            <p:extLst>
              <p:ext uri="{D42A27DB-BD31-4B8C-83A1-F6EECF244321}">
                <p14:modId xmlns:p14="http://schemas.microsoft.com/office/powerpoint/2010/main" val="1515882855"/>
              </p:ext>
            </p:extLst>
          </p:nvPr>
        </p:nvGraphicFramePr>
        <p:xfrm>
          <a:off x="1261872" y="3758387"/>
          <a:ext cx="8594720" cy="457200"/>
        </p:xfrm>
        <a:graphic>
          <a:graphicData uri="http://schemas.openxmlformats.org/drawingml/2006/table">
            <a:tbl>
              <a:tblPr>
                <a:tableStyleId>{5C22544A-7EE6-4342-B048-85BDC9FD1C3A}</a:tableStyleId>
              </a:tblPr>
              <a:tblGrid>
                <a:gridCol w="214868">
                  <a:extLst>
                    <a:ext uri="{9D8B030D-6E8A-4147-A177-3AD203B41FA5}">
                      <a16:colId xmlns:a16="http://schemas.microsoft.com/office/drawing/2014/main" val="20000"/>
                    </a:ext>
                  </a:extLst>
                </a:gridCol>
                <a:gridCol w="214868">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21456">
                  <a:extLst>
                    <a:ext uri="{9D8B030D-6E8A-4147-A177-3AD203B41FA5}">
                      <a16:colId xmlns:a16="http://schemas.microsoft.com/office/drawing/2014/main" val="20003"/>
                    </a:ext>
                  </a:extLst>
                </a:gridCol>
                <a:gridCol w="214868">
                  <a:extLst>
                    <a:ext uri="{9D8B030D-6E8A-4147-A177-3AD203B41FA5}">
                      <a16:colId xmlns:a16="http://schemas.microsoft.com/office/drawing/2014/main" val="20004"/>
                    </a:ext>
                  </a:extLst>
                </a:gridCol>
                <a:gridCol w="214868">
                  <a:extLst>
                    <a:ext uri="{9D8B030D-6E8A-4147-A177-3AD203B41FA5}">
                      <a16:colId xmlns:a16="http://schemas.microsoft.com/office/drawing/2014/main" val="20005"/>
                    </a:ext>
                  </a:extLst>
                </a:gridCol>
                <a:gridCol w="214868">
                  <a:extLst>
                    <a:ext uri="{9D8B030D-6E8A-4147-A177-3AD203B41FA5}">
                      <a16:colId xmlns:a16="http://schemas.microsoft.com/office/drawing/2014/main" val="20006"/>
                    </a:ext>
                  </a:extLst>
                </a:gridCol>
                <a:gridCol w="214868">
                  <a:extLst>
                    <a:ext uri="{9D8B030D-6E8A-4147-A177-3AD203B41FA5}">
                      <a16:colId xmlns:a16="http://schemas.microsoft.com/office/drawing/2014/main" val="20007"/>
                    </a:ext>
                  </a:extLst>
                </a:gridCol>
                <a:gridCol w="214868">
                  <a:extLst>
                    <a:ext uri="{9D8B030D-6E8A-4147-A177-3AD203B41FA5}">
                      <a16:colId xmlns:a16="http://schemas.microsoft.com/office/drawing/2014/main" val="20008"/>
                    </a:ext>
                  </a:extLst>
                </a:gridCol>
                <a:gridCol w="214868">
                  <a:extLst>
                    <a:ext uri="{9D8B030D-6E8A-4147-A177-3AD203B41FA5}">
                      <a16:colId xmlns:a16="http://schemas.microsoft.com/office/drawing/2014/main" val="20009"/>
                    </a:ext>
                  </a:extLst>
                </a:gridCol>
                <a:gridCol w="214868">
                  <a:extLst>
                    <a:ext uri="{9D8B030D-6E8A-4147-A177-3AD203B41FA5}">
                      <a16:colId xmlns:a16="http://schemas.microsoft.com/office/drawing/2014/main" val="20010"/>
                    </a:ext>
                  </a:extLst>
                </a:gridCol>
                <a:gridCol w="214868">
                  <a:extLst>
                    <a:ext uri="{9D8B030D-6E8A-4147-A177-3AD203B41FA5}">
                      <a16:colId xmlns:a16="http://schemas.microsoft.com/office/drawing/2014/main" val="20011"/>
                    </a:ext>
                  </a:extLst>
                </a:gridCol>
                <a:gridCol w="214868">
                  <a:extLst>
                    <a:ext uri="{9D8B030D-6E8A-4147-A177-3AD203B41FA5}">
                      <a16:colId xmlns:a16="http://schemas.microsoft.com/office/drawing/2014/main" val="20012"/>
                    </a:ext>
                  </a:extLst>
                </a:gridCol>
                <a:gridCol w="214868">
                  <a:extLst>
                    <a:ext uri="{9D8B030D-6E8A-4147-A177-3AD203B41FA5}">
                      <a16:colId xmlns:a16="http://schemas.microsoft.com/office/drawing/2014/main" val="20013"/>
                    </a:ext>
                  </a:extLst>
                </a:gridCol>
                <a:gridCol w="214868">
                  <a:extLst>
                    <a:ext uri="{9D8B030D-6E8A-4147-A177-3AD203B41FA5}">
                      <a16:colId xmlns:a16="http://schemas.microsoft.com/office/drawing/2014/main" val="20014"/>
                    </a:ext>
                  </a:extLst>
                </a:gridCol>
                <a:gridCol w="214868">
                  <a:extLst>
                    <a:ext uri="{9D8B030D-6E8A-4147-A177-3AD203B41FA5}">
                      <a16:colId xmlns:a16="http://schemas.microsoft.com/office/drawing/2014/main" val="20015"/>
                    </a:ext>
                  </a:extLst>
                </a:gridCol>
                <a:gridCol w="214868">
                  <a:extLst>
                    <a:ext uri="{9D8B030D-6E8A-4147-A177-3AD203B41FA5}">
                      <a16:colId xmlns:a16="http://schemas.microsoft.com/office/drawing/2014/main" val="20016"/>
                    </a:ext>
                  </a:extLst>
                </a:gridCol>
                <a:gridCol w="214868">
                  <a:extLst>
                    <a:ext uri="{9D8B030D-6E8A-4147-A177-3AD203B41FA5}">
                      <a16:colId xmlns:a16="http://schemas.microsoft.com/office/drawing/2014/main" val="20017"/>
                    </a:ext>
                  </a:extLst>
                </a:gridCol>
                <a:gridCol w="214868">
                  <a:extLst>
                    <a:ext uri="{9D8B030D-6E8A-4147-A177-3AD203B41FA5}">
                      <a16:colId xmlns:a16="http://schemas.microsoft.com/office/drawing/2014/main" val="20018"/>
                    </a:ext>
                  </a:extLst>
                </a:gridCol>
                <a:gridCol w="214868">
                  <a:extLst>
                    <a:ext uri="{9D8B030D-6E8A-4147-A177-3AD203B41FA5}">
                      <a16:colId xmlns:a16="http://schemas.microsoft.com/office/drawing/2014/main" val="20019"/>
                    </a:ext>
                  </a:extLst>
                </a:gridCol>
                <a:gridCol w="214868">
                  <a:extLst>
                    <a:ext uri="{9D8B030D-6E8A-4147-A177-3AD203B41FA5}">
                      <a16:colId xmlns:a16="http://schemas.microsoft.com/office/drawing/2014/main" val="20020"/>
                    </a:ext>
                  </a:extLst>
                </a:gridCol>
                <a:gridCol w="214868">
                  <a:extLst>
                    <a:ext uri="{9D8B030D-6E8A-4147-A177-3AD203B41FA5}">
                      <a16:colId xmlns:a16="http://schemas.microsoft.com/office/drawing/2014/main" val="20021"/>
                    </a:ext>
                  </a:extLst>
                </a:gridCol>
                <a:gridCol w="214868">
                  <a:extLst>
                    <a:ext uri="{9D8B030D-6E8A-4147-A177-3AD203B41FA5}">
                      <a16:colId xmlns:a16="http://schemas.microsoft.com/office/drawing/2014/main" val="20022"/>
                    </a:ext>
                  </a:extLst>
                </a:gridCol>
                <a:gridCol w="214868">
                  <a:extLst>
                    <a:ext uri="{9D8B030D-6E8A-4147-A177-3AD203B41FA5}">
                      <a16:colId xmlns:a16="http://schemas.microsoft.com/office/drawing/2014/main" val="20023"/>
                    </a:ext>
                  </a:extLst>
                </a:gridCol>
                <a:gridCol w="214868">
                  <a:extLst>
                    <a:ext uri="{9D8B030D-6E8A-4147-A177-3AD203B41FA5}">
                      <a16:colId xmlns:a16="http://schemas.microsoft.com/office/drawing/2014/main" val="20024"/>
                    </a:ext>
                  </a:extLst>
                </a:gridCol>
                <a:gridCol w="214868">
                  <a:extLst>
                    <a:ext uri="{9D8B030D-6E8A-4147-A177-3AD203B41FA5}">
                      <a16:colId xmlns:a16="http://schemas.microsoft.com/office/drawing/2014/main" val="20025"/>
                    </a:ext>
                  </a:extLst>
                </a:gridCol>
                <a:gridCol w="214868">
                  <a:extLst>
                    <a:ext uri="{9D8B030D-6E8A-4147-A177-3AD203B41FA5}">
                      <a16:colId xmlns:a16="http://schemas.microsoft.com/office/drawing/2014/main" val="20026"/>
                    </a:ext>
                  </a:extLst>
                </a:gridCol>
                <a:gridCol w="214868">
                  <a:extLst>
                    <a:ext uri="{9D8B030D-6E8A-4147-A177-3AD203B41FA5}">
                      <a16:colId xmlns:a16="http://schemas.microsoft.com/office/drawing/2014/main" val="20027"/>
                    </a:ext>
                  </a:extLst>
                </a:gridCol>
                <a:gridCol w="214868">
                  <a:extLst>
                    <a:ext uri="{9D8B030D-6E8A-4147-A177-3AD203B41FA5}">
                      <a16:colId xmlns:a16="http://schemas.microsoft.com/office/drawing/2014/main" val="20028"/>
                    </a:ext>
                  </a:extLst>
                </a:gridCol>
                <a:gridCol w="214868">
                  <a:extLst>
                    <a:ext uri="{9D8B030D-6E8A-4147-A177-3AD203B41FA5}">
                      <a16:colId xmlns:a16="http://schemas.microsoft.com/office/drawing/2014/main" val="20029"/>
                    </a:ext>
                  </a:extLst>
                </a:gridCol>
                <a:gridCol w="214868">
                  <a:extLst>
                    <a:ext uri="{9D8B030D-6E8A-4147-A177-3AD203B41FA5}">
                      <a16:colId xmlns:a16="http://schemas.microsoft.com/office/drawing/2014/main" val="20030"/>
                    </a:ext>
                  </a:extLst>
                </a:gridCol>
                <a:gridCol w="214868">
                  <a:extLst>
                    <a:ext uri="{9D8B030D-6E8A-4147-A177-3AD203B41FA5}">
                      <a16:colId xmlns:a16="http://schemas.microsoft.com/office/drawing/2014/main" val="20031"/>
                    </a:ext>
                  </a:extLst>
                </a:gridCol>
                <a:gridCol w="214868">
                  <a:extLst>
                    <a:ext uri="{9D8B030D-6E8A-4147-A177-3AD203B41FA5}">
                      <a16:colId xmlns:a16="http://schemas.microsoft.com/office/drawing/2014/main" val="20032"/>
                    </a:ext>
                  </a:extLst>
                </a:gridCol>
                <a:gridCol w="214868">
                  <a:extLst>
                    <a:ext uri="{9D8B030D-6E8A-4147-A177-3AD203B41FA5}">
                      <a16:colId xmlns:a16="http://schemas.microsoft.com/office/drawing/2014/main" val="20033"/>
                    </a:ext>
                  </a:extLst>
                </a:gridCol>
                <a:gridCol w="214868">
                  <a:extLst>
                    <a:ext uri="{9D8B030D-6E8A-4147-A177-3AD203B41FA5}">
                      <a16:colId xmlns:a16="http://schemas.microsoft.com/office/drawing/2014/main" val="20034"/>
                    </a:ext>
                  </a:extLst>
                </a:gridCol>
                <a:gridCol w="214868">
                  <a:extLst>
                    <a:ext uri="{9D8B030D-6E8A-4147-A177-3AD203B41FA5}">
                      <a16:colId xmlns:a16="http://schemas.microsoft.com/office/drawing/2014/main" val="20035"/>
                    </a:ext>
                  </a:extLst>
                </a:gridCol>
                <a:gridCol w="214868">
                  <a:extLst>
                    <a:ext uri="{9D8B030D-6E8A-4147-A177-3AD203B41FA5}">
                      <a16:colId xmlns:a16="http://schemas.microsoft.com/office/drawing/2014/main" val="20036"/>
                    </a:ext>
                  </a:extLst>
                </a:gridCol>
                <a:gridCol w="214868">
                  <a:extLst>
                    <a:ext uri="{9D8B030D-6E8A-4147-A177-3AD203B41FA5}">
                      <a16:colId xmlns:a16="http://schemas.microsoft.com/office/drawing/2014/main" val="20037"/>
                    </a:ext>
                  </a:extLst>
                </a:gridCol>
                <a:gridCol w="214868">
                  <a:extLst>
                    <a:ext uri="{9D8B030D-6E8A-4147-A177-3AD203B41FA5}">
                      <a16:colId xmlns:a16="http://schemas.microsoft.com/office/drawing/2014/main" val="20038"/>
                    </a:ext>
                  </a:extLst>
                </a:gridCol>
                <a:gridCol w="214868">
                  <a:extLst>
                    <a:ext uri="{9D8B030D-6E8A-4147-A177-3AD203B41FA5}">
                      <a16:colId xmlns:a16="http://schemas.microsoft.com/office/drawing/2014/main" val="20039"/>
                    </a:ext>
                  </a:extLst>
                </a:gridCol>
              </a:tblGrid>
              <a:tr h="435424">
                <a:tc>
                  <a:txBody>
                    <a:bodyPr/>
                    <a:lstStyle/>
                    <a:p>
                      <a:r>
                        <a:rPr lang="en-US" sz="1200" dirty="0">
                          <a:solidFill>
                            <a:schemeClr val="tx1"/>
                          </a:solidFill>
                          <a:latin typeface="Calibri" panose="020F0502020204030204" pitchFamily="34" charset="0"/>
                        </a:rPr>
                        <a:t>1</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2</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3</a:t>
                      </a:r>
                    </a:p>
                  </a:txBody>
                  <a:tcPr>
                    <a:solidFill>
                      <a:srgbClr val="00853E"/>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4</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5</a:t>
                      </a:r>
                    </a:p>
                  </a:txBody>
                  <a:tcPr>
                    <a:solidFill>
                      <a:schemeClr val="accent1"/>
                    </a:solidFill>
                  </a:tcPr>
                </a:tc>
                <a:tc>
                  <a:txBody>
                    <a:bodyPr/>
                    <a:lstStyle/>
                    <a:p>
                      <a:r>
                        <a:rPr lang="en-US" sz="1200" dirty="0">
                          <a:solidFill>
                            <a:schemeClr val="tx1"/>
                          </a:solidFill>
                          <a:latin typeface="Calibri" panose="020F0502020204030204" pitchFamily="34" charset="0"/>
                        </a:rPr>
                        <a:t>6</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7</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8</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9</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10</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11</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12</a:t>
                      </a:r>
                    </a:p>
                  </a:txBody>
                  <a:tcPr>
                    <a:solidFill>
                      <a:schemeClr val="accent1"/>
                    </a:solidFill>
                  </a:tcPr>
                </a:tc>
                <a:tc>
                  <a:txBody>
                    <a:bodyPr/>
                    <a:lstStyle/>
                    <a:p>
                      <a:r>
                        <a:rPr lang="en-US" sz="1200" dirty="0">
                          <a:solidFill>
                            <a:schemeClr val="tx1"/>
                          </a:solidFill>
                          <a:latin typeface="Calibri" panose="020F0502020204030204" pitchFamily="34" charset="0"/>
                        </a:rPr>
                        <a:t>13</a:t>
                      </a:r>
                    </a:p>
                  </a:txBody>
                  <a:tcPr>
                    <a:solidFill>
                      <a:schemeClr val="accent1"/>
                    </a:solidFill>
                  </a:tcPr>
                </a:tc>
                <a:tc>
                  <a:txBody>
                    <a:bodyPr/>
                    <a:lstStyle/>
                    <a:p>
                      <a:r>
                        <a:rPr lang="en-US" sz="1200" dirty="0">
                          <a:solidFill>
                            <a:schemeClr val="tx1"/>
                          </a:solidFill>
                          <a:latin typeface="Calibri" panose="020F0502020204030204" pitchFamily="34" charset="0"/>
                        </a:rPr>
                        <a:t>14</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15</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16</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17</a:t>
                      </a:r>
                    </a:p>
                  </a:txBody>
                  <a:tcPr>
                    <a:solidFill>
                      <a:schemeClr val="accent1"/>
                    </a:solidFill>
                  </a:tcPr>
                </a:tc>
                <a:tc>
                  <a:txBody>
                    <a:bodyPr/>
                    <a:lstStyle/>
                    <a:p>
                      <a:r>
                        <a:rPr lang="en-US" sz="1200" dirty="0">
                          <a:solidFill>
                            <a:schemeClr val="tx1"/>
                          </a:solidFill>
                          <a:latin typeface="Calibri" panose="020F0502020204030204" pitchFamily="34" charset="0"/>
                        </a:rPr>
                        <a:t>18</a:t>
                      </a:r>
                    </a:p>
                  </a:txBody>
                  <a:tcPr>
                    <a:solidFill>
                      <a:schemeClr val="accent1"/>
                    </a:solidFill>
                  </a:tcPr>
                </a:tc>
                <a:tc>
                  <a:txBody>
                    <a:bodyPr/>
                    <a:lstStyle/>
                    <a:p>
                      <a:r>
                        <a:rPr lang="en-US" sz="1200" dirty="0">
                          <a:solidFill>
                            <a:schemeClr val="tx1"/>
                          </a:solidFill>
                          <a:latin typeface="Calibri" panose="020F0502020204030204" pitchFamily="34" charset="0"/>
                        </a:rPr>
                        <a:t>19</a:t>
                      </a:r>
                    </a:p>
                  </a:txBody>
                  <a:tcPr>
                    <a:solidFill>
                      <a:schemeClr val="accent1"/>
                    </a:solidFill>
                  </a:tcPr>
                </a:tc>
                <a:tc>
                  <a:txBody>
                    <a:bodyPr/>
                    <a:lstStyle/>
                    <a:p>
                      <a:r>
                        <a:rPr lang="en-US" sz="1200" dirty="0">
                          <a:solidFill>
                            <a:schemeClr val="tx1"/>
                          </a:solidFill>
                          <a:latin typeface="Calibri" panose="020F0502020204030204" pitchFamily="34" charset="0"/>
                        </a:rPr>
                        <a:t>20</a:t>
                      </a:r>
                    </a:p>
                  </a:txBody>
                  <a:tcPr>
                    <a:solidFill>
                      <a:schemeClr val="accent1"/>
                    </a:solidFill>
                  </a:tcPr>
                </a:tc>
                <a:tc>
                  <a:txBody>
                    <a:bodyPr/>
                    <a:lstStyle/>
                    <a:p>
                      <a:r>
                        <a:rPr lang="en-US" sz="1200" dirty="0">
                          <a:solidFill>
                            <a:schemeClr val="tx1"/>
                          </a:solidFill>
                          <a:latin typeface="Calibri" panose="020F0502020204030204" pitchFamily="34" charset="0"/>
                        </a:rPr>
                        <a:t>21</a:t>
                      </a:r>
                    </a:p>
                  </a:txBody>
                  <a:tcPr>
                    <a:solidFill>
                      <a:schemeClr val="accent1"/>
                    </a:solidFill>
                  </a:tcPr>
                </a:tc>
                <a:tc>
                  <a:txBody>
                    <a:bodyPr/>
                    <a:lstStyle/>
                    <a:p>
                      <a:r>
                        <a:rPr lang="en-US" sz="1200" dirty="0">
                          <a:solidFill>
                            <a:schemeClr val="tx1"/>
                          </a:solidFill>
                          <a:latin typeface="Calibri" panose="020F0502020204030204" pitchFamily="34" charset="0"/>
                        </a:rPr>
                        <a:t>22</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23</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24</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25</a:t>
                      </a:r>
                    </a:p>
                  </a:txBody>
                  <a:tcPr>
                    <a:solidFill>
                      <a:schemeClr val="accent1"/>
                    </a:solidFill>
                  </a:tcPr>
                </a:tc>
                <a:tc>
                  <a:txBody>
                    <a:bodyPr/>
                    <a:lstStyle/>
                    <a:p>
                      <a:r>
                        <a:rPr lang="en-US" sz="1200" dirty="0">
                          <a:solidFill>
                            <a:schemeClr val="tx1"/>
                          </a:solidFill>
                          <a:latin typeface="Calibri" panose="020F0502020204030204" pitchFamily="34" charset="0"/>
                        </a:rPr>
                        <a:t>26</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27</a:t>
                      </a:r>
                    </a:p>
                  </a:txBody>
                  <a:tcPr>
                    <a:solidFill>
                      <a:schemeClr val="accent1"/>
                    </a:solidFill>
                  </a:tcPr>
                </a:tc>
                <a:tc>
                  <a:txBody>
                    <a:bodyPr/>
                    <a:lstStyle/>
                    <a:p>
                      <a:r>
                        <a:rPr lang="en-US" sz="1200" dirty="0">
                          <a:solidFill>
                            <a:schemeClr val="tx1"/>
                          </a:solidFill>
                          <a:latin typeface="Calibri" panose="020F0502020204030204" pitchFamily="34" charset="0"/>
                        </a:rPr>
                        <a:t>28</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29</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30</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31</a:t>
                      </a:r>
                    </a:p>
                  </a:txBody>
                  <a:tcPr>
                    <a:solidFill>
                      <a:schemeClr val="accent1"/>
                    </a:solidFill>
                  </a:tcPr>
                </a:tc>
                <a:tc>
                  <a:txBody>
                    <a:bodyPr/>
                    <a:lstStyle/>
                    <a:p>
                      <a:r>
                        <a:rPr lang="en-US" sz="1200" dirty="0">
                          <a:solidFill>
                            <a:schemeClr val="tx1"/>
                          </a:solidFill>
                          <a:latin typeface="Calibri" panose="020F0502020204030204" pitchFamily="34" charset="0"/>
                        </a:rPr>
                        <a:t>32</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33</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34</a:t>
                      </a:r>
                    </a:p>
                  </a:txBody>
                  <a:tcPr>
                    <a:solidFill>
                      <a:schemeClr val="accent1"/>
                    </a:solidFill>
                  </a:tcPr>
                </a:tc>
                <a:tc>
                  <a:txBody>
                    <a:bodyPr/>
                    <a:lstStyle/>
                    <a:p>
                      <a:r>
                        <a:rPr lang="en-US" sz="1200" dirty="0">
                          <a:solidFill>
                            <a:schemeClr val="tx1"/>
                          </a:solidFill>
                          <a:latin typeface="Calibri" panose="020F0502020204030204" pitchFamily="34" charset="0"/>
                        </a:rPr>
                        <a:t>35</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36</a:t>
                      </a:r>
                    </a:p>
                  </a:txBody>
                  <a:tcPr>
                    <a:solidFill>
                      <a:schemeClr val="accent1"/>
                    </a:solidFill>
                  </a:tcPr>
                </a:tc>
                <a:tc>
                  <a:txBody>
                    <a:bodyPr/>
                    <a:lstStyle/>
                    <a:p>
                      <a:r>
                        <a:rPr lang="en-US" sz="1200" dirty="0">
                          <a:solidFill>
                            <a:schemeClr val="tx1"/>
                          </a:solidFill>
                          <a:latin typeface="Calibri" panose="020F0502020204030204" pitchFamily="34" charset="0"/>
                        </a:rPr>
                        <a:t>37</a:t>
                      </a:r>
                    </a:p>
                  </a:txBody>
                  <a:tcPr>
                    <a:solidFill>
                      <a:schemeClr val="accent1"/>
                    </a:solidFill>
                  </a:tcPr>
                </a:tc>
                <a:tc>
                  <a:txBody>
                    <a:bodyPr/>
                    <a:lstStyle/>
                    <a:p>
                      <a:r>
                        <a:rPr lang="en-US" sz="1200" dirty="0">
                          <a:solidFill>
                            <a:schemeClr val="tx1"/>
                          </a:solidFill>
                          <a:latin typeface="Calibri" panose="020F0502020204030204" pitchFamily="34" charset="0"/>
                        </a:rPr>
                        <a:t>38</a:t>
                      </a:r>
                    </a:p>
                  </a:txBody>
                  <a:tcPr>
                    <a:solidFill>
                      <a:schemeClr val="accent1"/>
                    </a:solidFill>
                  </a:tcPr>
                </a:tc>
                <a:tc>
                  <a:txBody>
                    <a:bodyPr/>
                    <a:lstStyle/>
                    <a:p>
                      <a:r>
                        <a:rPr lang="en-US" sz="1200" dirty="0">
                          <a:solidFill>
                            <a:schemeClr val="tx1"/>
                          </a:solidFill>
                          <a:latin typeface="Calibri" panose="020F0502020204030204" pitchFamily="34" charset="0"/>
                        </a:rPr>
                        <a:t>39</a:t>
                      </a:r>
                    </a:p>
                  </a:txBody>
                  <a:tcPr>
                    <a:solidFill>
                      <a:schemeClr val="accent1"/>
                    </a:solidFill>
                  </a:tcPr>
                </a:tc>
                <a:tc>
                  <a:txBody>
                    <a:bodyPr/>
                    <a:lstStyle/>
                    <a:p>
                      <a:r>
                        <a:rPr lang="en-US" sz="1200" dirty="0">
                          <a:solidFill>
                            <a:schemeClr val="tx1"/>
                          </a:solidFill>
                          <a:latin typeface="Calibri" panose="020F0502020204030204" pitchFamily="34" charset="0"/>
                        </a:rPr>
                        <a:t>40</a:t>
                      </a:r>
                    </a:p>
                  </a:txBody>
                  <a:tcPr>
                    <a:solidFill>
                      <a:schemeClr val="accent1"/>
                    </a:solidFill>
                  </a:tcPr>
                </a:tc>
                <a:extLst>
                  <a:ext uri="{0D108BD9-81ED-4DB2-BD59-A6C34878D82A}">
                    <a16:rowId xmlns:a16="http://schemas.microsoft.com/office/drawing/2014/main" val="10000"/>
                  </a:ext>
                </a:extLst>
              </a:tr>
            </a:tbl>
          </a:graphicData>
        </a:graphic>
      </p:graphicFrame>
      <p:graphicFrame>
        <p:nvGraphicFramePr>
          <p:cNvPr id="20" name="Content Placeholder 6"/>
          <p:cNvGraphicFramePr>
            <a:graphicFrameLocks/>
          </p:cNvGraphicFramePr>
          <p:nvPr>
            <p:extLst>
              <p:ext uri="{D42A27DB-BD31-4B8C-83A1-F6EECF244321}">
                <p14:modId xmlns:p14="http://schemas.microsoft.com/office/powerpoint/2010/main" val="993593016"/>
              </p:ext>
            </p:extLst>
          </p:nvPr>
        </p:nvGraphicFramePr>
        <p:xfrm>
          <a:off x="1261872" y="2373085"/>
          <a:ext cx="8594720" cy="457200"/>
        </p:xfrm>
        <a:graphic>
          <a:graphicData uri="http://schemas.openxmlformats.org/drawingml/2006/table">
            <a:tbl>
              <a:tblPr>
                <a:tableStyleId>{5C22544A-7EE6-4342-B048-85BDC9FD1C3A}</a:tableStyleId>
              </a:tblPr>
              <a:tblGrid>
                <a:gridCol w="214868">
                  <a:extLst>
                    <a:ext uri="{9D8B030D-6E8A-4147-A177-3AD203B41FA5}">
                      <a16:colId xmlns:a16="http://schemas.microsoft.com/office/drawing/2014/main" val="20000"/>
                    </a:ext>
                  </a:extLst>
                </a:gridCol>
                <a:gridCol w="214868">
                  <a:extLst>
                    <a:ext uri="{9D8B030D-6E8A-4147-A177-3AD203B41FA5}">
                      <a16:colId xmlns:a16="http://schemas.microsoft.com/office/drawing/2014/main" val="20001"/>
                    </a:ext>
                  </a:extLst>
                </a:gridCol>
                <a:gridCol w="214868">
                  <a:extLst>
                    <a:ext uri="{9D8B030D-6E8A-4147-A177-3AD203B41FA5}">
                      <a16:colId xmlns:a16="http://schemas.microsoft.com/office/drawing/2014/main" val="20002"/>
                    </a:ext>
                  </a:extLst>
                </a:gridCol>
                <a:gridCol w="214868">
                  <a:extLst>
                    <a:ext uri="{9D8B030D-6E8A-4147-A177-3AD203B41FA5}">
                      <a16:colId xmlns:a16="http://schemas.microsoft.com/office/drawing/2014/main" val="20003"/>
                    </a:ext>
                  </a:extLst>
                </a:gridCol>
                <a:gridCol w="214868">
                  <a:extLst>
                    <a:ext uri="{9D8B030D-6E8A-4147-A177-3AD203B41FA5}">
                      <a16:colId xmlns:a16="http://schemas.microsoft.com/office/drawing/2014/main" val="20004"/>
                    </a:ext>
                  </a:extLst>
                </a:gridCol>
                <a:gridCol w="214868">
                  <a:extLst>
                    <a:ext uri="{9D8B030D-6E8A-4147-A177-3AD203B41FA5}">
                      <a16:colId xmlns:a16="http://schemas.microsoft.com/office/drawing/2014/main" val="20005"/>
                    </a:ext>
                  </a:extLst>
                </a:gridCol>
                <a:gridCol w="214868">
                  <a:extLst>
                    <a:ext uri="{9D8B030D-6E8A-4147-A177-3AD203B41FA5}">
                      <a16:colId xmlns:a16="http://schemas.microsoft.com/office/drawing/2014/main" val="20006"/>
                    </a:ext>
                  </a:extLst>
                </a:gridCol>
                <a:gridCol w="214868">
                  <a:extLst>
                    <a:ext uri="{9D8B030D-6E8A-4147-A177-3AD203B41FA5}">
                      <a16:colId xmlns:a16="http://schemas.microsoft.com/office/drawing/2014/main" val="20007"/>
                    </a:ext>
                  </a:extLst>
                </a:gridCol>
                <a:gridCol w="214868">
                  <a:extLst>
                    <a:ext uri="{9D8B030D-6E8A-4147-A177-3AD203B41FA5}">
                      <a16:colId xmlns:a16="http://schemas.microsoft.com/office/drawing/2014/main" val="20008"/>
                    </a:ext>
                  </a:extLst>
                </a:gridCol>
                <a:gridCol w="214868">
                  <a:extLst>
                    <a:ext uri="{9D8B030D-6E8A-4147-A177-3AD203B41FA5}">
                      <a16:colId xmlns:a16="http://schemas.microsoft.com/office/drawing/2014/main" val="20009"/>
                    </a:ext>
                  </a:extLst>
                </a:gridCol>
                <a:gridCol w="214868">
                  <a:extLst>
                    <a:ext uri="{9D8B030D-6E8A-4147-A177-3AD203B41FA5}">
                      <a16:colId xmlns:a16="http://schemas.microsoft.com/office/drawing/2014/main" val="20010"/>
                    </a:ext>
                  </a:extLst>
                </a:gridCol>
                <a:gridCol w="214868">
                  <a:extLst>
                    <a:ext uri="{9D8B030D-6E8A-4147-A177-3AD203B41FA5}">
                      <a16:colId xmlns:a16="http://schemas.microsoft.com/office/drawing/2014/main" val="20011"/>
                    </a:ext>
                  </a:extLst>
                </a:gridCol>
                <a:gridCol w="214868">
                  <a:extLst>
                    <a:ext uri="{9D8B030D-6E8A-4147-A177-3AD203B41FA5}">
                      <a16:colId xmlns:a16="http://schemas.microsoft.com/office/drawing/2014/main" val="20012"/>
                    </a:ext>
                  </a:extLst>
                </a:gridCol>
                <a:gridCol w="214868">
                  <a:extLst>
                    <a:ext uri="{9D8B030D-6E8A-4147-A177-3AD203B41FA5}">
                      <a16:colId xmlns:a16="http://schemas.microsoft.com/office/drawing/2014/main" val="20013"/>
                    </a:ext>
                  </a:extLst>
                </a:gridCol>
                <a:gridCol w="214868">
                  <a:extLst>
                    <a:ext uri="{9D8B030D-6E8A-4147-A177-3AD203B41FA5}">
                      <a16:colId xmlns:a16="http://schemas.microsoft.com/office/drawing/2014/main" val="20014"/>
                    </a:ext>
                  </a:extLst>
                </a:gridCol>
                <a:gridCol w="214868">
                  <a:extLst>
                    <a:ext uri="{9D8B030D-6E8A-4147-A177-3AD203B41FA5}">
                      <a16:colId xmlns:a16="http://schemas.microsoft.com/office/drawing/2014/main" val="20015"/>
                    </a:ext>
                  </a:extLst>
                </a:gridCol>
                <a:gridCol w="214868">
                  <a:extLst>
                    <a:ext uri="{9D8B030D-6E8A-4147-A177-3AD203B41FA5}">
                      <a16:colId xmlns:a16="http://schemas.microsoft.com/office/drawing/2014/main" val="20016"/>
                    </a:ext>
                  </a:extLst>
                </a:gridCol>
                <a:gridCol w="214868">
                  <a:extLst>
                    <a:ext uri="{9D8B030D-6E8A-4147-A177-3AD203B41FA5}">
                      <a16:colId xmlns:a16="http://schemas.microsoft.com/office/drawing/2014/main" val="20017"/>
                    </a:ext>
                  </a:extLst>
                </a:gridCol>
                <a:gridCol w="214868">
                  <a:extLst>
                    <a:ext uri="{9D8B030D-6E8A-4147-A177-3AD203B41FA5}">
                      <a16:colId xmlns:a16="http://schemas.microsoft.com/office/drawing/2014/main" val="20018"/>
                    </a:ext>
                  </a:extLst>
                </a:gridCol>
                <a:gridCol w="214868">
                  <a:extLst>
                    <a:ext uri="{9D8B030D-6E8A-4147-A177-3AD203B41FA5}">
                      <a16:colId xmlns:a16="http://schemas.microsoft.com/office/drawing/2014/main" val="20019"/>
                    </a:ext>
                  </a:extLst>
                </a:gridCol>
                <a:gridCol w="214868">
                  <a:extLst>
                    <a:ext uri="{9D8B030D-6E8A-4147-A177-3AD203B41FA5}">
                      <a16:colId xmlns:a16="http://schemas.microsoft.com/office/drawing/2014/main" val="20020"/>
                    </a:ext>
                  </a:extLst>
                </a:gridCol>
                <a:gridCol w="214868">
                  <a:extLst>
                    <a:ext uri="{9D8B030D-6E8A-4147-A177-3AD203B41FA5}">
                      <a16:colId xmlns:a16="http://schemas.microsoft.com/office/drawing/2014/main" val="20021"/>
                    </a:ext>
                  </a:extLst>
                </a:gridCol>
                <a:gridCol w="214868">
                  <a:extLst>
                    <a:ext uri="{9D8B030D-6E8A-4147-A177-3AD203B41FA5}">
                      <a16:colId xmlns:a16="http://schemas.microsoft.com/office/drawing/2014/main" val="20022"/>
                    </a:ext>
                  </a:extLst>
                </a:gridCol>
                <a:gridCol w="214868">
                  <a:extLst>
                    <a:ext uri="{9D8B030D-6E8A-4147-A177-3AD203B41FA5}">
                      <a16:colId xmlns:a16="http://schemas.microsoft.com/office/drawing/2014/main" val="20023"/>
                    </a:ext>
                  </a:extLst>
                </a:gridCol>
                <a:gridCol w="214868">
                  <a:extLst>
                    <a:ext uri="{9D8B030D-6E8A-4147-A177-3AD203B41FA5}">
                      <a16:colId xmlns:a16="http://schemas.microsoft.com/office/drawing/2014/main" val="20024"/>
                    </a:ext>
                  </a:extLst>
                </a:gridCol>
                <a:gridCol w="214868">
                  <a:extLst>
                    <a:ext uri="{9D8B030D-6E8A-4147-A177-3AD203B41FA5}">
                      <a16:colId xmlns:a16="http://schemas.microsoft.com/office/drawing/2014/main" val="20025"/>
                    </a:ext>
                  </a:extLst>
                </a:gridCol>
                <a:gridCol w="214868">
                  <a:extLst>
                    <a:ext uri="{9D8B030D-6E8A-4147-A177-3AD203B41FA5}">
                      <a16:colId xmlns:a16="http://schemas.microsoft.com/office/drawing/2014/main" val="20026"/>
                    </a:ext>
                  </a:extLst>
                </a:gridCol>
                <a:gridCol w="214868">
                  <a:extLst>
                    <a:ext uri="{9D8B030D-6E8A-4147-A177-3AD203B41FA5}">
                      <a16:colId xmlns:a16="http://schemas.microsoft.com/office/drawing/2014/main" val="20027"/>
                    </a:ext>
                  </a:extLst>
                </a:gridCol>
                <a:gridCol w="214868">
                  <a:extLst>
                    <a:ext uri="{9D8B030D-6E8A-4147-A177-3AD203B41FA5}">
                      <a16:colId xmlns:a16="http://schemas.microsoft.com/office/drawing/2014/main" val="20028"/>
                    </a:ext>
                  </a:extLst>
                </a:gridCol>
                <a:gridCol w="214868">
                  <a:extLst>
                    <a:ext uri="{9D8B030D-6E8A-4147-A177-3AD203B41FA5}">
                      <a16:colId xmlns:a16="http://schemas.microsoft.com/office/drawing/2014/main" val="20029"/>
                    </a:ext>
                  </a:extLst>
                </a:gridCol>
                <a:gridCol w="214868">
                  <a:extLst>
                    <a:ext uri="{9D8B030D-6E8A-4147-A177-3AD203B41FA5}">
                      <a16:colId xmlns:a16="http://schemas.microsoft.com/office/drawing/2014/main" val="20030"/>
                    </a:ext>
                  </a:extLst>
                </a:gridCol>
                <a:gridCol w="214868">
                  <a:extLst>
                    <a:ext uri="{9D8B030D-6E8A-4147-A177-3AD203B41FA5}">
                      <a16:colId xmlns:a16="http://schemas.microsoft.com/office/drawing/2014/main" val="20031"/>
                    </a:ext>
                  </a:extLst>
                </a:gridCol>
                <a:gridCol w="214868">
                  <a:extLst>
                    <a:ext uri="{9D8B030D-6E8A-4147-A177-3AD203B41FA5}">
                      <a16:colId xmlns:a16="http://schemas.microsoft.com/office/drawing/2014/main" val="20032"/>
                    </a:ext>
                  </a:extLst>
                </a:gridCol>
                <a:gridCol w="214868">
                  <a:extLst>
                    <a:ext uri="{9D8B030D-6E8A-4147-A177-3AD203B41FA5}">
                      <a16:colId xmlns:a16="http://schemas.microsoft.com/office/drawing/2014/main" val="20033"/>
                    </a:ext>
                  </a:extLst>
                </a:gridCol>
                <a:gridCol w="214868">
                  <a:extLst>
                    <a:ext uri="{9D8B030D-6E8A-4147-A177-3AD203B41FA5}">
                      <a16:colId xmlns:a16="http://schemas.microsoft.com/office/drawing/2014/main" val="20034"/>
                    </a:ext>
                  </a:extLst>
                </a:gridCol>
                <a:gridCol w="214868">
                  <a:extLst>
                    <a:ext uri="{9D8B030D-6E8A-4147-A177-3AD203B41FA5}">
                      <a16:colId xmlns:a16="http://schemas.microsoft.com/office/drawing/2014/main" val="20035"/>
                    </a:ext>
                  </a:extLst>
                </a:gridCol>
                <a:gridCol w="214868">
                  <a:extLst>
                    <a:ext uri="{9D8B030D-6E8A-4147-A177-3AD203B41FA5}">
                      <a16:colId xmlns:a16="http://schemas.microsoft.com/office/drawing/2014/main" val="20036"/>
                    </a:ext>
                  </a:extLst>
                </a:gridCol>
                <a:gridCol w="214868">
                  <a:extLst>
                    <a:ext uri="{9D8B030D-6E8A-4147-A177-3AD203B41FA5}">
                      <a16:colId xmlns:a16="http://schemas.microsoft.com/office/drawing/2014/main" val="20037"/>
                    </a:ext>
                  </a:extLst>
                </a:gridCol>
                <a:gridCol w="214868">
                  <a:extLst>
                    <a:ext uri="{9D8B030D-6E8A-4147-A177-3AD203B41FA5}">
                      <a16:colId xmlns:a16="http://schemas.microsoft.com/office/drawing/2014/main" val="20038"/>
                    </a:ext>
                  </a:extLst>
                </a:gridCol>
                <a:gridCol w="214868">
                  <a:extLst>
                    <a:ext uri="{9D8B030D-6E8A-4147-A177-3AD203B41FA5}">
                      <a16:colId xmlns:a16="http://schemas.microsoft.com/office/drawing/2014/main" val="20039"/>
                    </a:ext>
                  </a:extLst>
                </a:gridCol>
              </a:tblGrid>
              <a:tr h="435424">
                <a:tc>
                  <a:txBody>
                    <a:bodyPr/>
                    <a:lstStyle/>
                    <a:p>
                      <a:r>
                        <a:rPr lang="en-US" sz="1200" dirty="0">
                          <a:solidFill>
                            <a:schemeClr val="bg1"/>
                          </a:solidFill>
                          <a:latin typeface="Calibri" panose="020F0502020204030204" pitchFamily="34" charset="0"/>
                        </a:rPr>
                        <a:t>1</a:t>
                      </a:r>
                    </a:p>
                  </a:txBody>
                  <a:tcPr>
                    <a:solidFill>
                      <a:srgbClr val="00853E"/>
                    </a:solidFill>
                  </a:tcPr>
                </a:tc>
                <a:tc>
                  <a:txBody>
                    <a:bodyPr/>
                    <a:lstStyle/>
                    <a:p>
                      <a:r>
                        <a:rPr lang="en-US" sz="1200" dirty="0">
                          <a:solidFill>
                            <a:schemeClr val="tx1"/>
                          </a:solidFill>
                          <a:latin typeface="Calibri" panose="020F0502020204030204" pitchFamily="34" charset="0"/>
                        </a:rPr>
                        <a:t>2</a:t>
                      </a:r>
                    </a:p>
                  </a:txBody>
                  <a:tcPr>
                    <a:solidFill>
                      <a:schemeClr val="accent1"/>
                    </a:solidFill>
                  </a:tcPr>
                </a:tc>
                <a:tc>
                  <a:txBody>
                    <a:bodyPr/>
                    <a:lstStyle/>
                    <a:p>
                      <a:r>
                        <a:rPr lang="en-US" sz="1200" dirty="0">
                          <a:solidFill>
                            <a:schemeClr val="tx1"/>
                          </a:solidFill>
                          <a:latin typeface="Calibri" panose="020F0502020204030204" pitchFamily="34" charset="0"/>
                        </a:rPr>
                        <a:t>3</a:t>
                      </a:r>
                    </a:p>
                  </a:txBody>
                  <a:tcPr>
                    <a:solidFill>
                      <a:schemeClr val="accent1"/>
                    </a:solidFill>
                  </a:tcPr>
                </a:tc>
                <a:tc>
                  <a:txBody>
                    <a:bodyPr/>
                    <a:lstStyle/>
                    <a:p>
                      <a:r>
                        <a:rPr lang="en-US" sz="1200" dirty="0">
                          <a:solidFill>
                            <a:schemeClr val="tx1"/>
                          </a:solidFill>
                          <a:latin typeface="Calibri" panose="020F0502020204030204" pitchFamily="34" charset="0"/>
                        </a:rPr>
                        <a:t>4</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5</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6</a:t>
                      </a:r>
                    </a:p>
                  </a:txBody>
                  <a:tcPr>
                    <a:solidFill>
                      <a:schemeClr val="accent1"/>
                    </a:solidFill>
                  </a:tcPr>
                </a:tc>
                <a:tc>
                  <a:txBody>
                    <a:bodyPr/>
                    <a:lstStyle/>
                    <a:p>
                      <a:r>
                        <a:rPr lang="en-US" sz="1200" dirty="0">
                          <a:solidFill>
                            <a:schemeClr val="tx1"/>
                          </a:solidFill>
                          <a:latin typeface="Calibri" panose="020F0502020204030204" pitchFamily="34" charset="0"/>
                        </a:rPr>
                        <a:t>7</a:t>
                      </a:r>
                    </a:p>
                  </a:txBody>
                  <a:tcPr>
                    <a:solidFill>
                      <a:schemeClr val="accent1"/>
                    </a:solidFill>
                  </a:tcPr>
                </a:tc>
                <a:tc>
                  <a:txBody>
                    <a:bodyPr/>
                    <a:lstStyle/>
                    <a:p>
                      <a:r>
                        <a:rPr lang="en-US" sz="1200" dirty="0">
                          <a:solidFill>
                            <a:schemeClr val="tx1"/>
                          </a:solidFill>
                          <a:latin typeface="Calibri" panose="020F0502020204030204" pitchFamily="34" charset="0"/>
                        </a:rPr>
                        <a:t>8</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9</a:t>
                      </a:r>
                    </a:p>
                  </a:txBody>
                  <a:tcPr>
                    <a:solidFill>
                      <a:schemeClr val="accent1"/>
                    </a:solidFill>
                  </a:tcPr>
                </a:tc>
                <a:tc>
                  <a:txBody>
                    <a:bodyPr/>
                    <a:lstStyle/>
                    <a:p>
                      <a:r>
                        <a:rPr lang="en-US" sz="1200" dirty="0">
                          <a:solidFill>
                            <a:schemeClr val="tx1"/>
                          </a:solidFill>
                          <a:latin typeface="Calibri" panose="020F0502020204030204" pitchFamily="34" charset="0"/>
                        </a:rPr>
                        <a:t>10</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11</a:t>
                      </a:r>
                    </a:p>
                  </a:txBody>
                  <a:tcPr>
                    <a:solidFill>
                      <a:schemeClr val="accent1"/>
                    </a:solidFill>
                  </a:tcPr>
                </a:tc>
                <a:tc>
                  <a:txBody>
                    <a:bodyPr/>
                    <a:lstStyle/>
                    <a:p>
                      <a:r>
                        <a:rPr lang="en-US" sz="1200" dirty="0">
                          <a:solidFill>
                            <a:schemeClr val="tx1"/>
                          </a:solidFill>
                          <a:latin typeface="Calibri" panose="020F0502020204030204" pitchFamily="34" charset="0"/>
                        </a:rPr>
                        <a:t>12</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13</a:t>
                      </a:r>
                    </a:p>
                  </a:txBody>
                  <a:tcPr>
                    <a:solidFill>
                      <a:schemeClr val="accent1"/>
                    </a:solidFill>
                  </a:tcPr>
                </a:tc>
                <a:tc>
                  <a:txBody>
                    <a:bodyPr/>
                    <a:lstStyle/>
                    <a:p>
                      <a:r>
                        <a:rPr lang="en-US" sz="1200" dirty="0">
                          <a:solidFill>
                            <a:schemeClr val="tx1"/>
                          </a:solidFill>
                          <a:latin typeface="Calibri" panose="020F0502020204030204" pitchFamily="34" charset="0"/>
                        </a:rPr>
                        <a:t>14</a:t>
                      </a:r>
                    </a:p>
                  </a:txBody>
                  <a:tcPr>
                    <a:solidFill>
                      <a:schemeClr val="accent1"/>
                    </a:solidFill>
                  </a:tcPr>
                </a:tc>
                <a:tc>
                  <a:txBody>
                    <a:bodyPr/>
                    <a:lstStyle/>
                    <a:p>
                      <a:r>
                        <a:rPr lang="en-US" sz="1200" dirty="0">
                          <a:solidFill>
                            <a:schemeClr val="tx1"/>
                          </a:solidFill>
                          <a:latin typeface="Calibri" panose="020F0502020204030204" pitchFamily="34" charset="0"/>
                        </a:rPr>
                        <a:t>15</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16</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17</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18</a:t>
                      </a:r>
                    </a:p>
                  </a:txBody>
                  <a:tcPr>
                    <a:solidFill>
                      <a:schemeClr val="accent1"/>
                    </a:solidFill>
                  </a:tcPr>
                </a:tc>
                <a:tc>
                  <a:txBody>
                    <a:bodyPr/>
                    <a:lstStyle/>
                    <a:p>
                      <a:r>
                        <a:rPr lang="en-US" sz="1200" dirty="0">
                          <a:solidFill>
                            <a:schemeClr val="tx1"/>
                          </a:solidFill>
                          <a:latin typeface="Calibri" panose="020F0502020204030204" pitchFamily="34" charset="0"/>
                        </a:rPr>
                        <a:t>19</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20</a:t>
                      </a:r>
                    </a:p>
                  </a:txBody>
                  <a:tcPr>
                    <a:solidFill>
                      <a:schemeClr val="accent1"/>
                    </a:solidFill>
                  </a:tcPr>
                </a:tc>
                <a:tc>
                  <a:txBody>
                    <a:bodyPr/>
                    <a:lstStyle/>
                    <a:p>
                      <a:r>
                        <a:rPr lang="en-US" sz="1200" dirty="0">
                          <a:solidFill>
                            <a:schemeClr val="tx1"/>
                          </a:solidFill>
                          <a:latin typeface="Calibri" panose="020F0502020204030204" pitchFamily="34" charset="0"/>
                        </a:rPr>
                        <a:t>21</a:t>
                      </a:r>
                    </a:p>
                  </a:txBody>
                  <a:tcPr>
                    <a:solidFill>
                      <a:schemeClr val="accent1"/>
                    </a:solidFill>
                  </a:tcPr>
                </a:tc>
                <a:tc>
                  <a:txBody>
                    <a:bodyPr/>
                    <a:lstStyle/>
                    <a:p>
                      <a:r>
                        <a:rPr lang="en-US" sz="1200" dirty="0">
                          <a:solidFill>
                            <a:schemeClr val="tx1"/>
                          </a:solidFill>
                          <a:latin typeface="Calibri" panose="020F0502020204030204" pitchFamily="34" charset="0"/>
                        </a:rPr>
                        <a:t>22</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23</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24</a:t>
                      </a:r>
                    </a:p>
                  </a:txBody>
                  <a:tcPr>
                    <a:solidFill>
                      <a:schemeClr val="accent1"/>
                    </a:solidFill>
                  </a:tcPr>
                </a:tc>
                <a:tc>
                  <a:txBody>
                    <a:bodyPr/>
                    <a:lstStyle/>
                    <a:p>
                      <a:r>
                        <a:rPr lang="en-US" sz="1200" dirty="0">
                          <a:solidFill>
                            <a:schemeClr val="tx1"/>
                          </a:solidFill>
                          <a:latin typeface="Calibri" panose="020F0502020204030204" pitchFamily="34" charset="0"/>
                        </a:rPr>
                        <a:t>25</a:t>
                      </a:r>
                    </a:p>
                  </a:txBody>
                  <a:tcPr>
                    <a:solidFill>
                      <a:schemeClr val="accent1"/>
                    </a:solidFill>
                  </a:tcPr>
                </a:tc>
                <a:tc>
                  <a:txBody>
                    <a:bodyPr/>
                    <a:lstStyle/>
                    <a:p>
                      <a:r>
                        <a:rPr lang="en-US" sz="1200" dirty="0">
                          <a:solidFill>
                            <a:schemeClr val="tx1"/>
                          </a:solidFill>
                          <a:latin typeface="Calibri" panose="020F0502020204030204" pitchFamily="34" charset="0"/>
                        </a:rPr>
                        <a:t>26</a:t>
                      </a:r>
                    </a:p>
                  </a:txBody>
                  <a:tcPr>
                    <a:solidFill>
                      <a:schemeClr val="accent1"/>
                    </a:solidFill>
                  </a:tcPr>
                </a:tc>
                <a:tc>
                  <a:txBody>
                    <a:bodyPr/>
                    <a:lstStyle/>
                    <a:p>
                      <a:r>
                        <a:rPr lang="en-US" sz="1200" dirty="0">
                          <a:solidFill>
                            <a:schemeClr val="tx1"/>
                          </a:solidFill>
                          <a:latin typeface="Calibri" panose="020F0502020204030204" pitchFamily="34" charset="0"/>
                        </a:rPr>
                        <a:t>27</a:t>
                      </a:r>
                    </a:p>
                  </a:txBody>
                  <a:tcPr>
                    <a:solidFill>
                      <a:schemeClr val="accent1"/>
                    </a:solidFill>
                  </a:tcPr>
                </a:tc>
                <a:tc>
                  <a:txBody>
                    <a:bodyPr/>
                    <a:lstStyle/>
                    <a:p>
                      <a:r>
                        <a:rPr lang="en-US" sz="1200" dirty="0">
                          <a:solidFill>
                            <a:schemeClr val="tx1"/>
                          </a:solidFill>
                          <a:latin typeface="Calibri" panose="020F0502020204030204" pitchFamily="34" charset="0"/>
                        </a:rPr>
                        <a:t>28</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29</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30</a:t>
                      </a:r>
                    </a:p>
                  </a:txBody>
                  <a:tcPr>
                    <a:solidFill>
                      <a:schemeClr val="accent1"/>
                    </a:solidFill>
                  </a:tcPr>
                </a:tc>
                <a:tc>
                  <a:txBody>
                    <a:bodyPr/>
                    <a:lstStyle/>
                    <a:p>
                      <a:r>
                        <a:rPr lang="en-US" sz="1200" dirty="0">
                          <a:solidFill>
                            <a:schemeClr val="tx1"/>
                          </a:solidFill>
                          <a:latin typeface="Calibri" panose="020F0502020204030204" pitchFamily="34" charset="0"/>
                        </a:rPr>
                        <a:t>31</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32</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33</a:t>
                      </a:r>
                    </a:p>
                  </a:txBody>
                  <a:tcPr>
                    <a:solidFill>
                      <a:schemeClr val="accent1"/>
                    </a:solidFill>
                  </a:tcPr>
                </a:tc>
                <a:tc>
                  <a:txBody>
                    <a:bodyPr/>
                    <a:lstStyle/>
                    <a:p>
                      <a:r>
                        <a:rPr lang="en-US" sz="1200" dirty="0">
                          <a:solidFill>
                            <a:schemeClr val="tx1"/>
                          </a:solidFill>
                          <a:latin typeface="Calibri" panose="020F0502020204030204" pitchFamily="34" charset="0"/>
                        </a:rPr>
                        <a:t>34</a:t>
                      </a:r>
                    </a:p>
                  </a:txBody>
                  <a:tcPr>
                    <a:solidFill>
                      <a:schemeClr val="accent1"/>
                    </a:solidFill>
                  </a:tcPr>
                </a:tc>
                <a:tc>
                  <a:txBody>
                    <a:bodyPr/>
                    <a:lstStyle/>
                    <a:p>
                      <a:r>
                        <a:rPr lang="en-US" sz="1200" dirty="0">
                          <a:solidFill>
                            <a:schemeClr val="tx1"/>
                          </a:solidFill>
                          <a:latin typeface="Calibri" panose="020F0502020204030204" pitchFamily="34" charset="0"/>
                        </a:rPr>
                        <a:t>35</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36</a:t>
                      </a:r>
                    </a:p>
                  </a:txBody>
                  <a:tcPr>
                    <a:solidFill>
                      <a:schemeClr val="accent1"/>
                    </a:solidFill>
                  </a:tcPr>
                </a:tc>
                <a:tc>
                  <a:txBody>
                    <a:bodyPr/>
                    <a:lstStyle/>
                    <a:p>
                      <a:r>
                        <a:rPr lang="en-US" sz="1200" dirty="0">
                          <a:solidFill>
                            <a:schemeClr val="tx1"/>
                          </a:solidFill>
                          <a:latin typeface="Calibri" panose="020F0502020204030204" pitchFamily="34" charset="0"/>
                        </a:rPr>
                        <a:t>37</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38</a:t>
                      </a:r>
                    </a:p>
                  </a:txBody>
                  <a:tcPr>
                    <a:solidFill>
                      <a:schemeClr val="accent1"/>
                    </a:solidFill>
                  </a:tcPr>
                </a:tc>
                <a:tc>
                  <a:txBody>
                    <a:bodyPr/>
                    <a:lstStyle/>
                    <a:p>
                      <a:r>
                        <a:rPr lang="en-US" sz="1200" dirty="0">
                          <a:solidFill>
                            <a:schemeClr val="tx1"/>
                          </a:solidFill>
                          <a:latin typeface="Calibri" panose="020F0502020204030204" pitchFamily="34" charset="0"/>
                        </a:rPr>
                        <a:t>39</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40</a:t>
                      </a:r>
                    </a:p>
                  </a:txBody>
                  <a:tcPr>
                    <a:solidFill>
                      <a:schemeClr val="accent1"/>
                    </a:solidFill>
                  </a:tcPr>
                </a:tc>
                <a:extLst>
                  <a:ext uri="{0D108BD9-81ED-4DB2-BD59-A6C34878D82A}">
                    <a16:rowId xmlns:a16="http://schemas.microsoft.com/office/drawing/2014/main" val="10000"/>
                  </a:ext>
                </a:extLst>
              </a:tr>
            </a:tbl>
          </a:graphicData>
        </a:graphic>
      </p:graphicFrame>
      <p:graphicFrame>
        <p:nvGraphicFramePr>
          <p:cNvPr id="21" name="Content Placeholder 6"/>
          <p:cNvGraphicFramePr>
            <a:graphicFrameLocks/>
          </p:cNvGraphicFramePr>
          <p:nvPr>
            <p:extLst>
              <p:ext uri="{D42A27DB-BD31-4B8C-83A1-F6EECF244321}">
                <p14:modId xmlns:p14="http://schemas.microsoft.com/office/powerpoint/2010/main" val="814071686"/>
              </p:ext>
            </p:extLst>
          </p:nvPr>
        </p:nvGraphicFramePr>
        <p:xfrm>
          <a:off x="1261872" y="3065736"/>
          <a:ext cx="8594720" cy="457200"/>
        </p:xfrm>
        <a:graphic>
          <a:graphicData uri="http://schemas.openxmlformats.org/drawingml/2006/table">
            <a:tbl>
              <a:tblPr>
                <a:tableStyleId>{5C22544A-7EE6-4342-B048-85BDC9FD1C3A}</a:tableStyleId>
              </a:tblPr>
              <a:tblGrid>
                <a:gridCol w="214868">
                  <a:extLst>
                    <a:ext uri="{9D8B030D-6E8A-4147-A177-3AD203B41FA5}">
                      <a16:colId xmlns:a16="http://schemas.microsoft.com/office/drawing/2014/main" val="20000"/>
                    </a:ext>
                  </a:extLst>
                </a:gridCol>
                <a:gridCol w="214868">
                  <a:extLst>
                    <a:ext uri="{9D8B030D-6E8A-4147-A177-3AD203B41FA5}">
                      <a16:colId xmlns:a16="http://schemas.microsoft.com/office/drawing/2014/main" val="20001"/>
                    </a:ext>
                  </a:extLst>
                </a:gridCol>
                <a:gridCol w="214868">
                  <a:extLst>
                    <a:ext uri="{9D8B030D-6E8A-4147-A177-3AD203B41FA5}">
                      <a16:colId xmlns:a16="http://schemas.microsoft.com/office/drawing/2014/main" val="20002"/>
                    </a:ext>
                  </a:extLst>
                </a:gridCol>
                <a:gridCol w="214868">
                  <a:extLst>
                    <a:ext uri="{9D8B030D-6E8A-4147-A177-3AD203B41FA5}">
                      <a16:colId xmlns:a16="http://schemas.microsoft.com/office/drawing/2014/main" val="20003"/>
                    </a:ext>
                  </a:extLst>
                </a:gridCol>
                <a:gridCol w="214868">
                  <a:extLst>
                    <a:ext uri="{9D8B030D-6E8A-4147-A177-3AD203B41FA5}">
                      <a16:colId xmlns:a16="http://schemas.microsoft.com/office/drawing/2014/main" val="20004"/>
                    </a:ext>
                  </a:extLst>
                </a:gridCol>
                <a:gridCol w="214868">
                  <a:extLst>
                    <a:ext uri="{9D8B030D-6E8A-4147-A177-3AD203B41FA5}">
                      <a16:colId xmlns:a16="http://schemas.microsoft.com/office/drawing/2014/main" val="20005"/>
                    </a:ext>
                  </a:extLst>
                </a:gridCol>
                <a:gridCol w="214868">
                  <a:extLst>
                    <a:ext uri="{9D8B030D-6E8A-4147-A177-3AD203B41FA5}">
                      <a16:colId xmlns:a16="http://schemas.microsoft.com/office/drawing/2014/main" val="20006"/>
                    </a:ext>
                  </a:extLst>
                </a:gridCol>
                <a:gridCol w="214868">
                  <a:extLst>
                    <a:ext uri="{9D8B030D-6E8A-4147-A177-3AD203B41FA5}">
                      <a16:colId xmlns:a16="http://schemas.microsoft.com/office/drawing/2014/main" val="20007"/>
                    </a:ext>
                  </a:extLst>
                </a:gridCol>
                <a:gridCol w="214868">
                  <a:extLst>
                    <a:ext uri="{9D8B030D-6E8A-4147-A177-3AD203B41FA5}">
                      <a16:colId xmlns:a16="http://schemas.microsoft.com/office/drawing/2014/main" val="20008"/>
                    </a:ext>
                  </a:extLst>
                </a:gridCol>
                <a:gridCol w="214868">
                  <a:extLst>
                    <a:ext uri="{9D8B030D-6E8A-4147-A177-3AD203B41FA5}">
                      <a16:colId xmlns:a16="http://schemas.microsoft.com/office/drawing/2014/main" val="20009"/>
                    </a:ext>
                  </a:extLst>
                </a:gridCol>
                <a:gridCol w="214868">
                  <a:extLst>
                    <a:ext uri="{9D8B030D-6E8A-4147-A177-3AD203B41FA5}">
                      <a16:colId xmlns:a16="http://schemas.microsoft.com/office/drawing/2014/main" val="20010"/>
                    </a:ext>
                  </a:extLst>
                </a:gridCol>
                <a:gridCol w="214868">
                  <a:extLst>
                    <a:ext uri="{9D8B030D-6E8A-4147-A177-3AD203B41FA5}">
                      <a16:colId xmlns:a16="http://schemas.microsoft.com/office/drawing/2014/main" val="20011"/>
                    </a:ext>
                  </a:extLst>
                </a:gridCol>
                <a:gridCol w="214868">
                  <a:extLst>
                    <a:ext uri="{9D8B030D-6E8A-4147-A177-3AD203B41FA5}">
                      <a16:colId xmlns:a16="http://schemas.microsoft.com/office/drawing/2014/main" val="20012"/>
                    </a:ext>
                  </a:extLst>
                </a:gridCol>
                <a:gridCol w="214868">
                  <a:extLst>
                    <a:ext uri="{9D8B030D-6E8A-4147-A177-3AD203B41FA5}">
                      <a16:colId xmlns:a16="http://schemas.microsoft.com/office/drawing/2014/main" val="20013"/>
                    </a:ext>
                  </a:extLst>
                </a:gridCol>
                <a:gridCol w="214868">
                  <a:extLst>
                    <a:ext uri="{9D8B030D-6E8A-4147-A177-3AD203B41FA5}">
                      <a16:colId xmlns:a16="http://schemas.microsoft.com/office/drawing/2014/main" val="20014"/>
                    </a:ext>
                  </a:extLst>
                </a:gridCol>
                <a:gridCol w="214868">
                  <a:extLst>
                    <a:ext uri="{9D8B030D-6E8A-4147-A177-3AD203B41FA5}">
                      <a16:colId xmlns:a16="http://schemas.microsoft.com/office/drawing/2014/main" val="20015"/>
                    </a:ext>
                  </a:extLst>
                </a:gridCol>
                <a:gridCol w="214868">
                  <a:extLst>
                    <a:ext uri="{9D8B030D-6E8A-4147-A177-3AD203B41FA5}">
                      <a16:colId xmlns:a16="http://schemas.microsoft.com/office/drawing/2014/main" val="20016"/>
                    </a:ext>
                  </a:extLst>
                </a:gridCol>
                <a:gridCol w="214868">
                  <a:extLst>
                    <a:ext uri="{9D8B030D-6E8A-4147-A177-3AD203B41FA5}">
                      <a16:colId xmlns:a16="http://schemas.microsoft.com/office/drawing/2014/main" val="20017"/>
                    </a:ext>
                  </a:extLst>
                </a:gridCol>
                <a:gridCol w="214868">
                  <a:extLst>
                    <a:ext uri="{9D8B030D-6E8A-4147-A177-3AD203B41FA5}">
                      <a16:colId xmlns:a16="http://schemas.microsoft.com/office/drawing/2014/main" val="20018"/>
                    </a:ext>
                  </a:extLst>
                </a:gridCol>
                <a:gridCol w="214868">
                  <a:extLst>
                    <a:ext uri="{9D8B030D-6E8A-4147-A177-3AD203B41FA5}">
                      <a16:colId xmlns:a16="http://schemas.microsoft.com/office/drawing/2014/main" val="20019"/>
                    </a:ext>
                  </a:extLst>
                </a:gridCol>
                <a:gridCol w="214868">
                  <a:extLst>
                    <a:ext uri="{9D8B030D-6E8A-4147-A177-3AD203B41FA5}">
                      <a16:colId xmlns:a16="http://schemas.microsoft.com/office/drawing/2014/main" val="20020"/>
                    </a:ext>
                  </a:extLst>
                </a:gridCol>
                <a:gridCol w="214868">
                  <a:extLst>
                    <a:ext uri="{9D8B030D-6E8A-4147-A177-3AD203B41FA5}">
                      <a16:colId xmlns:a16="http://schemas.microsoft.com/office/drawing/2014/main" val="20021"/>
                    </a:ext>
                  </a:extLst>
                </a:gridCol>
                <a:gridCol w="214868">
                  <a:extLst>
                    <a:ext uri="{9D8B030D-6E8A-4147-A177-3AD203B41FA5}">
                      <a16:colId xmlns:a16="http://schemas.microsoft.com/office/drawing/2014/main" val="20022"/>
                    </a:ext>
                  </a:extLst>
                </a:gridCol>
                <a:gridCol w="214868">
                  <a:extLst>
                    <a:ext uri="{9D8B030D-6E8A-4147-A177-3AD203B41FA5}">
                      <a16:colId xmlns:a16="http://schemas.microsoft.com/office/drawing/2014/main" val="20023"/>
                    </a:ext>
                  </a:extLst>
                </a:gridCol>
                <a:gridCol w="214868">
                  <a:extLst>
                    <a:ext uri="{9D8B030D-6E8A-4147-A177-3AD203B41FA5}">
                      <a16:colId xmlns:a16="http://schemas.microsoft.com/office/drawing/2014/main" val="20024"/>
                    </a:ext>
                  </a:extLst>
                </a:gridCol>
                <a:gridCol w="214868">
                  <a:extLst>
                    <a:ext uri="{9D8B030D-6E8A-4147-A177-3AD203B41FA5}">
                      <a16:colId xmlns:a16="http://schemas.microsoft.com/office/drawing/2014/main" val="20025"/>
                    </a:ext>
                  </a:extLst>
                </a:gridCol>
                <a:gridCol w="214868">
                  <a:extLst>
                    <a:ext uri="{9D8B030D-6E8A-4147-A177-3AD203B41FA5}">
                      <a16:colId xmlns:a16="http://schemas.microsoft.com/office/drawing/2014/main" val="20026"/>
                    </a:ext>
                  </a:extLst>
                </a:gridCol>
                <a:gridCol w="214868">
                  <a:extLst>
                    <a:ext uri="{9D8B030D-6E8A-4147-A177-3AD203B41FA5}">
                      <a16:colId xmlns:a16="http://schemas.microsoft.com/office/drawing/2014/main" val="20027"/>
                    </a:ext>
                  </a:extLst>
                </a:gridCol>
                <a:gridCol w="214868">
                  <a:extLst>
                    <a:ext uri="{9D8B030D-6E8A-4147-A177-3AD203B41FA5}">
                      <a16:colId xmlns:a16="http://schemas.microsoft.com/office/drawing/2014/main" val="20028"/>
                    </a:ext>
                  </a:extLst>
                </a:gridCol>
                <a:gridCol w="214868">
                  <a:extLst>
                    <a:ext uri="{9D8B030D-6E8A-4147-A177-3AD203B41FA5}">
                      <a16:colId xmlns:a16="http://schemas.microsoft.com/office/drawing/2014/main" val="20029"/>
                    </a:ext>
                  </a:extLst>
                </a:gridCol>
                <a:gridCol w="214868">
                  <a:extLst>
                    <a:ext uri="{9D8B030D-6E8A-4147-A177-3AD203B41FA5}">
                      <a16:colId xmlns:a16="http://schemas.microsoft.com/office/drawing/2014/main" val="20030"/>
                    </a:ext>
                  </a:extLst>
                </a:gridCol>
                <a:gridCol w="214868">
                  <a:extLst>
                    <a:ext uri="{9D8B030D-6E8A-4147-A177-3AD203B41FA5}">
                      <a16:colId xmlns:a16="http://schemas.microsoft.com/office/drawing/2014/main" val="20031"/>
                    </a:ext>
                  </a:extLst>
                </a:gridCol>
                <a:gridCol w="214868">
                  <a:extLst>
                    <a:ext uri="{9D8B030D-6E8A-4147-A177-3AD203B41FA5}">
                      <a16:colId xmlns:a16="http://schemas.microsoft.com/office/drawing/2014/main" val="20032"/>
                    </a:ext>
                  </a:extLst>
                </a:gridCol>
                <a:gridCol w="214868">
                  <a:extLst>
                    <a:ext uri="{9D8B030D-6E8A-4147-A177-3AD203B41FA5}">
                      <a16:colId xmlns:a16="http://schemas.microsoft.com/office/drawing/2014/main" val="20033"/>
                    </a:ext>
                  </a:extLst>
                </a:gridCol>
                <a:gridCol w="214868">
                  <a:extLst>
                    <a:ext uri="{9D8B030D-6E8A-4147-A177-3AD203B41FA5}">
                      <a16:colId xmlns:a16="http://schemas.microsoft.com/office/drawing/2014/main" val="20034"/>
                    </a:ext>
                  </a:extLst>
                </a:gridCol>
                <a:gridCol w="214868">
                  <a:extLst>
                    <a:ext uri="{9D8B030D-6E8A-4147-A177-3AD203B41FA5}">
                      <a16:colId xmlns:a16="http://schemas.microsoft.com/office/drawing/2014/main" val="20035"/>
                    </a:ext>
                  </a:extLst>
                </a:gridCol>
                <a:gridCol w="214868">
                  <a:extLst>
                    <a:ext uri="{9D8B030D-6E8A-4147-A177-3AD203B41FA5}">
                      <a16:colId xmlns:a16="http://schemas.microsoft.com/office/drawing/2014/main" val="20036"/>
                    </a:ext>
                  </a:extLst>
                </a:gridCol>
                <a:gridCol w="214868">
                  <a:extLst>
                    <a:ext uri="{9D8B030D-6E8A-4147-A177-3AD203B41FA5}">
                      <a16:colId xmlns:a16="http://schemas.microsoft.com/office/drawing/2014/main" val="20037"/>
                    </a:ext>
                  </a:extLst>
                </a:gridCol>
                <a:gridCol w="214868">
                  <a:extLst>
                    <a:ext uri="{9D8B030D-6E8A-4147-A177-3AD203B41FA5}">
                      <a16:colId xmlns:a16="http://schemas.microsoft.com/office/drawing/2014/main" val="20038"/>
                    </a:ext>
                  </a:extLst>
                </a:gridCol>
                <a:gridCol w="214868">
                  <a:extLst>
                    <a:ext uri="{9D8B030D-6E8A-4147-A177-3AD203B41FA5}">
                      <a16:colId xmlns:a16="http://schemas.microsoft.com/office/drawing/2014/main" val="20039"/>
                    </a:ext>
                  </a:extLst>
                </a:gridCol>
              </a:tblGrid>
              <a:tr h="435424">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1</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2</a:t>
                      </a:r>
                    </a:p>
                  </a:txBody>
                  <a:tcPr>
                    <a:solidFill>
                      <a:srgbClr val="00853E"/>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3</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4</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5</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6</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7</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8</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9</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10</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11</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12</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13</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14</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15</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16</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17</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18</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19</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20</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21</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22</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23</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24</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25</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26</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27</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28</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29</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30</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31</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32</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33</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34</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35</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36</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37</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38</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39</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40</a:t>
                      </a:r>
                    </a:p>
                  </a:txBody>
                  <a:tcPr>
                    <a:solidFill>
                      <a:schemeClr val="accent1"/>
                    </a:solidFill>
                  </a:tcPr>
                </a:tc>
                <a:extLst>
                  <a:ext uri="{0D108BD9-81ED-4DB2-BD59-A6C34878D82A}">
                    <a16:rowId xmlns:a16="http://schemas.microsoft.com/office/drawing/2014/main" val="10000"/>
                  </a:ext>
                </a:extLst>
              </a:tr>
            </a:tbl>
          </a:graphicData>
        </a:graphic>
      </p:graphicFrame>
      <p:graphicFrame>
        <p:nvGraphicFramePr>
          <p:cNvPr id="22" name="Content Placeholder 6"/>
          <p:cNvGraphicFramePr>
            <a:graphicFrameLocks/>
          </p:cNvGraphicFramePr>
          <p:nvPr>
            <p:extLst>
              <p:ext uri="{D42A27DB-BD31-4B8C-83A1-F6EECF244321}">
                <p14:modId xmlns:p14="http://schemas.microsoft.com/office/powerpoint/2010/main" val="1122526676"/>
              </p:ext>
            </p:extLst>
          </p:nvPr>
        </p:nvGraphicFramePr>
        <p:xfrm>
          <a:off x="1261872" y="5143689"/>
          <a:ext cx="8594720" cy="457200"/>
        </p:xfrm>
        <a:graphic>
          <a:graphicData uri="http://schemas.openxmlformats.org/drawingml/2006/table">
            <a:tbl>
              <a:tblPr>
                <a:tableStyleId>{5C22544A-7EE6-4342-B048-85BDC9FD1C3A}</a:tableStyleId>
              </a:tblPr>
              <a:tblGrid>
                <a:gridCol w="214868">
                  <a:extLst>
                    <a:ext uri="{9D8B030D-6E8A-4147-A177-3AD203B41FA5}">
                      <a16:colId xmlns:a16="http://schemas.microsoft.com/office/drawing/2014/main" val="20000"/>
                    </a:ext>
                  </a:extLst>
                </a:gridCol>
                <a:gridCol w="214868">
                  <a:extLst>
                    <a:ext uri="{9D8B030D-6E8A-4147-A177-3AD203B41FA5}">
                      <a16:colId xmlns:a16="http://schemas.microsoft.com/office/drawing/2014/main" val="20001"/>
                    </a:ext>
                  </a:extLst>
                </a:gridCol>
                <a:gridCol w="214868">
                  <a:extLst>
                    <a:ext uri="{9D8B030D-6E8A-4147-A177-3AD203B41FA5}">
                      <a16:colId xmlns:a16="http://schemas.microsoft.com/office/drawing/2014/main" val="20002"/>
                    </a:ext>
                  </a:extLst>
                </a:gridCol>
                <a:gridCol w="214868">
                  <a:extLst>
                    <a:ext uri="{9D8B030D-6E8A-4147-A177-3AD203B41FA5}">
                      <a16:colId xmlns:a16="http://schemas.microsoft.com/office/drawing/2014/main" val="20003"/>
                    </a:ext>
                  </a:extLst>
                </a:gridCol>
                <a:gridCol w="214868">
                  <a:extLst>
                    <a:ext uri="{9D8B030D-6E8A-4147-A177-3AD203B41FA5}">
                      <a16:colId xmlns:a16="http://schemas.microsoft.com/office/drawing/2014/main" val="20004"/>
                    </a:ext>
                  </a:extLst>
                </a:gridCol>
                <a:gridCol w="214868">
                  <a:extLst>
                    <a:ext uri="{9D8B030D-6E8A-4147-A177-3AD203B41FA5}">
                      <a16:colId xmlns:a16="http://schemas.microsoft.com/office/drawing/2014/main" val="20005"/>
                    </a:ext>
                  </a:extLst>
                </a:gridCol>
                <a:gridCol w="214868">
                  <a:extLst>
                    <a:ext uri="{9D8B030D-6E8A-4147-A177-3AD203B41FA5}">
                      <a16:colId xmlns:a16="http://schemas.microsoft.com/office/drawing/2014/main" val="20006"/>
                    </a:ext>
                  </a:extLst>
                </a:gridCol>
                <a:gridCol w="214868">
                  <a:extLst>
                    <a:ext uri="{9D8B030D-6E8A-4147-A177-3AD203B41FA5}">
                      <a16:colId xmlns:a16="http://schemas.microsoft.com/office/drawing/2014/main" val="20007"/>
                    </a:ext>
                  </a:extLst>
                </a:gridCol>
                <a:gridCol w="214868">
                  <a:extLst>
                    <a:ext uri="{9D8B030D-6E8A-4147-A177-3AD203B41FA5}">
                      <a16:colId xmlns:a16="http://schemas.microsoft.com/office/drawing/2014/main" val="20008"/>
                    </a:ext>
                  </a:extLst>
                </a:gridCol>
                <a:gridCol w="214868">
                  <a:extLst>
                    <a:ext uri="{9D8B030D-6E8A-4147-A177-3AD203B41FA5}">
                      <a16:colId xmlns:a16="http://schemas.microsoft.com/office/drawing/2014/main" val="20009"/>
                    </a:ext>
                  </a:extLst>
                </a:gridCol>
                <a:gridCol w="214868">
                  <a:extLst>
                    <a:ext uri="{9D8B030D-6E8A-4147-A177-3AD203B41FA5}">
                      <a16:colId xmlns:a16="http://schemas.microsoft.com/office/drawing/2014/main" val="20010"/>
                    </a:ext>
                  </a:extLst>
                </a:gridCol>
                <a:gridCol w="214868">
                  <a:extLst>
                    <a:ext uri="{9D8B030D-6E8A-4147-A177-3AD203B41FA5}">
                      <a16:colId xmlns:a16="http://schemas.microsoft.com/office/drawing/2014/main" val="20011"/>
                    </a:ext>
                  </a:extLst>
                </a:gridCol>
                <a:gridCol w="214868">
                  <a:extLst>
                    <a:ext uri="{9D8B030D-6E8A-4147-A177-3AD203B41FA5}">
                      <a16:colId xmlns:a16="http://schemas.microsoft.com/office/drawing/2014/main" val="20012"/>
                    </a:ext>
                  </a:extLst>
                </a:gridCol>
                <a:gridCol w="214868">
                  <a:extLst>
                    <a:ext uri="{9D8B030D-6E8A-4147-A177-3AD203B41FA5}">
                      <a16:colId xmlns:a16="http://schemas.microsoft.com/office/drawing/2014/main" val="20013"/>
                    </a:ext>
                  </a:extLst>
                </a:gridCol>
                <a:gridCol w="214868">
                  <a:extLst>
                    <a:ext uri="{9D8B030D-6E8A-4147-A177-3AD203B41FA5}">
                      <a16:colId xmlns:a16="http://schemas.microsoft.com/office/drawing/2014/main" val="20014"/>
                    </a:ext>
                  </a:extLst>
                </a:gridCol>
                <a:gridCol w="214868">
                  <a:extLst>
                    <a:ext uri="{9D8B030D-6E8A-4147-A177-3AD203B41FA5}">
                      <a16:colId xmlns:a16="http://schemas.microsoft.com/office/drawing/2014/main" val="20015"/>
                    </a:ext>
                  </a:extLst>
                </a:gridCol>
                <a:gridCol w="214868">
                  <a:extLst>
                    <a:ext uri="{9D8B030D-6E8A-4147-A177-3AD203B41FA5}">
                      <a16:colId xmlns:a16="http://schemas.microsoft.com/office/drawing/2014/main" val="20016"/>
                    </a:ext>
                  </a:extLst>
                </a:gridCol>
                <a:gridCol w="214868">
                  <a:extLst>
                    <a:ext uri="{9D8B030D-6E8A-4147-A177-3AD203B41FA5}">
                      <a16:colId xmlns:a16="http://schemas.microsoft.com/office/drawing/2014/main" val="20017"/>
                    </a:ext>
                  </a:extLst>
                </a:gridCol>
                <a:gridCol w="214868">
                  <a:extLst>
                    <a:ext uri="{9D8B030D-6E8A-4147-A177-3AD203B41FA5}">
                      <a16:colId xmlns:a16="http://schemas.microsoft.com/office/drawing/2014/main" val="20018"/>
                    </a:ext>
                  </a:extLst>
                </a:gridCol>
                <a:gridCol w="214868">
                  <a:extLst>
                    <a:ext uri="{9D8B030D-6E8A-4147-A177-3AD203B41FA5}">
                      <a16:colId xmlns:a16="http://schemas.microsoft.com/office/drawing/2014/main" val="20019"/>
                    </a:ext>
                  </a:extLst>
                </a:gridCol>
                <a:gridCol w="214868">
                  <a:extLst>
                    <a:ext uri="{9D8B030D-6E8A-4147-A177-3AD203B41FA5}">
                      <a16:colId xmlns:a16="http://schemas.microsoft.com/office/drawing/2014/main" val="20020"/>
                    </a:ext>
                  </a:extLst>
                </a:gridCol>
                <a:gridCol w="214868">
                  <a:extLst>
                    <a:ext uri="{9D8B030D-6E8A-4147-A177-3AD203B41FA5}">
                      <a16:colId xmlns:a16="http://schemas.microsoft.com/office/drawing/2014/main" val="20021"/>
                    </a:ext>
                  </a:extLst>
                </a:gridCol>
                <a:gridCol w="214868">
                  <a:extLst>
                    <a:ext uri="{9D8B030D-6E8A-4147-A177-3AD203B41FA5}">
                      <a16:colId xmlns:a16="http://schemas.microsoft.com/office/drawing/2014/main" val="20022"/>
                    </a:ext>
                  </a:extLst>
                </a:gridCol>
                <a:gridCol w="214868">
                  <a:extLst>
                    <a:ext uri="{9D8B030D-6E8A-4147-A177-3AD203B41FA5}">
                      <a16:colId xmlns:a16="http://schemas.microsoft.com/office/drawing/2014/main" val="20023"/>
                    </a:ext>
                  </a:extLst>
                </a:gridCol>
                <a:gridCol w="214868">
                  <a:extLst>
                    <a:ext uri="{9D8B030D-6E8A-4147-A177-3AD203B41FA5}">
                      <a16:colId xmlns:a16="http://schemas.microsoft.com/office/drawing/2014/main" val="20024"/>
                    </a:ext>
                  </a:extLst>
                </a:gridCol>
                <a:gridCol w="214868">
                  <a:extLst>
                    <a:ext uri="{9D8B030D-6E8A-4147-A177-3AD203B41FA5}">
                      <a16:colId xmlns:a16="http://schemas.microsoft.com/office/drawing/2014/main" val="20025"/>
                    </a:ext>
                  </a:extLst>
                </a:gridCol>
                <a:gridCol w="214868">
                  <a:extLst>
                    <a:ext uri="{9D8B030D-6E8A-4147-A177-3AD203B41FA5}">
                      <a16:colId xmlns:a16="http://schemas.microsoft.com/office/drawing/2014/main" val="20026"/>
                    </a:ext>
                  </a:extLst>
                </a:gridCol>
                <a:gridCol w="214868">
                  <a:extLst>
                    <a:ext uri="{9D8B030D-6E8A-4147-A177-3AD203B41FA5}">
                      <a16:colId xmlns:a16="http://schemas.microsoft.com/office/drawing/2014/main" val="20027"/>
                    </a:ext>
                  </a:extLst>
                </a:gridCol>
                <a:gridCol w="214868">
                  <a:extLst>
                    <a:ext uri="{9D8B030D-6E8A-4147-A177-3AD203B41FA5}">
                      <a16:colId xmlns:a16="http://schemas.microsoft.com/office/drawing/2014/main" val="20028"/>
                    </a:ext>
                  </a:extLst>
                </a:gridCol>
                <a:gridCol w="214868">
                  <a:extLst>
                    <a:ext uri="{9D8B030D-6E8A-4147-A177-3AD203B41FA5}">
                      <a16:colId xmlns:a16="http://schemas.microsoft.com/office/drawing/2014/main" val="20029"/>
                    </a:ext>
                  </a:extLst>
                </a:gridCol>
                <a:gridCol w="214868">
                  <a:extLst>
                    <a:ext uri="{9D8B030D-6E8A-4147-A177-3AD203B41FA5}">
                      <a16:colId xmlns:a16="http://schemas.microsoft.com/office/drawing/2014/main" val="20030"/>
                    </a:ext>
                  </a:extLst>
                </a:gridCol>
                <a:gridCol w="214868">
                  <a:extLst>
                    <a:ext uri="{9D8B030D-6E8A-4147-A177-3AD203B41FA5}">
                      <a16:colId xmlns:a16="http://schemas.microsoft.com/office/drawing/2014/main" val="20031"/>
                    </a:ext>
                  </a:extLst>
                </a:gridCol>
                <a:gridCol w="214868">
                  <a:extLst>
                    <a:ext uri="{9D8B030D-6E8A-4147-A177-3AD203B41FA5}">
                      <a16:colId xmlns:a16="http://schemas.microsoft.com/office/drawing/2014/main" val="20032"/>
                    </a:ext>
                  </a:extLst>
                </a:gridCol>
                <a:gridCol w="214868">
                  <a:extLst>
                    <a:ext uri="{9D8B030D-6E8A-4147-A177-3AD203B41FA5}">
                      <a16:colId xmlns:a16="http://schemas.microsoft.com/office/drawing/2014/main" val="20033"/>
                    </a:ext>
                  </a:extLst>
                </a:gridCol>
                <a:gridCol w="214868">
                  <a:extLst>
                    <a:ext uri="{9D8B030D-6E8A-4147-A177-3AD203B41FA5}">
                      <a16:colId xmlns:a16="http://schemas.microsoft.com/office/drawing/2014/main" val="20034"/>
                    </a:ext>
                  </a:extLst>
                </a:gridCol>
                <a:gridCol w="214868">
                  <a:extLst>
                    <a:ext uri="{9D8B030D-6E8A-4147-A177-3AD203B41FA5}">
                      <a16:colId xmlns:a16="http://schemas.microsoft.com/office/drawing/2014/main" val="20035"/>
                    </a:ext>
                  </a:extLst>
                </a:gridCol>
                <a:gridCol w="214868">
                  <a:extLst>
                    <a:ext uri="{9D8B030D-6E8A-4147-A177-3AD203B41FA5}">
                      <a16:colId xmlns:a16="http://schemas.microsoft.com/office/drawing/2014/main" val="20036"/>
                    </a:ext>
                  </a:extLst>
                </a:gridCol>
                <a:gridCol w="214868">
                  <a:extLst>
                    <a:ext uri="{9D8B030D-6E8A-4147-A177-3AD203B41FA5}">
                      <a16:colId xmlns:a16="http://schemas.microsoft.com/office/drawing/2014/main" val="20037"/>
                    </a:ext>
                  </a:extLst>
                </a:gridCol>
                <a:gridCol w="214868">
                  <a:extLst>
                    <a:ext uri="{9D8B030D-6E8A-4147-A177-3AD203B41FA5}">
                      <a16:colId xmlns:a16="http://schemas.microsoft.com/office/drawing/2014/main" val="20038"/>
                    </a:ext>
                  </a:extLst>
                </a:gridCol>
                <a:gridCol w="214868">
                  <a:extLst>
                    <a:ext uri="{9D8B030D-6E8A-4147-A177-3AD203B41FA5}">
                      <a16:colId xmlns:a16="http://schemas.microsoft.com/office/drawing/2014/main" val="20039"/>
                    </a:ext>
                  </a:extLst>
                </a:gridCol>
              </a:tblGrid>
              <a:tr h="435424">
                <a:tc>
                  <a:txBody>
                    <a:bodyPr/>
                    <a:lstStyle/>
                    <a:p>
                      <a:r>
                        <a:rPr lang="en-US" sz="1200" dirty="0">
                          <a:solidFill>
                            <a:schemeClr val="tx1"/>
                          </a:solidFill>
                          <a:latin typeface="Calibri" panose="020F0502020204030204" pitchFamily="34" charset="0"/>
                        </a:rPr>
                        <a:t>1</a:t>
                      </a:r>
                    </a:p>
                  </a:txBody>
                  <a:tcPr>
                    <a:solidFill>
                      <a:schemeClr val="accent1"/>
                    </a:solidFill>
                  </a:tcPr>
                </a:tc>
                <a:tc>
                  <a:txBody>
                    <a:bodyPr/>
                    <a:lstStyle/>
                    <a:p>
                      <a:r>
                        <a:rPr lang="en-US" sz="1200" dirty="0">
                          <a:solidFill>
                            <a:schemeClr val="tx1"/>
                          </a:solidFill>
                          <a:latin typeface="Calibri" panose="020F0502020204030204" pitchFamily="34" charset="0"/>
                        </a:rPr>
                        <a:t>2</a:t>
                      </a:r>
                    </a:p>
                  </a:txBody>
                  <a:tcPr>
                    <a:solidFill>
                      <a:schemeClr val="accent1"/>
                    </a:solidFill>
                  </a:tcPr>
                </a:tc>
                <a:tc>
                  <a:txBody>
                    <a:bodyPr/>
                    <a:lstStyle/>
                    <a:p>
                      <a:r>
                        <a:rPr lang="en-US" sz="1200" dirty="0">
                          <a:solidFill>
                            <a:schemeClr val="tx1"/>
                          </a:solidFill>
                          <a:latin typeface="Calibri" panose="020F0502020204030204" pitchFamily="34" charset="0"/>
                        </a:rPr>
                        <a:t>3</a:t>
                      </a:r>
                    </a:p>
                  </a:txBody>
                  <a:tcPr>
                    <a:solidFill>
                      <a:schemeClr val="accent1"/>
                    </a:solidFill>
                  </a:tcPr>
                </a:tc>
                <a:tc>
                  <a:txBody>
                    <a:bodyPr/>
                    <a:lstStyle/>
                    <a:p>
                      <a:r>
                        <a:rPr lang="en-US" sz="1200" dirty="0">
                          <a:solidFill>
                            <a:schemeClr val="tx1"/>
                          </a:solidFill>
                          <a:latin typeface="Calibri" panose="020F0502020204030204" pitchFamily="34" charset="0"/>
                        </a:rPr>
                        <a:t>4</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5</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6</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7</a:t>
                      </a:r>
                    </a:p>
                  </a:txBody>
                  <a:tcPr>
                    <a:solidFill>
                      <a:schemeClr val="accent1"/>
                    </a:solidFill>
                  </a:tcPr>
                </a:tc>
                <a:tc>
                  <a:txBody>
                    <a:bodyPr/>
                    <a:lstStyle/>
                    <a:p>
                      <a:r>
                        <a:rPr lang="en-US" sz="1200" dirty="0">
                          <a:solidFill>
                            <a:schemeClr val="tx1"/>
                          </a:solidFill>
                          <a:latin typeface="Calibri" panose="020F0502020204030204" pitchFamily="34" charset="0"/>
                        </a:rPr>
                        <a:t>8</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9</a:t>
                      </a:r>
                    </a:p>
                  </a:txBody>
                  <a:tcPr>
                    <a:solidFill>
                      <a:schemeClr val="accent1"/>
                    </a:solidFill>
                  </a:tcPr>
                </a:tc>
                <a:tc>
                  <a:txBody>
                    <a:bodyPr/>
                    <a:lstStyle/>
                    <a:p>
                      <a:r>
                        <a:rPr lang="en-US" sz="1200" dirty="0">
                          <a:solidFill>
                            <a:schemeClr val="tx1"/>
                          </a:solidFill>
                          <a:latin typeface="Calibri" panose="020F0502020204030204" pitchFamily="34" charset="0"/>
                        </a:rPr>
                        <a:t>10</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11</a:t>
                      </a:r>
                    </a:p>
                  </a:txBody>
                  <a:tcPr>
                    <a:solidFill>
                      <a:schemeClr val="accent1"/>
                    </a:solidFill>
                  </a:tcPr>
                </a:tc>
                <a:tc>
                  <a:txBody>
                    <a:bodyPr/>
                    <a:lstStyle/>
                    <a:p>
                      <a:r>
                        <a:rPr lang="en-US" sz="1200" dirty="0">
                          <a:solidFill>
                            <a:schemeClr val="tx1"/>
                          </a:solidFill>
                          <a:latin typeface="Calibri" panose="020F0502020204030204" pitchFamily="34" charset="0"/>
                        </a:rPr>
                        <a:t>12</a:t>
                      </a:r>
                    </a:p>
                  </a:txBody>
                  <a:tcPr>
                    <a:solidFill>
                      <a:schemeClr val="accent1"/>
                    </a:solidFill>
                  </a:tcPr>
                </a:tc>
                <a:tc>
                  <a:txBody>
                    <a:bodyPr/>
                    <a:lstStyle/>
                    <a:p>
                      <a:r>
                        <a:rPr lang="en-US" sz="1200" dirty="0">
                          <a:solidFill>
                            <a:schemeClr val="tx1"/>
                          </a:solidFill>
                          <a:latin typeface="Calibri" panose="020F0502020204030204" pitchFamily="34" charset="0"/>
                        </a:rPr>
                        <a:t>13</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14</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15</a:t>
                      </a:r>
                    </a:p>
                  </a:txBody>
                  <a:tcPr>
                    <a:solidFill>
                      <a:schemeClr val="accent1"/>
                    </a:solidFill>
                  </a:tcPr>
                </a:tc>
                <a:tc>
                  <a:txBody>
                    <a:bodyPr/>
                    <a:lstStyle/>
                    <a:p>
                      <a:r>
                        <a:rPr lang="en-US" sz="1200" dirty="0">
                          <a:solidFill>
                            <a:schemeClr val="tx1"/>
                          </a:solidFill>
                          <a:latin typeface="Calibri" panose="020F0502020204030204" pitchFamily="34" charset="0"/>
                        </a:rPr>
                        <a:t>16</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17</a:t>
                      </a:r>
                    </a:p>
                  </a:txBody>
                  <a:tcPr>
                    <a:solidFill>
                      <a:schemeClr val="accent1"/>
                    </a:solidFill>
                  </a:tcPr>
                </a:tc>
                <a:tc>
                  <a:txBody>
                    <a:bodyPr/>
                    <a:lstStyle/>
                    <a:p>
                      <a:r>
                        <a:rPr lang="en-US" sz="1200" dirty="0">
                          <a:solidFill>
                            <a:schemeClr val="tx1"/>
                          </a:solidFill>
                          <a:latin typeface="Calibri" panose="020F0502020204030204" pitchFamily="34" charset="0"/>
                        </a:rPr>
                        <a:t>18</a:t>
                      </a:r>
                    </a:p>
                  </a:txBody>
                  <a:tcPr>
                    <a:solidFill>
                      <a:schemeClr val="accent1"/>
                    </a:solidFill>
                  </a:tcPr>
                </a:tc>
                <a:tc>
                  <a:txBody>
                    <a:bodyPr/>
                    <a:lstStyle/>
                    <a:p>
                      <a:r>
                        <a:rPr lang="en-US" sz="1200" dirty="0">
                          <a:solidFill>
                            <a:schemeClr val="tx1"/>
                          </a:solidFill>
                          <a:latin typeface="Calibri" panose="020F0502020204030204" pitchFamily="34" charset="0"/>
                        </a:rPr>
                        <a:t>19</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20</a:t>
                      </a:r>
                    </a:p>
                  </a:txBody>
                  <a:tcPr>
                    <a:solidFill>
                      <a:schemeClr val="accent1"/>
                    </a:solidFill>
                  </a:tcPr>
                </a:tc>
                <a:tc>
                  <a:txBody>
                    <a:bodyPr/>
                    <a:lstStyle/>
                    <a:p>
                      <a:r>
                        <a:rPr lang="en-US" sz="1200" dirty="0">
                          <a:solidFill>
                            <a:schemeClr val="tx1"/>
                          </a:solidFill>
                          <a:latin typeface="Calibri" panose="020F0502020204030204" pitchFamily="34" charset="0"/>
                        </a:rPr>
                        <a:t>21</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22</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23</a:t>
                      </a:r>
                    </a:p>
                  </a:txBody>
                  <a:tcPr>
                    <a:solidFill>
                      <a:schemeClr val="accent1"/>
                    </a:solidFill>
                  </a:tcPr>
                </a:tc>
                <a:tc>
                  <a:txBody>
                    <a:bodyPr/>
                    <a:lstStyle/>
                    <a:p>
                      <a:r>
                        <a:rPr lang="en-US" sz="1200" dirty="0">
                          <a:solidFill>
                            <a:schemeClr val="tx1"/>
                          </a:solidFill>
                          <a:latin typeface="Calibri" panose="020F0502020204030204" pitchFamily="34" charset="0"/>
                        </a:rPr>
                        <a:t>24</a:t>
                      </a:r>
                    </a:p>
                  </a:txBody>
                  <a:tcPr>
                    <a:solidFill>
                      <a:schemeClr val="accent1"/>
                    </a:solidFill>
                  </a:tcPr>
                </a:tc>
                <a:tc>
                  <a:txBody>
                    <a:bodyPr/>
                    <a:lstStyle/>
                    <a:p>
                      <a:r>
                        <a:rPr lang="en-US" sz="1200" dirty="0">
                          <a:solidFill>
                            <a:schemeClr val="tx1"/>
                          </a:solidFill>
                          <a:latin typeface="Calibri" panose="020F0502020204030204" pitchFamily="34" charset="0"/>
                        </a:rPr>
                        <a:t>25</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26</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27</a:t>
                      </a:r>
                    </a:p>
                  </a:txBody>
                  <a:tcPr>
                    <a:solidFill>
                      <a:schemeClr val="accent1"/>
                    </a:solidFill>
                  </a:tcPr>
                </a:tc>
                <a:tc>
                  <a:txBody>
                    <a:bodyPr/>
                    <a:lstStyle/>
                    <a:p>
                      <a:r>
                        <a:rPr lang="en-US" sz="1200" dirty="0">
                          <a:solidFill>
                            <a:schemeClr val="tx1"/>
                          </a:solidFill>
                          <a:latin typeface="Calibri" panose="020F0502020204030204" pitchFamily="34" charset="0"/>
                        </a:rPr>
                        <a:t>28</a:t>
                      </a:r>
                    </a:p>
                  </a:txBody>
                  <a:tcPr>
                    <a:solidFill>
                      <a:schemeClr val="accent1"/>
                    </a:solidFill>
                  </a:tcPr>
                </a:tc>
                <a:tc>
                  <a:txBody>
                    <a:bodyPr/>
                    <a:lstStyle/>
                    <a:p>
                      <a:r>
                        <a:rPr lang="en-US" sz="1200" dirty="0">
                          <a:solidFill>
                            <a:schemeClr val="tx1"/>
                          </a:solidFill>
                          <a:latin typeface="Calibri" panose="020F0502020204030204" pitchFamily="34" charset="0"/>
                        </a:rPr>
                        <a:t>29</a:t>
                      </a:r>
                    </a:p>
                  </a:txBody>
                  <a:tcPr>
                    <a:solidFill>
                      <a:schemeClr val="accent1"/>
                    </a:solidFill>
                  </a:tcPr>
                </a:tc>
                <a:tc>
                  <a:txBody>
                    <a:bodyPr/>
                    <a:lstStyle/>
                    <a:p>
                      <a:r>
                        <a:rPr lang="en-US" sz="1200" dirty="0">
                          <a:solidFill>
                            <a:schemeClr val="tx1"/>
                          </a:solidFill>
                          <a:latin typeface="Calibri" panose="020F0502020204030204" pitchFamily="34" charset="0"/>
                        </a:rPr>
                        <a:t>30</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31</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32</a:t>
                      </a:r>
                    </a:p>
                  </a:txBody>
                  <a:tcPr>
                    <a:solidFill>
                      <a:schemeClr val="accent1"/>
                    </a:solidFill>
                  </a:tcPr>
                </a:tc>
                <a:tc>
                  <a:txBody>
                    <a:bodyPr/>
                    <a:lstStyle/>
                    <a:p>
                      <a:r>
                        <a:rPr lang="en-US" sz="1200" dirty="0">
                          <a:solidFill>
                            <a:schemeClr val="tx1"/>
                          </a:solidFill>
                          <a:latin typeface="Calibri" panose="020F0502020204030204" pitchFamily="34" charset="0"/>
                        </a:rPr>
                        <a:t>33</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34</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35</a:t>
                      </a:r>
                    </a:p>
                  </a:txBody>
                  <a:tcPr>
                    <a:solidFill>
                      <a:schemeClr val="accent1"/>
                    </a:solidFill>
                  </a:tcPr>
                </a:tc>
                <a:tc>
                  <a:txBody>
                    <a:bodyPr/>
                    <a:lstStyle/>
                    <a:p>
                      <a:r>
                        <a:rPr lang="en-US" sz="1200" dirty="0">
                          <a:solidFill>
                            <a:schemeClr val="tx1"/>
                          </a:solidFill>
                          <a:latin typeface="Calibri" panose="020F0502020204030204" pitchFamily="34" charset="0"/>
                        </a:rPr>
                        <a:t>36</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37</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38</a:t>
                      </a:r>
                    </a:p>
                  </a:txBody>
                  <a:tcPr>
                    <a:solidFill>
                      <a:schemeClr val="accent1"/>
                    </a:solidFill>
                  </a:tcPr>
                </a:tc>
                <a:tc>
                  <a:txBody>
                    <a:bodyPr/>
                    <a:lstStyle/>
                    <a:p>
                      <a:pPr marL="0" algn="l" defTabSz="914400" rtl="0" eaLnBrk="1" latinLnBrk="0" hangingPunct="1"/>
                      <a:r>
                        <a:rPr lang="en-US" sz="1200" kern="1200" dirty="0">
                          <a:solidFill>
                            <a:schemeClr val="tx1"/>
                          </a:solidFill>
                          <a:latin typeface="Calibri" panose="020F0502020204030204" pitchFamily="34" charset="0"/>
                          <a:ea typeface="+mn-ea"/>
                          <a:cs typeface="+mn-cs"/>
                        </a:rPr>
                        <a:t>39</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40</a:t>
                      </a:r>
                    </a:p>
                  </a:txBody>
                  <a:tcPr>
                    <a:solidFill>
                      <a:srgbClr val="00853E"/>
                    </a:solidFill>
                  </a:tcPr>
                </a:tc>
                <a:extLst>
                  <a:ext uri="{0D108BD9-81ED-4DB2-BD59-A6C34878D82A}">
                    <a16:rowId xmlns:a16="http://schemas.microsoft.com/office/drawing/2014/main" val="10000"/>
                  </a:ext>
                </a:extLst>
              </a:tr>
            </a:tbl>
          </a:graphicData>
        </a:graphic>
      </p:graphicFrame>
      <p:graphicFrame>
        <p:nvGraphicFramePr>
          <p:cNvPr id="23" name="Content Placeholder 6"/>
          <p:cNvGraphicFramePr>
            <a:graphicFrameLocks/>
          </p:cNvGraphicFramePr>
          <p:nvPr>
            <p:extLst>
              <p:ext uri="{D42A27DB-BD31-4B8C-83A1-F6EECF244321}">
                <p14:modId xmlns:p14="http://schemas.microsoft.com/office/powerpoint/2010/main" val="3233381707"/>
              </p:ext>
            </p:extLst>
          </p:nvPr>
        </p:nvGraphicFramePr>
        <p:xfrm>
          <a:off x="8388577" y="5815367"/>
          <a:ext cx="1727880" cy="914400"/>
        </p:xfrm>
        <a:graphic>
          <a:graphicData uri="http://schemas.openxmlformats.org/drawingml/2006/table">
            <a:tbl>
              <a:tblPr>
                <a:tableStyleId>{5C22544A-7EE6-4342-B048-85BDC9FD1C3A}</a:tableStyleId>
              </a:tblPr>
              <a:tblGrid>
                <a:gridCol w="223539">
                  <a:extLst>
                    <a:ext uri="{9D8B030D-6E8A-4147-A177-3AD203B41FA5}">
                      <a16:colId xmlns:a16="http://schemas.microsoft.com/office/drawing/2014/main" val="20000"/>
                    </a:ext>
                  </a:extLst>
                </a:gridCol>
                <a:gridCol w="1504341">
                  <a:extLst>
                    <a:ext uri="{9D8B030D-6E8A-4147-A177-3AD203B41FA5}">
                      <a16:colId xmlns:a16="http://schemas.microsoft.com/office/drawing/2014/main" val="20001"/>
                    </a:ext>
                  </a:extLst>
                </a:gridCol>
              </a:tblGrid>
              <a:tr h="180766">
                <a:tc>
                  <a:txBody>
                    <a:bodyPr/>
                    <a:lstStyle/>
                    <a:p>
                      <a:pPr algn="l"/>
                      <a:endParaRPr lang="en-US" sz="1400" dirty="0">
                        <a:latin typeface="Calibri" panose="020F0502020204030204" pitchFamily="34" charset="0"/>
                      </a:endParaRPr>
                    </a:p>
                  </a:txBody>
                  <a:tcPr anchor="ctr">
                    <a:solidFill>
                      <a:schemeClr val="bg1">
                        <a:lumMod val="75000"/>
                      </a:schemeClr>
                    </a:solidFill>
                  </a:tcPr>
                </a:tc>
                <a:tc>
                  <a:txBody>
                    <a:bodyPr/>
                    <a:lstStyle/>
                    <a:p>
                      <a:pPr algn="l"/>
                      <a:r>
                        <a:rPr lang="en-US" sz="1400" dirty="0">
                          <a:latin typeface="Calibri" panose="020F0502020204030204" pitchFamily="34" charset="0"/>
                        </a:rPr>
                        <a:t>Original</a:t>
                      </a:r>
                      <a:r>
                        <a:rPr lang="en-US" sz="1400" baseline="0" dirty="0">
                          <a:latin typeface="Calibri" panose="020F0502020204030204" pitchFamily="34" charset="0"/>
                        </a:rPr>
                        <a:t> Data</a:t>
                      </a:r>
                      <a:endParaRPr lang="en-US" sz="1400" dirty="0">
                        <a:latin typeface="Calibri" panose="020F0502020204030204" pitchFamily="34" charset="0"/>
                      </a:endParaRPr>
                    </a:p>
                  </a:txBody>
                  <a:tcPr anchor="ctr">
                    <a:noFill/>
                  </a:tcPr>
                </a:tc>
                <a:extLst>
                  <a:ext uri="{0D108BD9-81ED-4DB2-BD59-A6C34878D82A}">
                    <a16:rowId xmlns:a16="http://schemas.microsoft.com/office/drawing/2014/main" val="4163351259"/>
                  </a:ext>
                </a:extLst>
              </a:tr>
              <a:tr h="180766">
                <a:tc>
                  <a:txBody>
                    <a:bodyPr/>
                    <a:lstStyle/>
                    <a:p>
                      <a:pPr algn="l"/>
                      <a:endParaRPr lang="en-US" sz="1400" dirty="0">
                        <a:latin typeface="Calibri" panose="020F0502020204030204" pitchFamily="34" charset="0"/>
                      </a:endParaRPr>
                    </a:p>
                  </a:txBody>
                  <a:tcPr anchor="ctr">
                    <a:solidFill>
                      <a:schemeClr val="accent1"/>
                    </a:solidFill>
                  </a:tcPr>
                </a:tc>
                <a:tc>
                  <a:txBody>
                    <a:bodyPr/>
                    <a:lstStyle/>
                    <a:p>
                      <a:pPr algn="l"/>
                      <a:r>
                        <a:rPr lang="en-US" sz="1400" dirty="0">
                          <a:latin typeface="Calibri" panose="020F0502020204030204" pitchFamily="34" charset="0"/>
                        </a:rPr>
                        <a:t>Training</a:t>
                      </a:r>
                    </a:p>
                  </a:txBody>
                  <a:tcPr anchor="ctr">
                    <a:noFill/>
                  </a:tcPr>
                </a:tc>
                <a:extLst>
                  <a:ext uri="{0D108BD9-81ED-4DB2-BD59-A6C34878D82A}">
                    <a16:rowId xmlns:a16="http://schemas.microsoft.com/office/drawing/2014/main" val="10000"/>
                  </a:ext>
                </a:extLst>
              </a:tr>
              <a:tr h="180766">
                <a:tc>
                  <a:txBody>
                    <a:bodyPr/>
                    <a:lstStyle/>
                    <a:p>
                      <a:pPr algn="l"/>
                      <a:endParaRPr lang="en-US" sz="1400" dirty="0">
                        <a:latin typeface="Calibri" panose="020F0502020204030204" pitchFamily="34" charset="0"/>
                      </a:endParaRPr>
                    </a:p>
                  </a:txBody>
                  <a:tcPr anchor="ctr">
                    <a:solidFill>
                      <a:srgbClr val="00853E"/>
                    </a:solidFill>
                  </a:tcPr>
                </a:tc>
                <a:tc>
                  <a:txBody>
                    <a:bodyPr/>
                    <a:lstStyle/>
                    <a:p>
                      <a:pPr algn="l"/>
                      <a:r>
                        <a:rPr lang="en-US" sz="1400" dirty="0">
                          <a:latin typeface="Calibri" panose="020F0502020204030204" pitchFamily="34" charset="0"/>
                        </a:rPr>
                        <a:t>Testing</a:t>
                      </a:r>
                    </a:p>
                  </a:txBody>
                  <a:tcPr anchor="ctr">
                    <a:noFill/>
                  </a:tcPr>
                </a:tc>
                <a:extLst>
                  <a:ext uri="{0D108BD9-81ED-4DB2-BD59-A6C34878D82A}">
                    <a16:rowId xmlns:a16="http://schemas.microsoft.com/office/drawing/2014/main" val="10001"/>
                  </a:ext>
                </a:extLst>
              </a:tr>
            </a:tbl>
          </a:graphicData>
        </a:graphic>
      </p:graphicFrame>
      <p:graphicFrame>
        <p:nvGraphicFramePr>
          <p:cNvPr id="24" name="Content Placeholder 6"/>
          <p:cNvGraphicFramePr>
            <a:graphicFrameLocks/>
          </p:cNvGraphicFramePr>
          <p:nvPr>
            <p:extLst/>
          </p:nvPr>
        </p:nvGraphicFramePr>
        <p:xfrm>
          <a:off x="1261872" y="1687274"/>
          <a:ext cx="8594720" cy="457200"/>
        </p:xfrm>
        <a:graphic>
          <a:graphicData uri="http://schemas.openxmlformats.org/drawingml/2006/table">
            <a:tbl>
              <a:tblPr>
                <a:tableStyleId>{5C22544A-7EE6-4342-B048-85BDC9FD1C3A}</a:tableStyleId>
              </a:tblPr>
              <a:tblGrid>
                <a:gridCol w="214868">
                  <a:extLst>
                    <a:ext uri="{9D8B030D-6E8A-4147-A177-3AD203B41FA5}">
                      <a16:colId xmlns:a16="http://schemas.microsoft.com/office/drawing/2014/main" val="20000"/>
                    </a:ext>
                  </a:extLst>
                </a:gridCol>
                <a:gridCol w="214868">
                  <a:extLst>
                    <a:ext uri="{9D8B030D-6E8A-4147-A177-3AD203B41FA5}">
                      <a16:colId xmlns:a16="http://schemas.microsoft.com/office/drawing/2014/main" val="20001"/>
                    </a:ext>
                  </a:extLst>
                </a:gridCol>
                <a:gridCol w="214868">
                  <a:extLst>
                    <a:ext uri="{9D8B030D-6E8A-4147-A177-3AD203B41FA5}">
                      <a16:colId xmlns:a16="http://schemas.microsoft.com/office/drawing/2014/main" val="20002"/>
                    </a:ext>
                  </a:extLst>
                </a:gridCol>
                <a:gridCol w="214868">
                  <a:extLst>
                    <a:ext uri="{9D8B030D-6E8A-4147-A177-3AD203B41FA5}">
                      <a16:colId xmlns:a16="http://schemas.microsoft.com/office/drawing/2014/main" val="20003"/>
                    </a:ext>
                  </a:extLst>
                </a:gridCol>
                <a:gridCol w="214868">
                  <a:extLst>
                    <a:ext uri="{9D8B030D-6E8A-4147-A177-3AD203B41FA5}">
                      <a16:colId xmlns:a16="http://schemas.microsoft.com/office/drawing/2014/main" val="20004"/>
                    </a:ext>
                  </a:extLst>
                </a:gridCol>
                <a:gridCol w="214868">
                  <a:extLst>
                    <a:ext uri="{9D8B030D-6E8A-4147-A177-3AD203B41FA5}">
                      <a16:colId xmlns:a16="http://schemas.microsoft.com/office/drawing/2014/main" val="20005"/>
                    </a:ext>
                  </a:extLst>
                </a:gridCol>
                <a:gridCol w="214868">
                  <a:extLst>
                    <a:ext uri="{9D8B030D-6E8A-4147-A177-3AD203B41FA5}">
                      <a16:colId xmlns:a16="http://schemas.microsoft.com/office/drawing/2014/main" val="20006"/>
                    </a:ext>
                  </a:extLst>
                </a:gridCol>
                <a:gridCol w="214868">
                  <a:extLst>
                    <a:ext uri="{9D8B030D-6E8A-4147-A177-3AD203B41FA5}">
                      <a16:colId xmlns:a16="http://schemas.microsoft.com/office/drawing/2014/main" val="20007"/>
                    </a:ext>
                  </a:extLst>
                </a:gridCol>
                <a:gridCol w="214868">
                  <a:extLst>
                    <a:ext uri="{9D8B030D-6E8A-4147-A177-3AD203B41FA5}">
                      <a16:colId xmlns:a16="http://schemas.microsoft.com/office/drawing/2014/main" val="20008"/>
                    </a:ext>
                  </a:extLst>
                </a:gridCol>
                <a:gridCol w="214868">
                  <a:extLst>
                    <a:ext uri="{9D8B030D-6E8A-4147-A177-3AD203B41FA5}">
                      <a16:colId xmlns:a16="http://schemas.microsoft.com/office/drawing/2014/main" val="20009"/>
                    </a:ext>
                  </a:extLst>
                </a:gridCol>
                <a:gridCol w="214868">
                  <a:extLst>
                    <a:ext uri="{9D8B030D-6E8A-4147-A177-3AD203B41FA5}">
                      <a16:colId xmlns:a16="http://schemas.microsoft.com/office/drawing/2014/main" val="20010"/>
                    </a:ext>
                  </a:extLst>
                </a:gridCol>
                <a:gridCol w="214868">
                  <a:extLst>
                    <a:ext uri="{9D8B030D-6E8A-4147-A177-3AD203B41FA5}">
                      <a16:colId xmlns:a16="http://schemas.microsoft.com/office/drawing/2014/main" val="20011"/>
                    </a:ext>
                  </a:extLst>
                </a:gridCol>
                <a:gridCol w="214868">
                  <a:extLst>
                    <a:ext uri="{9D8B030D-6E8A-4147-A177-3AD203B41FA5}">
                      <a16:colId xmlns:a16="http://schemas.microsoft.com/office/drawing/2014/main" val="20012"/>
                    </a:ext>
                  </a:extLst>
                </a:gridCol>
                <a:gridCol w="214868">
                  <a:extLst>
                    <a:ext uri="{9D8B030D-6E8A-4147-A177-3AD203B41FA5}">
                      <a16:colId xmlns:a16="http://schemas.microsoft.com/office/drawing/2014/main" val="20013"/>
                    </a:ext>
                  </a:extLst>
                </a:gridCol>
                <a:gridCol w="214868">
                  <a:extLst>
                    <a:ext uri="{9D8B030D-6E8A-4147-A177-3AD203B41FA5}">
                      <a16:colId xmlns:a16="http://schemas.microsoft.com/office/drawing/2014/main" val="20014"/>
                    </a:ext>
                  </a:extLst>
                </a:gridCol>
                <a:gridCol w="214868">
                  <a:extLst>
                    <a:ext uri="{9D8B030D-6E8A-4147-A177-3AD203B41FA5}">
                      <a16:colId xmlns:a16="http://schemas.microsoft.com/office/drawing/2014/main" val="20015"/>
                    </a:ext>
                  </a:extLst>
                </a:gridCol>
                <a:gridCol w="214868">
                  <a:extLst>
                    <a:ext uri="{9D8B030D-6E8A-4147-A177-3AD203B41FA5}">
                      <a16:colId xmlns:a16="http://schemas.microsoft.com/office/drawing/2014/main" val="20016"/>
                    </a:ext>
                  </a:extLst>
                </a:gridCol>
                <a:gridCol w="214868">
                  <a:extLst>
                    <a:ext uri="{9D8B030D-6E8A-4147-A177-3AD203B41FA5}">
                      <a16:colId xmlns:a16="http://schemas.microsoft.com/office/drawing/2014/main" val="20017"/>
                    </a:ext>
                  </a:extLst>
                </a:gridCol>
                <a:gridCol w="214868">
                  <a:extLst>
                    <a:ext uri="{9D8B030D-6E8A-4147-A177-3AD203B41FA5}">
                      <a16:colId xmlns:a16="http://schemas.microsoft.com/office/drawing/2014/main" val="20018"/>
                    </a:ext>
                  </a:extLst>
                </a:gridCol>
                <a:gridCol w="214868">
                  <a:extLst>
                    <a:ext uri="{9D8B030D-6E8A-4147-A177-3AD203B41FA5}">
                      <a16:colId xmlns:a16="http://schemas.microsoft.com/office/drawing/2014/main" val="20019"/>
                    </a:ext>
                  </a:extLst>
                </a:gridCol>
                <a:gridCol w="214868">
                  <a:extLst>
                    <a:ext uri="{9D8B030D-6E8A-4147-A177-3AD203B41FA5}">
                      <a16:colId xmlns:a16="http://schemas.microsoft.com/office/drawing/2014/main" val="20020"/>
                    </a:ext>
                  </a:extLst>
                </a:gridCol>
                <a:gridCol w="214868">
                  <a:extLst>
                    <a:ext uri="{9D8B030D-6E8A-4147-A177-3AD203B41FA5}">
                      <a16:colId xmlns:a16="http://schemas.microsoft.com/office/drawing/2014/main" val="20021"/>
                    </a:ext>
                  </a:extLst>
                </a:gridCol>
                <a:gridCol w="214868">
                  <a:extLst>
                    <a:ext uri="{9D8B030D-6E8A-4147-A177-3AD203B41FA5}">
                      <a16:colId xmlns:a16="http://schemas.microsoft.com/office/drawing/2014/main" val="20022"/>
                    </a:ext>
                  </a:extLst>
                </a:gridCol>
                <a:gridCol w="214868">
                  <a:extLst>
                    <a:ext uri="{9D8B030D-6E8A-4147-A177-3AD203B41FA5}">
                      <a16:colId xmlns:a16="http://schemas.microsoft.com/office/drawing/2014/main" val="20023"/>
                    </a:ext>
                  </a:extLst>
                </a:gridCol>
                <a:gridCol w="214868">
                  <a:extLst>
                    <a:ext uri="{9D8B030D-6E8A-4147-A177-3AD203B41FA5}">
                      <a16:colId xmlns:a16="http://schemas.microsoft.com/office/drawing/2014/main" val="20024"/>
                    </a:ext>
                  </a:extLst>
                </a:gridCol>
                <a:gridCol w="214868">
                  <a:extLst>
                    <a:ext uri="{9D8B030D-6E8A-4147-A177-3AD203B41FA5}">
                      <a16:colId xmlns:a16="http://schemas.microsoft.com/office/drawing/2014/main" val="20025"/>
                    </a:ext>
                  </a:extLst>
                </a:gridCol>
                <a:gridCol w="214868">
                  <a:extLst>
                    <a:ext uri="{9D8B030D-6E8A-4147-A177-3AD203B41FA5}">
                      <a16:colId xmlns:a16="http://schemas.microsoft.com/office/drawing/2014/main" val="20026"/>
                    </a:ext>
                  </a:extLst>
                </a:gridCol>
                <a:gridCol w="214868">
                  <a:extLst>
                    <a:ext uri="{9D8B030D-6E8A-4147-A177-3AD203B41FA5}">
                      <a16:colId xmlns:a16="http://schemas.microsoft.com/office/drawing/2014/main" val="20027"/>
                    </a:ext>
                  </a:extLst>
                </a:gridCol>
                <a:gridCol w="214868">
                  <a:extLst>
                    <a:ext uri="{9D8B030D-6E8A-4147-A177-3AD203B41FA5}">
                      <a16:colId xmlns:a16="http://schemas.microsoft.com/office/drawing/2014/main" val="20028"/>
                    </a:ext>
                  </a:extLst>
                </a:gridCol>
                <a:gridCol w="214868">
                  <a:extLst>
                    <a:ext uri="{9D8B030D-6E8A-4147-A177-3AD203B41FA5}">
                      <a16:colId xmlns:a16="http://schemas.microsoft.com/office/drawing/2014/main" val="20029"/>
                    </a:ext>
                  </a:extLst>
                </a:gridCol>
                <a:gridCol w="214868">
                  <a:extLst>
                    <a:ext uri="{9D8B030D-6E8A-4147-A177-3AD203B41FA5}">
                      <a16:colId xmlns:a16="http://schemas.microsoft.com/office/drawing/2014/main" val="20030"/>
                    </a:ext>
                  </a:extLst>
                </a:gridCol>
                <a:gridCol w="214868">
                  <a:extLst>
                    <a:ext uri="{9D8B030D-6E8A-4147-A177-3AD203B41FA5}">
                      <a16:colId xmlns:a16="http://schemas.microsoft.com/office/drawing/2014/main" val="20031"/>
                    </a:ext>
                  </a:extLst>
                </a:gridCol>
                <a:gridCol w="214868">
                  <a:extLst>
                    <a:ext uri="{9D8B030D-6E8A-4147-A177-3AD203B41FA5}">
                      <a16:colId xmlns:a16="http://schemas.microsoft.com/office/drawing/2014/main" val="20032"/>
                    </a:ext>
                  </a:extLst>
                </a:gridCol>
                <a:gridCol w="214868">
                  <a:extLst>
                    <a:ext uri="{9D8B030D-6E8A-4147-A177-3AD203B41FA5}">
                      <a16:colId xmlns:a16="http://schemas.microsoft.com/office/drawing/2014/main" val="20033"/>
                    </a:ext>
                  </a:extLst>
                </a:gridCol>
                <a:gridCol w="214868">
                  <a:extLst>
                    <a:ext uri="{9D8B030D-6E8A-4147-A177-3AD203B41FA5}">
                      <a16:colId xmlns:a16="http://schemas.microsoft.com/office/drawing/2014/main" val="20034"/>
                    </a:ext>
                  </a:extLst>
                </a:gridCol>
                <a:gridCol w="214868">
                  <a:extLst>
                    <a:ext uri="{9D8B030D-6E8A-4147-A177-3AD203B41FA5}">
                      <a16:colId xmlns:a16="http://schemas.microsoft.com/office/drawing/2014/main" val="20035"/>
                    </a:ext>
                  </a:extLst>
                </a:gridCol>
                <a:gridCol w="214868">
                  <a:extLst>
                    <a:ext uri="{9D8B030D-6E8A-4147-A177-3AD203B41FA5}">
                      <a16:colId xmlns:a16="http://schemas.microsoft.com/office/drawing/2014/main" val="20036"/>
                    </a:ext>
                  </a:extLst>
                </a:gridCol>
                <a:gridCol w="214868">
                  <a:extLst>
                    <a:ext uri="{9D8B030D-6E8A-4147-A177-3AD203B41FA5}">
                      <a16:colId xmlns:a16="http://schemas.microsoft.com/office/drawing/2014/main" val="20037"/>
                    </a:ext>
                  </a:extLst>
                </a:gridCol>
                <a:gridCol w="214868">
                  <a:extLst>
                    <a:ext uri="{9D8B030D-6E8A-4147-A177-3AD203B41FA5}">
                      <a16:colId xmlns:a16="http://schemas.microsoft.com/office/drawing/2014/main" val="20038"/>
                    </a:ext>
                  </a:extLst>
                </a:gridCol>
                <a:gridCol w="214868">
                  <a:extLst>
                    <a:ext uri="{9D8B030D-6E8A-4147-A177-3AD203B41FA5}">
                      <a16:colId xmlns:a16="http://schemas.microsoft.com/office/drawing/2014/main" val="20039"/>
                    </a:ext>
                  </a:extLst>
                </a:gridCol>
              </a:tblGrid>
              <a:tr h="435424">
                <a:tc>
                  <a:txBody>
                    <a:bodyPr/>
                    <a:lstStyle/>
                    <a:p>
                      <a:r>
                        <a:rPr lang="en-US" sz="1200" dirty="0">
                          <a:latin typeface="Calibri" panose="020F0502020204030204" pitchFamily="34" charset="0"/>
                        </a:rPr>
                        <a:t>1</a:t>
                      </a:r>
                    </a:p>
                  </a:txBody>
                  <a:tcPr>
                    <a:solidFill>
                      <a:schemeClr val="bg1">
                        <a:lumMod val="75000"/>
                      </a:schemeClr>
                    </a:solidFill>
                  </a:tcPr>
                </a:tc>
                <a:tc>
                  <a:txBody>
                    <a:bodyPr/>
                    <a:lstStyle/>
                    <a:p>
                      <a:r>
                        <a:rPr lang="en-US" sz="1200" dirty="0">
                          <a:latin typeface="Calibri" panose="020F0502020204030204" pitchFamily="34" charset="0"/>
                        </a:rPr>
                        <a:t>2</a:t>
                      </a:r>
                    </a:p>
                  </a:txBody>
                  <a:tcPr>
                    <a:solidFill>
                      <a:schemeClr val="bg1">
                        <a:lumMod val="75000"/>
                      </a:schemeClr>
                    </a:solidFill>
                  </a:tcPr>
                </a:tc>
                <a:tc>
                  <a:txBody>
                    <a:bodyPr/>
                    <a:lstStyle/>
                    <a:p>
                      <a:r>
                        <a:rPr lang="en-US" sz="1200" dirty="0">
                          <a:latin typeface="Calibri" panose="020F0502020204030204" pitchFamily="34" charset="0"/>
                        </a:rPr>
                        <a:t>3</a:t>
                      </a:r>
                    </a:p>
                  </a:txBody>
                  <a:tcPr>
                    <a:solidFill>
                      <a:schemeClr val="bg1">
                        <a:lumMod val="75000"/>
                      </a:schemeClr>
                    </a:solidFill>
                  </a:tcPr>
                </a:tc>
                <a:tc>
                  <a:txBody>
                    <a:bodyPr/>
                    <a:lstStyle/>
                    <a:p>
                      <a:r>
                        <a:rPr lang="en-US" sz="1200" dirty="0">
                          <a:latin typeface="Calibri" panose="020F0502020204030204" pitchFamily="34" charset="0"/>
                        </a:rPr>
                        <a:t>4</a:t>
                      </a:r>
                    </a:p>
                  </a:txBody>
                  <a:tcPr>
                    <a:solidFill>
                      <a:schemeClr val="bg1">
                        <a:lumMod val="75000"/>
                      </a:schemeClr>
                    </a:solidFill>
                  </a:tcPr>
                </a:tc>
                <a:tc>
                  <a:txBody>
                    <a:bodyPr/>
                    <a:lstStyle/>
                    <a:p>
                      <a:r>
                        <a:rPr lang="en-US" sz="1200" dirty="0">
                          <a:latin typeface="Calibri" panose="020F0502020204030204" pitchFamily="34" charset="0"/>
                        </a:rPr>
                        <a:t>5</a:t>
                      </a:r>
                    </a:p>
                  </a:txBody>
                  <a:tcPr>
                    <a:solidFill>
                      <a:schemeClr val="bg1">
                        <a:lumMod val="75000"/>
                      </a:schemeClr>
                    </a:solidFill>
                  </a:tcPr>
                </a:tc>
                <a:tc>
                  <a:txBody>
                    <a:bodyPr/>
                    <a:lstStyle/>
                    <a:p>
                      <a:r>
                        <a:rPr lang="en-US" sz="1200" dirty="0">
                          <a:latin typeface="Calibri" panose="020F0502020204030204" pitchFamily="34" charset="0"/>
                        </a:rPr>
                        <a:t>6</a:t>
                      </a:r>
                    </a:p>
                  </a:txBody>
                  <a:tcPr>
                    <a:solidFill>
                      <a:schemeClr val="bg1">
                        <a:lumMod val="75000"/>
                      </a:schemeClr>
                    </a:solidFill>
                  </a:tcPr>
                </a:tc>
                <a:tc>
                  <a:txBody>
                    <a:bodyPr/>
                    <a:lstStyle/>
                    <a:p>
                      <a:r>
                        <a:rPr lang="en-US" sz="1200" dirty="0">
                          <a:latin typeface="Calibri" panose="020F0502020204030204" pitchFamily="34" charset="0"/>
                        </a:rPr>
                        <a:t>7</a:t>
                      </a:r>
                    </a:p>
                  </a:txBody>
                  <a:tcPr>
                    <a:solidFill>
                      <a:schemeClr val="bg1">
                        <a:lumMod val="75000"/>
                      </a:schemeClr>
                    </a:solidFill>
                  </a:tcPr>
                </a:tc>
                <a:tc>
                  <a:txBody>
                    <a:bodyPr/>
                    <a:lstStyle/>
                    <a:p>
                      <a:r>
                        <a:rPr lang="en-US" sz="1200" dirty="0">
                          <a:latin typeface="Calibri" panose="020F0502020204030204" pitchFamily="34" charset="0"/>
                        </a:rPr>
                        <a:t>8</a:t>
                      </a:r>
                    </a:p>
                  </a:txBody>
                  <a:tcPr>
                    <a:solidFill>
                      <a:schemeClr val="bg1">
                        <a:lumMod val="75000"/>
                      </a:schemeClr>
                    </a:solidFill>
                  </a:tcPr>
                </a:tc>
                <a:tc>
                  <a:txBody>
                    <a:bodyPr/>
                    <a:lstStyle/>
                    <a:p>
                      <a:r>
                        <a:rPr lang="en-US" sz="1200" dirty="0">
                          <a:latin typeface="Calibri" panose="020F0502020204030204" pitchFamily="34" charset="0"/>
                        </a:rPr>
                        <a:t>9</a:t>
                      </a:r>
                    </a:p>
                  </a:txBody>
                  <a:tcPr>
                    <a:solidFill>
                      <a:schemeClr val="bg1">
                        <a:lumMod val="75000"/>
                      </a:schemeClr>
                    </a:solidFill>
                  </a:tcPr>
                </a:tc>
                <a:tc>
                  <a:txBody>
                    <a:bodyPr/>
                    <a:lstStyle/>
                    <a:p>
                      <a:r>
                        <a:rPr lang="en-US" sz="1200" dirty="0">
                          <a:latin typeface="Calibri" panose="020F0502020204030204" pitchFamily="34" charset="0"/>
                        </a:rPr>
                        <a:t>10</a:t>
                      </a:r>
                    </a:p>
                  </a:txBody>
                  <a:tcPr>
                    <a:solidFill>
                      <a:schemeClr val="bg1">
                        <a:lumMod val="75000"/>
                      </a:schemeClr>
                    </a:solidFill>
                  </a:tcPr>
                </a:tc>
                <a:tc>
                  <a:txBody>
                    <a:bodyPr/>
                    <a:lstStyle/>
                    <a:p>
                      <a:r>
                        <a:rPr lang="en-US" sz="1200" dirty="0">
                          <a:latin typeface="Calibri" panose="020F0502020204030204" pitchFamily="34" charset="0"/>
                        </a:rPr>
                        <a:t>11</a:t>
                      </a:r>
                    </a:p>
                  </a:txBody>
                  <a:tcPr>
                    <a:solidFill>
                      <a:schemeClr val="bg1">
                        <a:lumMod val="75000"/>
                      </a:schemeClr>
                    </a:solidFill>
                  </a:tcPr>
                </a:tc>
                <a:tc>
                  <a:txBody>
                    <a:bodyPr/>
                    <a:lstStyle/>
                    <a:p>
                      <a:r>
                        <a:rPr lang="en-US" sz="1200" dirty="0">
                          <a:latin typeface="Calibri" panose="020F0502020204030204" pitchFamily="34" charset="0"/>
                        </a:rPr>
                        <a:t>12</a:t>
                      </a:r>
                    </a:p>
                  </a:txBody>
                  <a:tcPr>
                    <a:solidFill>
                      <a:schemeClr val="bg1">
                        <a:lumMod val="75000"/>
                      </a:schemeClr>
                    </a:solidFill>
                  </a:tcPr>
                </a:tc>
                <a:tc>
                  <a:txBody>
                    <a:bodyPr/>
                    <a:lstStyle/>
                    <a:p>
                      <a:r>
                        <a:rPr lang="en-US" sz="1200" dirty="0">
                          <a:latin typeface="Calibri" panose="020F0502020204030204" pitchFamily="34" charset="0"/>
                        </a:rPr>
                        <a:t>13</a:t>
                      </a:r>
                    </a:p>
                  </a:txBody>
                  <a:tcPr>
                    <a:solidFill>
                      <a:schemeClr val="bg1">
                        <a:lumMod val="75000"/>
                      </a:schemeClr>
                    </a:solidFill>
                  </a:tcPr>
                </a:tc>
                <a:tc>
                  <a:txBody>
                    <a:bodyPr/>
                    <a:lstStyle/>
                    <a:p>
                      <a:r>
                        <a:rPr lang="en-US" sz="1200" dirty="0">
                          <a:latin typeface="Calibri" panose="020F0502020204030204" pitchFamily="34" charset="0"/>
                        </a:rPr>
                        <a:t>14</a:t>
                      </a:r>
                    </a:p>
                  </a:txBody>
                  <a:tcPr>
                    <a:solidFill>
                      <a:schemeClr val="bg1">
                        <a:lumMod val="75000"/>
                      </a:schemeClr>
                    </a:solidFill>
                  </a:tcPr>
                </a:tc>
                <a:tc>
                  <a:txBody>
                    <a:bodyPr/>
                    <a:lstStyle/>
                    <a:p>
                      <a:r>
                        <a:rPr lang="en-US" sz="1200" dirty="0">
                          <a:latin typeface="Calibri" panose="020F0502020204030204" pitchFamily="34" charset="0"/>
                        </a:rPr>
                        <a:t>15</a:t>
                      </a:r>
                    </a:p>
                  </a:txBody>
                  <a:tcPr>
                    <a:solidFill>
                      <a:schemeClr val="bg1">
                        <a:lumMod val="75000"/>
                      </a:schemeClr>
                    </a:solidFill>
                  </a:tcPr>
                </a:tc>
                <a:tc>
                  <a:txBody>
                    <a:bodyPr/>
                    <a:lstStyle/>
                    <a:p>
                      <a:r>
                        <a:rPr lang="en-US" sz="1200" dirty="0">
                          <a:latin typeface="Calibri" panose="020F0502020204030204" pitchFamily="34" charset="0"/>
                        </a:rPr>
                        <a:t>16</a:t>
                      </a:r>
                    </a:p>
                  </a:txBody>
                  <a:tcPr>
                    <a:solidFill>
                      <a:schemeClr val="bg1">
                        <a:lumMod val="75000"/>
                      </a:schemeClr>
                    </a:solidFill>
                  </a:tcPr>
                </a:tc>
                <a:tc>
                  <a:txBody>
                    <a:bodyPr/>
                    <a:lstStyle/>
                    <a:p>
                      <a:r>
                        <a:rPr lang="en-US" sz="1200" dirty="0">
                          <a:latin typeface="Calibri" panose="020F0502020204030204" pitchFamily="34" charset="0"/>
                        </a:rPr>
                        <a:t>17</a:t>
                      </a:r>
                    </a:p>
                  </a:txBody>
                  <a:tcPr>
                    <a:solidFill>
                      <a:schemeClr val="bg1">
                        <a:lumMod val="75000"/>
                      </a:schemeClr>
                    </a:solidFill>
                  </a:tcPr>
                </a:tc>
                <a:tc>
                  <a:txBody>
                    <a:bodyPr/>
                    <a:lstStyle/>
                    <a:p>
                      <a:r>
                        <a:rPr lang="en-US" sz="1200" dirty="0">
                          <a:latin typeface="Calibri" panose="020F0502020204030204" pitchFamily="34" charset="0"/>
                        </a:rPr>
                        <a:t>18</a:t>
                      </a:r>
                    </a:p>
                  </a:txBody>
                  <a:tcPr>
                    <a:solidFill>
                      <a:schemeClr val="bg1">
                        <a:lumMod val="75000"/>
                      </a:schemeClr>
                    </a:solidFill>
                  </a:tcPr>
                </a:tc>
                <a:tc>
                  <a:txBody>
                    <a:bodyPr/>
                    <a:lstStyle/>
                    <a:p>
                      <a:r>
                        <a:rPr lang="en-US" sz="1200" dirty="0">
                          <a:latin typeface="Calibri" panose="020F0502020204030204" pitchFamily="34" charset="0"/>
                        </a:rPr>
                        <a:t>19</a:t>
                      </a:r>
                    </a:p>
                  </a:txBody>
                  <a:tcPr>
                    <a:solidFill>
                      <a:schemeClr val="bg1">
                        <a:lumMod val="75000"/>
                      </a:schemeClr>
                    </a:solidFill>
                  </a:tcPr>
                </a:tc>
                <a:tc>
                  <a:txBody>
                    <a:bodyPr/>
                    <a:lstStyle/>
                    <a:p>
                      <a:r>
                        <a:rPr lang="en-US" sz="1200" dirty="0">
                          <a:latin typeface="Calibri" panose="020F0502020204030204" pitchFamily="34" charset="0"/>
                        </a:rPr>
                        <a:t>20</a:t>
                      </a:r>
                    </a:p>
                  </a:txBody>
                  <a:tcPr>
                    <a:solidFill>
                      <a:schemeClr val="bg1">
                        <a:lumMod val="75000"/>
                      </a:schemeClr>
                    </a:solidFill>
                  </a:tcPr>
                </a:tc>
                <a:tc>
                  <a:txBody>
                    <a:bodyPr/>
                    <a:lstStyle/>
                    <a:p>
                      <a:r>
                        <a:rPr lang="en-US" sz="1200" dirty="0">
                          <a:latin typeface="Calibri" panose="020F0502020204030204" pitchFamily="34" charset="0"/>
                        </a:rPr>
                        <a:t>21</a:t>
                      </a:r>
                    </a:p>
                  </a:txBody>
                  <a:tcPr>
                    <a:solidFill>
                      <a:schemeClr val="bg1">
                        <a:lumMod val="75000"/>
                      </a:schemeClr>
                    </a:solidFill>
                  </a:tcPr>
                </a:tc>
                <a:tc>
                  <a:txBody>
                    <a:bodyPr/>
                    <a:lstStyle/>
                    <a:p>
                      <a:r>
                        <a:rPr lang="en-US" sz="1200" dirty="0">
                          <a:latin typeface="Calibri" panose="020F0502020204030204" pitchFamily="34" charset="0"/>
                        </a:rPr>
                        <a:t>22</a:t>
                      </a:r>
                    </a:p>
                  </a:txBody>
                  <a:tcPr>
                    <a:solidFill>
                      <a:schemeClr val="bg1">
                        <a:lumMod val="75000"/>
                      </a:schemeClr>
                    </a:solidFill>
                  </a:tcPr>
                </a:tc>
                <a:tc>
                  <a:txBody>
                    <a:bodyPr/>
                    <a:lstStyle/>
                    <a:p>
                      <a:r>
                        <a:rPr lang="en-US" sz="1200" dirty="0">
                          <a:latin typeface="Calibri" panose="020F0502020204030204" pitchFamily="34" charset="0"/>
                        </a:rPr>
                        <a:t>23</a:t>
                      </a:r>
                    </a:p>
                  </a:txBody>
                  <a:tcPr>
                    <a:solidFill>
                      <a:schemeClr val="bg1">
                        <a:lumMod val="75000"/>
                      </a:schemeClr>
                    </a:solidFill>
                  </a:tcPr>
                </a:tc>
                <a:tc>
                  <a:txBody>
                    <a:bodyPr/>
                    <a:lstStyle/>
                    <a:p>
                      <a:r>
                        <a:rPr lang="en-US" sz="1200" dirty="0">
                          <a:latin typeface="Calibri" panose="020F0502020204030204" pitchFamily="34" charset="0"/>
                        </a:rPr>
                        <a:t>24</a:t>
                      </a:r>
                    </a:p>
                  </a:txBody>
                  <a:tcPr>
                    <a:solidFill>
                      <a:schemeClr val="bg1">
                        <a:lumMod val="75000"/>
                      </a:schemeClr>
                    </a:solidFill>
                  </a:tcPr>
                </a:tc>
                <a:tc>
                  <a:txBody>
                    <a:bodyPr/>
                    <a:lstStyle/>
                    <a:p>
                      <a:r>
                        <a:rPr lang="en-US" sz="1200" dirty="0">
                          <a:latin typeface="Calibri" panose="020F0502020204030204" pitchFamily="34" charset="0"/>
                        </a:rPr>
                        <a:t>25</a:t>
                      </a:r>
                    </a:p>
                  </a:txBody>
                  <a:tcPr>
                    <a:solidFill>
                      <a:schemeClr val="bg1">
                        <a:lumMod val="75000"/>
                      </a:schemeClr>
                    </a:solidFill>
                  </a:tcPr>
                </a:tc>
                <a:tc>
                  <a:txBody>
                    <a:bodyPr/>
                    <a:lstStyle/>
                    <a:p>
                      <a:r>
                        <a:rPr lang="en-US" sz="1200" dirty="0">
                          <a:latin typeface="Calibri" panose="020F0502020204030204" pitchFamily="34" charset="0"/>
                        </a:rPr>
                        <a:t>26</a:t>
                      </a:r>
                    </a:p>
                  </a:txBody>
                  <a:tcPr>
                    <a:solidFill>
                      <a:schemeClr val="bg1">
                        <a:lumMod val="75000"/>
                      </a:schemeClr>
                    </a:solidFill>
                  </a:tcPr>
                </a:tc>
                <a:tc>
                  <a:txBody>
                    <a:bodyPr/>
                    <a:lstStyle/>
                    <a:p>
                      <a:r>
                        <a:rPr lang="en-US" sz="1200" dirty="0">
                          <a:latin typeface="Calibri" panose="020F0502020204030204" pitchFamily="34" charset="0"/>
                        </a:rPr>
                        <a:t>27</a:t>
                      </a:r>
                    </a:p>
                  </a:txBody>
                  <a:tcPr>
                    <a:solidFill>
                      <a:schemeClr val="bg1">
                        <a:lumMod val="75000"/>
                      </a:schemeClr>
                    </a:solidFill>
                  </a:tcPr>
                </a:tc>
                <a:tc>
                  <a:txBody>
                    <a:bodyPr/>
                    <a:lstStyle/>
                    <a:p>
                      <a:r>
                        <a:rPr lang="en-US" sz="1200" dirty="0">
                          <a:latin typeface="Calibri" panose="020F0502020204030204" pitchFamily="34" charset="0"/>
                        </a:rPr>
                        <a:t>28</a:t>
                      </a:r>
                    </a:p>
                  </a:txBody>
                  <a:tcPr>
                    <a:solidFill>
                      <a:schemeClr val="bg1">
                        <a:lumMod val="75000"/>
                      </a:schemeClr>
                    </a:solidFill>
                  </a:tcPr>
                </a:tc>
                <a:tc>
                  <a:txBody>
                    <a:bodyPr/>
                    <a:lstStyle/>
                    <a:p>
                      <a:r>
                        <a:rPr lang="en-US" sz="1200" dirty="0">
                          <a:latin typeface="Calibri" panose="020F0502020204030204" pitchFamily="34" charset="0"/>
                        </a:rPr>
                        <a:t>29</a:t>
                      </a:r>
                    </a:p>
                  </a:txBody>
                  <a:tcPr>
                    <a:solidFill>
                      <a:schemeClr val="bg1">
                        <a:lumMod val="75000"/>
                      </a:schemeClr>
                    </a:solidFill>
                  </a:tcPr>
                </a:tc>
                <a:tc>
                  <a:txBody>
                    <a:bodyPr/>
                    <a:lstStyle/>
                    <a:p>
                      <a:r>
                        <a:rPr lang="en-US" sz="1200" dirty="0">
                          <a:latin typeface="Calibri" panose="020F0502020204030204" pitchFamily="34" charset="0"/>
                        </a:rPr>
                        <a:t>30</a:t>
                      </a:r>
                    </a:p>
                  </a:txBody>
                  <a:tcPr>
                    <a:solidFill>
                      <a:schemeClr val="bg1">
                        <a:lumMod val="75000"/>
                      </a:schemeClr>
                    </a:solidFill>
                  </a:tcPr>
                </a:tc>
                <a:tc>
                  <a:txBody>
                    <a:bodyPr/>
                    <a:lstStyle/>
                    <a:p>
                      <a:r>
                        <a:rPr lang="en-US" sz="1200" dirty="0">
                          <a:latin typeface="Calibri" panose="020F0502020204030204" pitchFamily="34" charset="0"/>
                        </a:rPr>
                        <a:t>31</a:t>
                      </a:r>
                    </a:p>
                  </a:txBody>
                  <a:tcPr>
                    <a:solidFill>
                      <a:schemeClr val="bg1">
                        <a:lumMod val="75000"/>
                      </a:schemeClr>
                    </a:solidFill>
                  </a:tcPr>
                </a:tc>
                <a:tc>
                  <a:txBody>
                    <a:bodyPr/>
                    <a:lstStyle/>
                    <a:p>
                      <a:r>
                        <a:rPr lang="en-US" sz="1200" dirty="0">
                          <a:latin typeface="Calibri" panose="020F0502020204030204" pitchFamily="34" charset="0"/>
                        </a:rPr>
                        <a:t>32</a:t>
                      </a:r>
                    </a:p>
                  </a:txBody>
                  <a:tcPr>
                    <a:solidFill>
                      <a:schemeClr val="bg1">
                        <a:lumMod val="75000"/>
                      </a:schemeClr>
                    </a:solidFill>
                  </a:tcPr>
                </a:tc>
                <a:tc>
                  <a:txBody>
                    <a:bodyPr/>
                    <a:lstStyle/>
                    <a:p>
                      <a:r>
                        <a:rPr lang="en-US" sz="1200" dirty="0">
                          <a:latin typeface="Calibri" panose="020F0502020204030204" pitchFamily="34" charset="0"/>
                        </a:rPr>
                        <a:t>33</a:t>
                      </a:r>
                    </a:p>
                  </a:txBody>
                  <a:tcPr>
                    <a:solidFill>
                      <a:schemeClr val="bg1">
                        <a:lumMod val="75000"/>
                      </a:schemeClr>
                    </a:solidFill>
                  </a:tcPr>
                </a:tc>
                <a:tc>
                  <a:txBody>
                    <a:bodyPr/>
                    <a:lstStyle/>
                    <a:p>
                      <a:r>
                        <a:rPr lang="en-US" sz="1200" dirty="0">
                          <a:latin typeface="Calibri" panose="020F0502020204030204" pitchFamily="34" charset="0"/>
                        </a:rPr>
                        <a:t>34</a:t>
                      </a:r>
                    </a:p>
                  </a:txBody>
                  <a:tcPr>
                    <a:solidFill>
                      <a:schemeClr val="bg1">
                        <a:lumMod val="75000"/>
                      </a:schemeClr>
                    </a:solidFill>
                  </a:tcPr>
                </a:tc>
                <a:tc>
                  <a:txBody>
                    <a:bodyPr/>
                    <a:lstStyle/>
                    <a:p>
                      <a:r>
                        <a:rPr lang="en-US" sz="1200" dirty="0">
                          <a:latin typeface="Calibri" panose="020F0502020204030204" pitchFamily="34" charset="0"/>
                        </a:rPr>
                        <a:t>35</a:t>
                      </a:r>
                    </a:p>
                  </a:txBody>
                  <a:tcPr>
                    <a:solidFill>
                      <a:schemeClr val="bg1">
                        <a:lumMod val="75000"/>
                      </a:schemeClr>
                    </a:solidFill>
                  </a:tcPr>
                </a:tc>
                <a:tc>
                  <a:txBody>
                    <a:bodyPr/>
                    <a:lstStyle/>
                    <a:p>
                      <a:r>
                        <a:rPr lang="en-US" sz="1200" dirty="0">
                          <a:latin typeface="Calibri" panose="020F0502020204030204" pitchFamily="34" charset="0"/>
                        </a:rPr>
                        <a:t>36</a:t>
                      </a:r>
                    </a:p>
                  </a:txBody>
                  <a:tcPr>
                    <a:solidFill>
                      <a:schemeClr val="bg1">
                        <a:lumMod val="75000"/>
                      </a:schemeClr>
                    </a:solidFill>
                  </a:tcPr>
                </a:tc>
                <a:tc>
                  <a:txBody>
                    <a:bodyPr/>
                    <a:lstStyle/>
                    <a:p>
                      <a:r>
                        <a:rPr lang="en-US" sz="1200" dirty="0">
                          <a:latin typeface="Calibri" panose="020F0502020204030204" pitchFamily="34" charset="0"/>
                        </a:rPr>
                        <a:t>37</a:t>
                      </a:r>
                    </a:p>
                  </a:txBody>
                  <a:tcPr>
                    <a:solidFill>
                      <a:schemeClr val="bg1">
                        <a:lumMod val="75000"/>
                      </a:schemeClr>
                    </a:solidFill>
                  </a:tcPr>
                </a:tc>
                <a:tc>
                  <a:txBody>
                    <a:bodyPr/>
                    <a:lstStyle/>
                    <a:p>
                      <a:r>
                        <a:rPr lang="en-US" sz="1200" dirty="0">
                          <a:latin typeface="Calibri" panose="020F0502020204030204" pitchFamily="34" charset="0"/>
                        </a:rPr>
                        <a:t>38</a:t>
                      </a:r>
                    </a:p>
                  </a:txBody>
                  <a:tcPr>
                    <a:solidFill>
                      <a:schemeClr val="bg1">
                        <a:lumMod val="75000"/>
                      </a:schemeClr>
                    </a:solidFill>
                  </a:tcPr>
                </a:tc>
                <a:tc>
                  <a:txBody>
                    <a:bodyPr/>
                    <a:lstStyle/>
                    <a:p>
                      <a:r>
                        <a:rPr lang="en-US" sz="1200" dirty="0">
                          <a:latin typeface="Calibri" panose="020F0502020204030204" pitchFamily="34" charset="0"/>
                        </a:rPr>
                        <a:t>39</a:t>
                      </a:r>
                    </a:p>
                  </a:txBody>
                  <a:tcPr>
                    <a:solidFill>
                      <a:schemeClr val="bg1">
                        <a:lumMod val="75000"/>
                      </a:schemeClr>
                    </a:solidFill>
                  </a:tcPr>
                </a:tc>
                <a:tc>
                  <a:txBody>
                    <a:bodyPr/>
                    <a:lstStyle/>
                    <a:p>
                      <a:r>
                        <a:rPr lang="en-US" sz="1200" dirty="0">
                          <a:latin typeface="Calibri" panose="020F0502020204030204" pitchFamily="34" charset="0"/>
                        </a:rPr>
                        <a:t>40</a:t>
                      </a:r>
                    </a:p>
                  </a:txBody>
                  <a:tcPr>
                    <a:solidFill>
                      <a:schemeClr val="bg1">
                        <a:lumMod val="75000"/>
                      </a:schemeClr>
                    </a:solidFill>
                  </a:tcPr>
                </a:tc>
                <a:extLst>
                  <a:ext uri="{0D108BD9-81ED-4DB2-BD59-A6C34878D82A}">
                    <a16:rowId xmlns:a16="http://schemas.microsoft.com/office/drawing/2014/main" val="10000"/>
                  </a:ext>
                </a:extLst>
              </a:tr>
            </a:tbl>
          </a:graphicData>
        </a:graphic>
      </p:graphicFrame>
      <p:grpSp>
        <p:nvGrpSpPr>
          <p:cNvPr id="25" name="Group 24"/>
          <p:cNvGrpSpPr/>
          <p:nvPr/>
        </p:nvGrpSpPr>
        <p:grpSpPr>
          <a:xfrm>
            <a:off x="1261872" y="5815367"/>
            <a:ext cx="3624812" cy="609600"/>
            <a:chOff x="1261872" y="5815367"/>
            <a:chExt cx="3624812" cy="609600"/>
          </a:xfrm>
        </p:grpSpPr>
        <p:graphicFrame>
          <p:nvGraphicFramePr>
            <p:cNvPr id="26" name="Content Placeholder 6"/>
            <p:cNvGraphicFramePr>
              <a:graphicFrameLocks/>
            </p:cNvGraphicFramePr>
            <p:nvPr>
              <p:extLst/>
            </p:nvPr>
          </p:nvGraphicFramePr>
          <p:xfrm>
            <a:off x="1261872" y="5815367"/>
            <a:ext cx="1504341" cy="609600"/>
          </p:xfrm>
          <a:graphic>
            <a:graphicData uri="http://schemas.openxmlformats.org/drawingml/2006/table">
              <a:tbl>
                <a:tblPr>
                  <a:tableStyleId>{5C22544A-7EE6-4342-B048-85BDC9FD1C3A}</a:tableStyleId>
                </a:tblPr>
                <a:tblGrid>
                  <a:gridCol w="1504341">
                    <a:extLst>
                      <a:ext uri="{9D8B030D-6E8A-4147-A177-3AD203B41FA5}">
                        <a16:colId xmlns:a16="http://schemas.microsoft.com/office/drawing/2014/main" val="20001"/>
                      </a:ext>
                    </a:extLst>
                  </a:gridCol>
                </a:tblGrid>
                <a:tr h="0">
                  <a:tc>
                    <a:txBody>
                      <a:bodyPr/>
                      <a:lstStyle/>
                      <a:p>
                        <a:pPr algn="l"/>
                        <a:r>
                          <a:rPr lang="en-US" sz="1400" dirty="0">
                            <a:latin typeface="Calibri" panose="020F0502020204030204" pitchFamily="34" charset="0"/>
                          </a:rPr>
                          <a:t>n = 40</a:t>
                        </a:r>
                      </a:p>
                    </a:txBody>
                    <a:tcPr anchor="ctr">
                      <a:noFill/>
                    </a:tcPr>
                  </a:tc>
                  <a:extLst>
                    <a:ext uri="{0D108BD9-81ED-4DB2-BD59-A6C34878D82A}">
                      <a16:rowId xmlns:a16="http://schemas.microsoft.com/office/drawing/2014/main" val="10000"/>
                    </a:ext>
                  </a:extLst>
                </a:tr>
                <a:tr h="0">
                  <a:tc>
                    <a:txBody>
                      <a:bodyPr/>
                      <a:lstStyle/>
                      <a:p>
                        <a:pPr algn="l"/>
                        <a:r>
                          <a:rPr lang="en-US" sz="1400" dirty="0">
                            <a:latin typeface="Calibri" panose="020F0502020204030204" pitchFamily="34" charset="0"/>
                          </a:rPr>
                          <a:t>k = 40</a:t>
                        </a:r>
                      </a:p>
                    </a:txBody>
                    <a:tcPr anchor="ctr">
                      <a:noFill/>
                    </a:tcPr>
                  </a:tc>
                  <a:extLst>
                    <a:ext uri="{0D108BD9-81ED-4DB2-BD59-A6C34878D82A}">
                      <a16:rowId xmlns:a16="http://schemas.microsoft.com/office/drawing/2014/main" val="10001"/>
                    </a:ext>
                  </a:extLst>
                </a:tr>
              </a:tbl>
            </a:graphicData>
          </a:graphic>
        </p:graphicFrame>
        <p:grpSp>
          <p:nvGrpSpPr>
            <p:cNvPr id="27" name="Group 26"/>
            <p:cNvGrpSpPr/>
            <p:nvPr/>
          </p:nvGrpSpPr>
          <p:grpSpPr>
            <a:xfrm>
              <a:off x="1955894" y="5858557"/>
              <a:ext cx="2930790" cy="523220"/>
              <a:chOff x="3909958" y="5983049"/>
              <a:chExt cx="2930790" cy="523220"/>
            </a:xfrm>
          </p:grpSpPr>
          <p:sp>
            <p:nvSpPr>
              <p:cNvPr id="28" name="TextBox 27"/>
              <p:cNvSpPr txBox="1"/>
              <p:nvPr/>
            </p:nvSpPr>
            <p:spPr>
              <a:xfrm>
                <a:off x="4554524" y="5983049"/>
                <a:ext cx="2286224" cy="523220"/>
              </a:xfrm>
              <a:prstGeom prst="rect">
                <a:avLst/>
              </a:prstGeom>
              <a:noFill/>
            </p:spPr>
            <p:txBody>
              <a:bodyPr wrap="square" rtlCol="0">
                <a:spAutoFit/>
              </a:bodyPr>
              <a:lstStyle/>
              <a:p>
                <a:r>
                  <a:rPr lang="en-US" sz="1400" dirty="0">
                    <a:latin typeface="Calibri" panose="020F0502020204030204" pitchFamily="34" charset="0"/>
                  </a:rPr>
                  <a:t>1 test observation per iteration</a:t>
                </a:r>
              </a:p>
            </p:txBody>
          </p:sp>
          <p:sp>
            <p:nvSpPr>
              <p:cNvPr id="29" name="Right Arrow 28"/>
              <p:cNvSpPr/>
              <p:nvPr/>
            </p:nvSpPr>
            <p:spPr>
              <a:xfrm>
                <a:off x="3909958" y="6037564"/>
                <a:ext cx="644566" cy="362080"/>
              </a:xfrm>
              <a:prstGeom prst="rightArrow">
                <a:avLst/>
              </a:prstGeom>
              <a:solidFill>
                <a:srgbClr val="0085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0" name="TextBox 29"/>
          <p:cNvSpPr txBox="1"/>
          <p:nvPr/>
        </p:nvSpPr>
        <p:spPr>
          <a:xfrm>
            <a:off x="4833257" y="3653565"/>
            <a:ext cx="1103086" cy="1446550"/>
          </a:xfrm>
          <a:prstGeom prst="rect">
            <a:avLst/>
          </a:prstGeom>
          <a:noFill/>
        </p:spPr>
        <p:txBody>
          <a:bodyPr wrap="square" rtlCol="0">
            <a:spAutoFit/>
          </a:bodyPr>
          <a:lstStyle/>
          <a:p>
            <a:r>
              <a:rPr lang="en-US" sz="8800" dirty="0">
                <a:latin typeface="Calibri" panose="020F0502020204030204" pitchFamily="34" charset="0"/>
              </a:rPr>
              <a:t>…</a:t>
            </a:r>
            <a:endParaRPr lang="en-US" sz="1200" dirty="0">
              <a:solidFill>
                <a:schemeClr val="bg1"/>
              </a:solidFill>
              <a:latin typeface="Calibri" panose="020F0502020204030204" pitchFamily="34" charset="0"/>
            </a:endParaRPr>
          </a:p>
        </p:txBody>
      </p:sp>
      <p:grpSp>
        <p:nvGrpSpPr>
          <p:cNvPr id="16" name="Group 15"/>
          <p:cNvGrpSpPr/>
          <p:nvPr/>
        </p:nvGrpSpPr>
        <p:grpSpPr>
          <a:xfrm>
            <a:off x="9856592" y="2601685"/>
            <a:ext cx="1147732" cy="2828257"/>
            <a:chOff x="9856592" y="2601685"/>
            <a:chExt cx="1147732" cy="2828257"/>
          </a:xfrm>
        </p:grpSpPr>
        <p:grpSp>
          <p:nvGrpSpPr>
            <p:cNvPr id="17" name="Group 16"/>
            <p:cNvGrpSpPr/>
            <p:nvPr/>
          </p:nvGrpSpPr>
          <p:grpSpPr>
            <a:xfrm>
              <a:off x="10334443" y="3855072"/>
              <a:ext cx="669881" cy="1574870"/>
              <a:chOff x="10325818" y="2554345"/>
              <a:chExt cx="669881" cy="1574870"/>
            </a:xfrm>
          </p:grpSpPr>
          <p:sp>
            <p:nvSpPr>
              <p:cNvPr id="31" name="Bent Arrow 30"/>
              <p:cNvSpPr/>
              <p:nvPr/>
            </p:nvSpPr>
            <p:spPr>
              <a:xfrm rot="5400000">
                <a:off x="10274041" y="2606122"/>
                <a:ext cx="573655" cy="470102"/>
              </a:xfrm>
              <a:prstGeom prst="bentArrow">
                <a:avLst/>
              </a:prstGeom>
              <a:solidFill>
                <a:srgbClr val="00853E"/>
              </a:solidFill>
              <a:ln>
                <a:solidFill>
                  <a:srgbClr val="0085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TextBox 31"/>
              <p:cNvSpPr txBox="1"/>
              <p:nvPr/>
            </p:nvSpPr>
            <p:spPr>
              <a:xfrm rot="5400000">
                <a:off x="10163575" y="3297091"/>
                <a:ext cx="1017917" cy="646331"/>
              </a:xfrm>
              <a:prstGeom prst="rect">
                <a:avLst/>
              </a:prstGeom>
              <a:noFill/>
            </p:spPr>
            <p:txBody>
              <a:bodyPr wrap="square" rtlCol="0">
                <a:spAutoFit/>
              </a:bodyPr>
              <a:lstStyle/>
              <a:p>
                <a:r>
                  <a:rPr lang="en-US" dirty="0"/>
                  <a:t>Estimate Error</a:t>
                </a:r>
              </a:p>
            </p:txBody>
          </p:sp>
        </p:grpSp>
        <p:sp>
          <p:nvSpPr>
            <p:cNvPr id="18" name="Right Brace 17"/>
            <p:cNvSpPr/>
            <p:nvPr/>
          </p:nvSpPr>
          <p:spPr>
            <a:xfrm>
              <a:off x="9856592" y="2601685"/>
              <a:ext cx="408842" cy="2770604"/>
            </a:xfrm>
            <a:prstGeom prst="rightBrace">
              <a:avLst>
                <a:gd name="adj1" fmla="val 8333"/>
                <a:gd name="adj2" fmla="val 47198"/>
              </a:avLst>
            </a:prstGeom>
            <a:ln w="28575">
              <a:solidFill>
                <a:srgbClr val="00853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489038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Bootstrapping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b="1" dirty="0">
                    <a:solidFill>
                      <a:srgbClr val="00853E"/>
                    </a:solidFill>
                  </a:rPr>
                  <a:t>Bootstrapping</a:t>
                </a:r>
                <a:r>
                  <a:rPr lang="en-US" dirty="0">
                    <a:solidFill>
                      <a:srgbClr val="FFC000"/>
                    </a:solidFill>
                  </a:rPr>
                  <a:t> </a:t>
                </a:r>
                <a:r>
                  <a:rPr lang="en-US" dirty="0"/>
                  <a:t>is a procedure that uses random sampling with replacement</a:t>
                </a:r>
              </a:p>
              <a:p>
                <a:pPr lvl="1"/>
                <a:r>
                  <a:rPr lang="en-US" dirty="0"/>
                  <a:t>A dataset of n instances is randomly sampled n times (with replacement) to form training data</a:t>
                </a:r>
              </a:p>
              <a:p>
                <a:pPr lvl="1"/>
                <a:r>
                  <a:rPr lang="en-US" dirty="0"/>
                  <a:t>Note that the same observation could be selected more than once for use in the training data set </a:t>
                </a:r>
                <a:r>
                  <a:rPr lang="en-US" u="sng" dirty="0"/>
                  <a:t>in the same iteration</a:t>
                </a:r>
              </a:p>
              <a:p>
                <a:pPr lvl="1"/>
                <a:r>
                  <a:rPr lang="en-US" dirty="0"/>
                  <a:t>Items not selected for the training set are used for testing</a:t>
                </a:r>
              </a:p>
              <a:p>
                <a:r>
                  <a:rPr lang="en-US" dirty="0"/>
                  <a:t>On average, the training data will contain 63.2% of the original observations</a:t>
                </a:r>
              </a:p>
              <a:p>
                <a:pPr lvl="1"/>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𝑡𝑟𝑎𝑖𝑛𝑖𝑛𝑔</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oMath>
                </a14:m>
                <a:endParaRPr lang="en-US" dirty="0"/>
              </a:p>
              <a:p>
                <a:pPr lvl="1"/>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b="0" i="1" smtClean="0">
                            <a:latin typeface="Cambria Math" panose="02040503050406030204" pitchFamily="18" charset="0"/>
                          </a:rPr>
                          <m:t>𝑛𝑜𝑡</m:t>
                        </m:r>
                        <m:r>
                          <a:rPr lang="en-US" b="0" i="1" smtClean="0">
                            <a:latin typeface="Cambria Math" panose="02040503050406030204" pitchFamily="18" charset="0"/>
                          </a:rPr>
                          <m:t> </m:t>
                        </m:r>
                        <m:r>
                          <a:rPr lang="en-US" i="1">
                            <a:latin typeface="Cambria Math" panose="02040503050406030204" pitchFamily="18" charset="0"/>
                          </a:rPr>
                          <m:t>𝑡𝑟𝑎𝑖𝑛𝑖𝑛𝑔</m:t>
                        </m:r>
                      </m:e>
                    </m:d>
                    <m:r>
                      <a:rPr lang="en-US" i="1">
                        <a:latin typeface="Cambria Math" panose="02040503050406030204" pitchFamily="18" charset="0"/>
                      </a:rPr>
                      <m:t>=</m:t>
                    </m:r>
                    <m:r>
                      <a:rPr lang="en-US" b="0" i="1" smtClean="0">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oMath>
                </a14:m>
                <a:endParaRPr lang="en-US" dirty="0"/>
              </a:p>
              <a:p>
                <a:pPr lvl="1"/>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b="0" i="1" smtClean="0">
                            <a:latin typeface="Cambria Math" panose="02040503050406030204" pitchFamily="18" charset="0"/>
                          </a:rPr>
                          <m:t>𝑡𝑒𝑠𝑡𝑖𝑛𝑔</m:t>
                        </m:r>
                      </m:e>
                    </m:d>
                    <m:r>
                      <a:rPr lang="en-US" i="1">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m:t>
                        </m:r>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r>
                          <a:rPr lang="en-US" b="0" i="1" smtClean="0">
                            <a:latin typeface="Cambria Math" panose="02040503050406030204" pitchFamily="18" charset="0"/>
                          </a:rPr>
                          <m:t>)</m:t>
                        </m:r>
                      </m:e>
                      <m:sup>
                        <m:r>
                          <a:rPr lang="en-US" b="0" i="1" smtClean="0">
                            <a:latin typeface="Cambria Math" panose="02040503050406030204" pitchFamily="18" charset="0"/>
                          </a:rPr>
                          <m:t>𝑛</m:t>
                        </m:r>
                      </m:sup>
                    </m:sSup>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−1</m:t>
                        </m:r>
                      </m:sup>
                    </m:sSup>
                    <m:r>
                      <a:rPr lang="en-US" b="0" i="1" smtClean="0">
                        <a:latin typeface="Cambria Math" panose="02040503050406030204" pitchFamily="18" charset="0"/>
                        <a:ea typeface="Cambria Math" panose="02040503050406030204" pitchFamily="18" charset="0"/>
                      </a:rPr>
                      <m:t>=0.368</m:t>
                    </m:r>
                  </m:oMath>
                </a14:m>
                <a:endParaRPr lang="en-US" dirty="0"/>
              </a:p>
              <a:p>
                <a:r>
                  <a:rPr lang="en-US" dirty="0"/>
                  <a:t>After repeating for multiple iterations, results are averaged</a:t>
                </a:r>
              </a:p>
              <a:p>
                <a:r>
                  <a:rPr lang="en-US" dirty="0"/>
                  <a:t>Excellent way of estimating error for small datasets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351" t="-394" b="-183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01A7ADE-E78F-4068-B691-87A7BF8C4DE5}" type="slidenum">
              <a:rPr lang="en-US" smtClean="0"/>
              <a:pPr/>
              <a:t>15</a:t>
            </a:fld>
            <a:endParaRPr lang="en-US" dirty="0"/>
          </a:p>
        </p:txBody>
      </p:sp>
    </p:spTree>
    <p:extLst>
      <p:ext uri="{BB962C8B-B14F-4D97-AF65-F5344CB8AC3E}">
        <p14:creationId xmlns:p14="http://schemas.microsoft.com/office/powerpoint/2010/main" val="4027778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(0.632) Bootstrapping</a:t>
            </a:r>
          </a:p>
        </p:txBody>
      </p:sp>
      <p:graphicFrame>
        <p:nvGraphicFramePr>
          <p:cNvPr id="9" name="Content Placeholder 6"/>
          <p:cNvGraphicFramePr>
            <a:graphicFrameLocks/>
          </p:cNvGraphicFramePr>
          <p:nvPr>
            <p:extLst/>
          </p:nvPr>
        </p:nvGraphicFramePr>
        <p:xfrm>
          <a:off x="1261872" y="1691322"/>
          <a:ext cx="8594720" cy="457200"/>
        </p:xfrm>
        <a:graphic>
          <a:graphicData uri="http://schemas.openxmlformats.org/drawingml/2006/table">
            <a:tbl>
              <a:tblPr>
                <a:tableStyleId>{5C22544A-7EE6-4342-B048-85BDC9FD1C3A}</a:tableStyleId>
              </a:tblPr>
              <a:tblGrid>
                <a:gridCol w="214868">
                  <a:extLst>
                    <a:ext uri="{9D8B030D-6E8A-4147-A177-3AD203B41FA5}">
                      <a16:colId xmlns:a16="http://schemas.microsoft.com/office/drawing/2014/main" val="20000"/>
                    </a:ext>
                  </a:extLst>
                </a:gridCol>
                <a:gridCol w="214868">
                  <a:extLst>
                    <a:ext uri="{9D8B030D-6E8A-4147-A177-3AD203B41FA5}">
                      <a16:colId xmlns:a16="http://schemas.microsoft.com/office/drawing/2014/main" val="20001"/>
                    </a:ext>
                  </a:extLst>
                </a:gridCol>
                <a:gridCol w="214868">
                  <a:extLst>
                    <a:ext uri="{9D8B030D-6E8A-4147-A177-3AD203B41FA5}">
                      <a16:colId xmlns:a16="http://schemas.microsoft.com/office/drawing/2014/main" val="20002"/>
                    </a:ext>
                  </a:extLst>
                </a:gridCol>
                <a:gridCol w="214868">
                  <a:extLst>
                    <a:ext uri="{9D8B030D-6E8A-4147-A177-3AD203B41FA5}">
                      <a16:colId xmlns:a16="http://schemas.microsoft.com/office/drawing/2014/main" val="20003"/>
                    </a:ext>
                  </a:extLst>
                </a:gridCol>
                <a:gridCol w="214868">
                  <a:extLst>
                    <a:ext uri="{9D8B030D-6E8A-4147-A177-3AD203B41FA5}">
                      <a16:colId xmlns:a16="http://schemas.microsoft.com/office/drawing/2014/main" val="20004"/>
                    </a:ext>
                  </a:extLst>
                </a:gridCol>
                <a:gridCol w="214868">
                  <a:extLst>
                    <a:ext uri="{9D8B030D-6E8A-4147-A177-3AD203B41FA5}">
                      <a16:colId xmlns:a16="http://schemas.microsoft.com/office/drawing/2014/main" val="20005"/>
                    </a:ext>
                  </a:extLst>
                </a:gridCol>
                <a:gridCol w="214868">
                  <a:extLst>
                    <a:ext uri="{9D8B030D-6E8A-4147-A177-3AD203B41FA5}">
                      <a16:colId xmlns:a16="http://schemas.microsoft.com/office/drawing/2014/main" val="20006"/>
                    </a:ext>
                  </a:extLst>
                </a:gridCol>
                <a:gridCol w="214868">
                  <a:extLst>
                    <a:ext uri="{9D8B030D-6E8A-4147-A177-3AD203B41FA5}">
                      <a16:colId xmlns:a16="http://schemas.microsoft.com/office/drawing/2014/main" val="20007"/>
                    </a:ext>
                  </a:extLst>
                </a:gridCol>
                <a:gridCol w="214868">
                  <a:extLst>
                    <a:ext uri="{9D8B030D-6E8A-4147-A177-3AD203B41FA5}">
                      <a16:colId xmlns:a16="http://schemas.microsoft.com/office/drawing/2014/main" val="20008"/>
                    </a:ext>
                  </a:extLst>
                </a:gridCol>
                <a:gridCol w="214868">
                  <a:extLst>
                    <a:ext uri="{9D8B030D-6E8A-4147-A177-3AD203B41FA5}">
                      <a16:colId xmlns:a16="http://schemas.microsoft.com/office/drawing/2014/main" val="20009"/>
                    </a:ext>
                  </a:extLst>
                </a:gridCol>
                <a:gridCol w="214868">
                  <a:extLst>
                    <a:ext uri="{9D8B030D-6E8A-4147-A177-3AD203B41FA5}">
                      <a16:colId xmlns:a16="http://schemas.microsoft.com/office/drawing/2014/main" val="20010"/>
                    </a:ext>
                  </a:extLst>
                </a:gridCol>
                <a:gridCol w="214868">
                  <a:extLst>
                    <a:ext uri="{9D8B030D-6E8A-4147-A177-3AD203B41FA5}">
                      <a16:colId xmlns:a16="http://schemas.microsoft.com/office/drawing/2014/main" val="20011"/>
                    </a:ext>
                  </a:extLst>
                </a:gridCol>
                <a:gridCol w="214868">
                  <a:extLst>
                    <a:ext uri="{9D8B030D-6E8A-4147-A177-3AD203B41FA5}">
                      <a16:colId xmlns:a16="http://schemas.microsoft.com/office/drawing/2014/main" val="20012"/>
                    </a:ext>
                  </a:extLst>
                </a:gridCol>
                <a:gridCol w="214868">
                  <a:extLst>
                    <a:ext uri="{9D8B030D-6E8A-4147-A177-3AD203B41FA5}">
                      <a16:colId xmlns:a16="http://schemas.microsoft.com/office/drawing/2014/main" val="20013"/>
                    </a:ext>
                  </a:extLst>
                </a:gridCol>
                <a:gridCol w="214868">
                  <a:extLst>
                    <a:ext uri="{9D8B030D-6E8A-4147-A177-3AD203B41FA5}">
                      <a16:colId xmlns:a16="http://schemas.microsoft.com/office/drawing/2014/main" val="20014"/>
                    </a:ext>
                  </a:extLst>
                </a:gridCol>
                <a:gridCol w="214868">
                  <a:extLst>
                    <a:ext uri="{9D8B030D-6E8A-4147-A177-3AD203B41FA5}">
                      <a16:colId xmlns:a16="http://schemas.microsoft.com/office/drawing/2014/main" val="20015"/>
                    </a:ext>
                  </a:extLst>
                </a:gridCol>
                <a:gridCol w="214868">
                  <a:extLst>
                    <a:ext uri="{9D8B030D-6E8A-4147-A177-3AD203B41FA5}">
                      <a16:colId xmlns:a16="http://schemas.microsoft.com/office/drawing/2014/main" val="20016"/>
                    </a:ext>
                  </a:extLst>
                </a:gridCol>
                <a:gridCol w="214868">
                  <a:extLst>
                    <a:ext uri="{9D8B030D-6E8A-4147-A177-3AD203B41FA5}">
                      <a16:colId xmlns:a16="http://schemas.microsoft.com/office/drawing/2014/main" val="20017"/>
                    </a:ext>
                  </a:extLst>
                </a:gridCol>
                <a:gridCol w="214868">
                  <a:extLst>
                    <a:ext uri="{9D8B030D-6E8A-4147-A177-3AD203B41FA5}">
                      <a16:colId xmlns:a16="http://schemas.microsoft.com/office/drawing/2014/main" val="20018"/>
                    </a:ext>
                  </a:extLst>
                </a:gridCol>
                <a:gridCol w="214868">
                  <a:extLst>
                    <a:ext uri="{9D8B030D-6E8A-4147-A177-3AD203B41FA5}">
                      <a16:colId xmlns:a16="http://schemas.microsoft.com/office/drawing/2014/main" val="20019"/>
                    </a:ext>
                  </a:extLst>
                </a:gridCol>
                <a:gridCol w="214868">
                  <a:extLst>
                    <a:ext uri="{9D8B030D-6E8A-4147-A177-3AD203B41FA5}">
                      <a16:colId xmlns:a16="http://schemas.microsoft.com/office/drawing/2014/main" val="20020"/>
                    </a:ext>
                  </a:extLst>
                </a:gridCol>
                <a:gridCol w="214868">
                  <a:extLst>
                    <a:ext uri="{9D8B030D-6E8A-4147-A177-3AD203B41FA5}">
                      <a16:colId xmlns:a16="http://schemas.microsoft.com/office/drawing/2014/main" val="20021"/>
                    </a:ext>
                  </a:extLst>
                </a:gridCol>
                <a:gridCol w="214868">
                  <a:extLst>
                    <a:ext uri="{9D8B030D-6E8A-4147-A177-3AD203B41FA5}">
                      <a16:colId xmlns:a16="http://schemas.microsoft.com/office/drawing/2014/main" val="20022"/>
                    </a:ext>
                  </a:extLst>
                </a:gridCol>
                <a:gridCol w="214868">
                  <a:extLst>
                    <a:ext uri="{9D8B030D-6E8A-4147-A177-3AD203B41FA5}">
                      <a16:colId xmlns:a16="http://schemas.microsoft.com/office/drawing/2014/main" val="20023"/>
                    </a:ext>
                  </a:extLst>
                </a:gridCol>
                <a:gridCol w="214868">
                  <a:extLst>
                    <a:ext uri="{9D8B030D-6E8A-4147-A177-3AD203B41FA5}">
                      <a16:colId xmlns:a16="http://schemas.microsoft.com/office/drawing/2014/main" val="20024"/>
                    </a:ext>
                  </a:extLst>
                </a:gridCol>
                <a:gridCol w="214868">
                  <a:extLst>
                    <a:ext uri="{9D8B030D-6E8A-4147-A177-3AD203B41FA5}">
                      <a16:colId xmlns:a16="http://schemas.microsoft.com/office/drawing/2014/main" val="20025"/>
                    </a:ext>
                  </a:extLst>
                </a:gridCol>
                <a:gridCol w="214868">
                  <a:extLst>
                    <a:ext uri="{9D8B030D-6E8A-4147-A177-3AD203B41FA5}">
                      <a16:colId xmlns:a16="http://schemas.microsoft.com/office/drawing/2014/main" val="20026"/>
                    </a:ext>
                  </a:extLst>
                </a:gridCol>
                <a:gridCol w="214868">
                  <a:extLst>
                    <a:ext uri="{9D8B030D-6E8A-4147-A177-3AD203B41FA5}">
                      <a16:colId xmlns:a16="http://schemas.microsoft.com/office/drawing/2014/main" val="20027"/>
                    </a:ext>
                  </a:extLst>
                </a:gridCol>
                <a:gridCol w="214868">
                  <a:extLst>
                    <a:ext uri="{9D8B030D-6E8A-4147-A177-3AD203B41FA5}">
                      <a16:colId xmlns:a16="http://schemas.microsoft.com/office/drawing/2014/main" val="20028"/>
                    </a:ext>
                  </a:extLst>
                </a:gridCol>
                <a:gridCol w="214868">
                  <a:extLst>
                    <a:ext uri="{9D8B030D-6E8A-4147-A177-3AD203B41FA5}">
                      <a16:colId xmlns:a16="http://schemas.microsoft.com/office/drawing/2014/main" val="20029"/>
                    </a:ext>
                  </a:extLst>
                </a:gridCol>
                <a:gridCol w="214868">
                  <a:extLst>
                    <a:ext uri="{9D8B030D-6E8A-4147-A177-3AD203B41FA5}">
                      <a16:colId xmlns:a16="http://schemas.microsoft.com/office/drawing/2014/main" val="20030"/>
                    </a:ext>
                  </a:extLst>
                </a:gridCol>
                <a:gridCol w="214868">
                  <a:extLst>
                    <a:ext uri="{9D8B030D-6E8A-4147-A177-3AD203B41FA5}">
                      <a16:colId xmlns:a16="http://schemas.microsoft.com/office/drawing/2014/main" val="20031"/>
                    </a:ext>
                  </a:extLst>
                </a:gridCol>
                <a:gridCol w="214868">
                  <a:extLst>
                    <a:ext uri="{9D8B030D-6E8A-4147-A177-3AD203B41FA5}">
                      <a16:colId xmlns:a16="http://schemas.microsoft.com/office/drawing/2014/main" val="20032"/>
                    </a:ext>
                  </a:extLst>
                </a:gridCol>
                <a:gridCol w="214868">
                  <a:extLst>
                    <a:ext uri="{9D8B030D-6E8A-4147-A177-3AD203B41FA5}">
                      <a16:colId xmlns:a16="http://schemas.microsoft.com/office/drawing/2014/main" val="20033"/>
                    </a:ext>
                  </a:extLst>
                </a:gridCol>
                <a:gridCol w="214868">
                  <a:extLst>
                    <a:ext uri="{9D8B030D-6E8A-4147-A177-3AD203B41FA5}">
                      <a16:colId xmlns:a16="http://schemas.microsoft.com/office/drawing/2014/main" val="20034"/>
                    </a:ext>
                  </a:extLst>
                </a:gridCol>
                <a:gridCol w="214868">
                  <a:extLst>
                    <a:ext uri="{9D8B030D-6E8A-4147-A177-3AD203B41FA5}">
                      <a16:colId xmlns:a16="http://schemas.microsoft.com/office/drawing/2014/main" val="20035"/>
                    </a:ext>
                  </a:extLst>
                </a:gridCol>
                <a:gridCol w="214868">
                  <a:extLst>
                    <a:ext uri="{9D8B030D-6E8A-4147-A177-3AD203B41FA5}">
                      <a16:colId xmlns:a16="http://schemas.microsoft.com/office/drawing/2014/main" val="20036"/>
                    </a:ext>
                  </a:extLst>
                </a:gridCol>
                <a:gridCol w="214868">
                  <a:extLst>
                    <a:ext uri="{9D8B030D-6E8A-4147-A177-3AD203B41FA5}">
                      <a16:colId xmlns:a16="http://schemas.microsoft.com/office/drawing/2014/main" val="20037"/>
                    </a:ext>
                  </a:extLst>
                </a:gridCol>
                <a:gridCol w="214868">
                  <a:extLst>
                    <a:ext uri="{9D8B030D-6E8A-4147-A177-3AD203B41FA5}">
                      <a16:colId xmlns:a16="http://schemas.microsoft.com/office/drawing/2014/main" val="20038"/>
                    </a:ext>
                  </a:extLst>
                </a:gridCol>
                <a:gridCol w="214868">
                  <a:extLst>
                    <a:ext uri="{9D8B030D-6E8A-4147-A177-3AD203B41FA5}">
                      <a16:colId xmlns:a16="http://schemas.microsoft.com/office/drawing/2014/main" val="20039"/>
                    </a:ext>
                  </a:extLst>
                </a:gridCol>
              </a:tblGrid>
              <a:tr h="435424">
                <a:tc>
                  <a:txBody>
                    <a:bodyPr/>
                    <a:lstStyle/>
                    <a:p>
                      <a:r>
                        <a:rPr lang="en-US" sz="1200" dirty="0">
                          <a:latin typeface="Calibri" panose="020F0502020204030204" pitchFamily="34" charset="0"/>
                        </a:rPr>
                        <a:t>1</a:t>
                      </a:r>
                    </a:p>
                  </a:txBody>
                  <a:tcPr>
                    <a:solidFill>
                      <a:schemeClr val="bg1">
                        <a:lumMod val="75000"/>
                      </a:schemeClr>
                    </a:solidFill>
                  </a:tcPr>
                </a:tc>
                <a:tc>
                  <a:txBody>
                    <a:bodyPr/>
                    <a:lstStyle/>
                    <a:p>
                      <a:r>
                        <a:rPr lang="en-US" sz="1200" dirty="0">
                          <a:latin typeface="Calibri" panose="020F0502020204030204" pitchFamily="34" charset="0"/>
                        </a:rPr>
                        <a:t>2</a:t>
                      </a:r>
                    </a:p>
                  </a:txBody>
                  <a:tcPr>
                    <a:solidFill>
                      <a:schemeClr val="bg1">
                        <a:lumMod val="75000"/>
                      </a:schemeClr>
                    </a:solidFill>
                  </a:tcPr>
                </a:tc>
                <a:tc>
                  <a:txBody>
                    <a:bodyPr/>
                    <a:lstStyle/>
                    <a:p>
                      <a:r>
                        <a:rPr lang="en-US" sz="1200" dirty="0">
                          <a:latin typeface="Calibri" panose="020F0502020204030204" pitchFamily="34" charset="0"/>
                        </a:rPr>
                        <a:t>3</a:t>
                      </a:r>
                    </a:p>
                  </a:txBody>
                  <a:tcPr>
                    <a:solidFill>
                      <a:schemeClr val="bg1">
                        <a:lumMod val="75000"/>
                      </a:schemeClr>
                    </a:solidFill>
                  </a:tcPr>
                </a:tc>
                <a:tc>
                  <a:txBody>
                    <a:bodyPr/>
                    <a:lstStyle/>
                    <a:p>
                      <a:r>
                        <a:rPr lang="en-US" sz="1200" dirty="0">
                          <a:latin typeface="Calibri" panose="020F0502020204030204" pitchFamily="34" charset="0"/>
                        </a:rPr>
                        <a:t>4</a:t>
                      </a:r>
                    </a:p>
                  </a:txBody>
                  <a:tcPr>
                    <a:solidFill>
                      <a:schemeClr val="bg1">
                        <a:lumMod val="75000"/>
                      </a:schemeClr>
                    </a:solidFill>
                  </a:tcPr>
                </a:tc>
                <a:tc>
                  <a:txBody>
                    <a:bodyPr/>
                    <a:lstStyle/>
                    <a:p>
                      <a:r>
                        <a:rPr lang="en-US" sz="1200" dirty="0">
                          <a:latin typeface="Calibri" panose="020F0502020204030204" pitchFamily="34" charset="0"/>
                        </a:rPr>
                        <a:t>5</a:t>
                      </a:r>
                    </a:p>
                  </a:txBody>
                  <a:tcPr>
                    <a:solidFill>
                      <a:schemeClr val="bg1">
                        <a:lumMod val="75000"/>
                      </a:schemeClr>
                    </a:solidFill>
                  </a:tcPr>
                </a:tc>
                <a:tc>
                  <a:txBody>
                    <a:bodyPr/>
                    <a:lstStyle/>
                    <a:p>
                      <a:r>
                        <a:rPr lang="en-US" sz="1200" dirty="0">
                          <a:latin typeface="Calibri" panose="020F0502020204030204" pitchFamily="34" charset="0"/>
                        </a:rPr>
                        <a:t>6</a:t>
                      </a:r>
                    </a:p>
                  </a:txBody>
                  <a:tcPr>
                    <a:solidFill>
                      <a:schemeClr val="bg1">
                        <a:lumMod val="75000"/>
                      </a:schemeClr>
                    </a:solidFill>
                  </a:tcPr>
                </a:tc>
                <a:tc>
                  <a:txBody>
                    <a:bodyPr/>
                    <a:lstStyle/>
                    <a:p>
                      <a:r>
                        <a:rPr lang="en-US" sz="1200" dirty="0">
                          <a:latin typeface="Calibri" panose="020F0502020204030204" pitchFamily="34" charset="0"/>
                        </a:rPr>
                        <a:t>7</a:t>
                      </a:r>
                    </a:p>
                  </a:txBody>
                  <a:tcPr>
                    <a:solidFill>
                      <a:schemeClr val="bg1">
                        <a:lumMod val="75000"/>
                      </a:schemeClr>
                    </a:solidFill>
                  </a:tcPr>
                </a:tc>
                <a:tc>
                  <a:txBody>
                    <a:bodyPr/>
                    <a:lstStyle/>
                    <a:p>
                      <a:r>
                        <a:rPr lang="en-US" sz="1200" dirty="0">
                          <a:latin typeface="Calibri" panose="020F0502020204030204" pitchFamily="34" charset="0"/>
                        </a:rPr>
                        <a:t>8</a:t>
                      </a:r>
                    </a:p>
                  </a:txBody>
                  <a:tcPr>
                    <a:solidFill>
                      <a:schemeClr val="bg1">
                        <a:lumMod val="75000"/>
                      </a:schemeClr>
                    </a:solidFill>
                  </a:tcPr>
                </a:tc>
                <a:tc>
                  <a:txBody>
                    <a:bodyPr/>
                    <a:lstStyle/>
                    <a:p>
                      <a:r>
                        <a:rPr lang="en-US" sz="1200" dirty="0">
                          <a:latin typeface="Calibri" panose="020F0502020204030204" pitchFamily="34" charset="0"/>
                        </a:rPr>
                        <a:t>9</a:t>
                      </a:r>
                    </a:p>
                  </a:txBody>
                  <a:tcPr>
                    <a:solidFill>
                      <a:schemeClr val="bg1">
                        <a:lumMod val="75000"/>
                      </a:schemeClr>
                    </a:solidFill>
                  </a:tcPr>
                </a:tc>
                <a:tc>
                  <a:txBody>
                    <a:bodyPr/>
                    <a:lstStyle/>
                    <a:p>
                      <a:r>
                        <a:rPr lang="en-US" sz="1200" dirty="0">
                          <a:latin typeface="Calibri" panose="020F0502020204030204" pitchFamily="34" charset="0"/>
                        </a:rPr>
                        <a:t>10</a:t>
                      </a:r>
                    </a:p>
                  </a:txBody>
                  <a:tcPr>
                    <a:solidFill>
                      <a:schemeClr val="bg1">
                        <a:lumMod val="75000"/>
                      </a:schemeClr>
                    </a:solidFill>
                  </a:tcPr>
                </a:tc>
                <a:tc>
                  <a:txBody>
                    <a:bodyPr/>
                    <a:lstStyle/>
                    <a:p>
                      <a:r>
                        <a:rPr lang="en-US" sz="1200" dirty="0">
                          <a:latin typeface="Calibri" panose="020F0502020204030204" pitchFamily="34" charset="0"/>
                        </a:rPr>
                        <a:t>11</a:t>
                      </a:r>
                    </a:p>
                  </a:txBody>
                  <a:tcPr>
                    <a:solidFill>
                      <a:schemeClr val="bg1">
                        <a:lumMod val="75000"/>
                      </a:schemeClr>
                    </a:solidFill>
                  </a:tcPr>
                </a:tc>
                <a:tc>
                  <a:txBody>
                    <a:bodyPr/>
                    <a:lstStyle/>
                    <a:p>
                      <a:r>
                        <a:rPr lang="en-US" sz="1200" dirty="0">
                          <a:latin typeface="Calibri" panose="020F0502020204030204" pitchFamily="34" charset="0"/>
                        </a:rPr>
                        <a:t>12</a:t>
                      </a:r>
                    </a:p>
                  </a:txBody>
                  <a:tcPr>
                    <a:solidFill>
                      <a:schemeClr val="bg1">
                        <a:lumMod val="75000"/>
                      </a:schemeClr>
                    </a:solidFill>
                  </a:tcPr>
                </a:tc>
                <a:tc>
                  <a:txBody>
                    <a:bodyPr/>
                    <a:lstStyle/>
                    <a:p>
                      <a:r>
                        <a:rPr lang="en-US" sz="1200" dirty="0">
                          <a:latin typeface="Calibri" panose="020F0502020204030204" pitchFamily="34" charset="0"/>
                        </a:rPr>
                        <a:t>13</a:t>
                      </a:r>
                    </a:p>
                  </a:txBody>
                  <a:tcPr>
                    <a:solidFill>
                      <a:schemeClr val="bg1">
                        <a:lumMod val="75000"/>
                      </a:schemeClr>
                    </a:solidFill>
                  </a:tcPr>
                </a:tc>
                <a:tc>
                  <a:txBody>
                    <a:bodyPr/>
                    <a:lstStyle/>
                    <a:p>
                      <a:r>
                        <a:rPr lang="en-US" sz="1200" dirty="0">
                          <a:latin typeface="Calibri" panose="020F0502020204030204" pitchFamily="34" charset="0"/>
                        </a:rPr>
                        <a:t>14</a:t>
                      </a:r>
                    </a:p>
                  </a:txBody>
                  <a:tcPr>
                    <a:solidFill>
                      <a:schemeClr val="bg1">
                        <a:lumMod val="75000"/>
                      </a:schemeClr>
                    </a:solidFill>
                  </a:tcPr>
                </a:tc>
                <a:tc>
                  <a:txBody>
                    <a:bodyPr/>
                    <a:lstStyle/>
                    <a:p>
                      <a:r>
                        <a:rPr lang="en-US" sz="1200" dirty="0">
                          <a:latin typeface="Calibri" panose="020F0502020204030204" pitchFamily="34" charset="0"/>
                        </a:rPr>
                        <a:t>15</a:t>
                      </a:r>
                    </a:p>
                  </a:txBody>
                  <a:tcPr>
                    <a:solidFill>
                      <a:schemeClr val="bg1">
                        <a:lumMod val="75000"/>
                      </a:schemeClr>
                    </a:solidFill>
                  </a:tcPr>
                </a:tc>
                <a:tc>
                  <a:txBody>
                    <a:bodyPr/>
                    <a:lstStyle/>
                    <a:p>
                      <a:r>
                        <a:rPr lang="en-US" sz="1200" dirty="0">
                          <a:latin typeface="Calibri" panose="020F0502020204030204" pitchFamily="34" charset="0"/>
                        </a:rPr>
                        <a:t>16</a:t>
                      </a:r>
                    </a:p>
                  </a:txBody>
                  <a:tcPr>
                    <a:solidFill>
                      <a:schemeClr val="bg1">
                        <a:lumMod val="75000"/>
                      </a:schemeClr>
                    </a:solidFill>
                  </a:tcPr>
                </a:tc>
                <a:tc>
                  <a:txBody>
                    <a:bodyPr/>
                    <a:lstStyle/>
                    <a:p>
                      <a:r>
                        <a:rPr lang="en-US" sz="1200" dirty="0">
                          <a:latin typeface="Calibri" panose="020F0502020204030204" pitchFamily="34" charset="0"/>
                        </a:rPr>
                        <a:t>17</a:t>
                      </a:r>
                    </a:p>
                  </a:txBody>
                  <a:tcPr>
                    <a:solidFill>
                      <a:schemeClr val="bg1">
                        <a:lumMod val="75000"/>
                      </a:schemeClr>
                    </a:solidFill>
                  </a:tcPr>
                </a:tc>
                <a:tc>
                  <a:txBody>
                    <a:bodyPr/>
                    <a:lstStyle/>
                    <a:p>
                      <a:r>
                        <a:rPr lang="en-US" sz="1200" dirty="0">
                          <a:latin typeface="Calibri" panose="020F0502020204030204" pitchFamily="34" charset="0"/>
                        </a:rPr>
                        <a:t>18</a:t>
                      </a:r>
                    </a:p>
                  </a:txBody>
                  <a:tcPr>
                    <a:solidFill>
                      <a:schemeClr val="bg1">
                        <a:lumMod val="75000"/>
                      </a:schemeClr>
                    </a:solidFill>
                  </a:tcPr>
                </a:tc>
                <a:tc>
                  <a:txBody>
                    <a:bodyPr/>
                    <a:lstStyle/>
                    <a:p>
                      <a:r>
                        <a:rPr lang="en-US" sz="1200" dirty="0">
                          <a:latin typeface="Calibri" panose="020F0502020204030204" pitchFamily="34" charset="0"/>
                        </a:rPr>
                        <a:t>19</a:t>
                      </a:r>
                    </a:p>
                  </a:txBody>
                  <a:tcPr>
                    <a:solidFill>
                      <a:schemeClr val="bg1">
                        <a:lumMod val="75000"/>
                      </a:schemeClr>
                    </a:solidFill>
                  </a:tcPr>
                </a:tc>
                <a:tc>
                  <a:txBody>
                    <a:bodyPr/>
                    <a:lstStyle/>
                    <a:p>
                      <a:r>
                        <a:rPr lang="en-US" sz="1200" dirty="0">
                          <a:latin typeface="Calibri" panose="020F0502020204030204" pitchFamily="34" charset="0"/>
                        </a:rPr>
                        <a:t>20</a:t>
                      </a:r>
                    </a:p>
                  </a:txBody>
                  <a:tcPr>
                    <a:solidFill>
                      <a:schemeClr val="bg1">
                        <a:lumMod val="75000"/>
                      </a:schemeClr>
                    </a:solidFill>
                  </a:tcPr>
                </a:tc>
                <a:tc>
                  <a:txBody>
                    <a:bodyPr/>
                    <a:lstStyle/>
                    <a:p>
                      <a:r>
                        <a:rPr lang="en-US" sz="1200" dirty="0">
                          <a:latin typeface="Calibri" panose="020F0502020204030204" pitchFamily="34" charset="0"/>
                        </a:rPr>
                        <a:t>21</a:t>
                      </a:r>
                    </a:p>
                  </a:txBody>
                  <a:tcPr>
                    <a:solidFill>
                      <a:schemeClr val="bg1">
                        <a:lumMod val="75000"/>
                      </a:schemeClr>
                    </a:solidFill>
                  </a:tcPr>
                </a:tc>
                <a:tc>
                  <a:txBody>
                    <a:bodyPr/>
                    <a:lstStyle/>
                    <a:p>
                      <a:r>
                        <a:rPr lang="en-US" sz="1200" dirty="0">
                          <a:latin typeface="Calibri" panose="020F0502020204030204" pitchFamily="34" charset="0"/>
                        </a:rPr>
                        <a:t>22</a:t>
                      </a:r>
                    </a:p>
                  </a:txBody>
                  <a:tcPr>
                    <a:solidFill>
                      <a:schemeClr val="bg1">
                        <a:lumMod val="75000"/>
                      </a:schemeClr>
                    </a:solidFill>
                  </a:tcPr>
                </a:tc>
                <a:tc>
                  <a:txBody>
                    <a:bodyPr/>
                    <a:lstStyle/>
                    <a:p>
                      <a:r>
                        <a:rPr lang="en-US" sz="1200" dirty="0">
                          <a:latin typeface="Calibri" panose="020F0502020204030204" pitchFamily="34" charset="0"/>
                        </a:rPr>
                        <a:t>23</a:t>
                      </a:r>
                    </a:p>
                  </a:txBody>
                  <a:tcPr>
                    <a:solidFill>
                      <a:schemeClr val="bg1">
                        <a:lumMod val="75000"/>
                      </a:schemeClr>
                    </a:solidFill>
                  </a:tcPr>
                </a:tc>
                <a:tc>
                  <a:txBody>
                    <a:bodyPr/>
                    <a:lstStyle/>
                    <a:p>
                      <a:r>
                        <a:rPr lang="en-US" sz="1200" dirty="0">
                          <a:latin typeface="Calibri" panose="020F0502020204030204" pitchFamily="34" charset="0"/>
                        </a:rPr>
                        <a:t>24</a:t>
                      </a:r>
                    </a:p>
                  </a:txBody>
                  <a:tcPr>
                    <a:solidFill>
                      <a:schemeClr val="bg1">
                        <a:lumMod val="75000"/>
                      </a:schemeClr>
                    </a:solidFill>
                  </a:tcPr>
                </a:tc>
                <a:tc>
                  <a:txBody>
                    <a:bodyPr/>
                    <a:lstStyle/>
                    <a:p>
                      <a:r>
                        <a:rPr lang="en-US" sz="1200" dirty="0">
                          <a:latin typeface="Calibri" panose="020F0502020204030204" pitchFamily="34" charset="0"/>
                        </a:rPr>
                        <a:t>25</a:t>
                      </a:r>
                    </a:p>
                  </a:txBody>
                  <a:tcPr>
                    <a:solidFill>
                      <a:schemeClr val="bg1">
                        <a:lumMod val="75000"/>
                      </a:schemeClr>
                    </a:solidFill>
                  </a:tcPr>
                </a:tc>
                <a:tc>
                  <a:txBody>
                    <a:bodyPr/>
                    <a:lstStyle/>
                    <a:p>
                      <a:r>
                        <a:rPr lang="en-US" sz="1200" dirty="0">
                          <a:latin typeface="Calibri" panose="020F0502020204030204" pitchFamily="34" charset="0"/>
                        </a:rPr>
                        <a:t>26</a:t>
                      </a:r>
                    </a:p>
                  </a:txBody>
                  <a:tcPr>
                    <a:solidFill>
                      <a:schemeClr val="bg1">
                        <a:lumMod val="75000"/>
                      </a:schemeClr>
                    </a:solidFill>
                  </a:tcPr>
                </a:tc>
                <a:tc>
                  <a:txBody>
                    <a:bodyPr/>
                    <a:lstStyle/>
                    <a:p>
                      <a:r>
                        <a:rPr lang="en-US" sz="1200" dirty="0">
                          <a:latin typeface="Calibri" panose="020F0502020204030204" pitchFamily="34" charset="0"/>
                        </a:rPr>
                        <a:t>27</a:t>
                      </a:r>
                    </a:p>
                  </a:txBody>
                  <a:tcPr>
                    <a:solidFill>
                      <a:schemeClr val="bg1">
                        <a:lumMod val="75000"/>
                      </a:schemeClr>
                    </a:solidFill>
                  </a:tcPr>
                </a:tc>
                <a:tc>
                  <a:txBody>
                    <a:bodyPr/>
                    <a:lstStyle/>
                    <a:p>
                      <a:r>
                        <a:rPr lang="en-US" sz="1200" dirty="0">
                          <a:latin typeface="Calibri" panose="020F0502020204030204" pitchFamily="34" charset="0"/>
                        </a:rPr>
                        <a:t>28</a:t>
                      </a:r>
                    </a:p>
                  </a:txBody>
                  <a:tcPr>
                    <a:solidFill>
                      <a:schemeClr val="bg1">
                        <a:lumMod val="75000"/>
                      </a:schemeClr>
                    </a:solidFill>
                  </a:tcPr>
                </a:tc>
                <a:tc>
                  <a:txBody>
                    <a:bodyPr/>
                    <a:lstStyle/>
                    <a:p>
                      <a:r>
                        <a:rPr lang="en-US" sz="1200" dirty="0">
                          <a:latin typeface="Calibri" panose="020F0502020204030204" pitchFamily="34" charset="0"/>
                        </a:rPr>
                        <a:t>29</a:t>
                      </a:r>
                    </a:p>
                  </a:txBody>
                  <a:tcPr>
                    <a:solidFill>
                      <a:schemeClr val="bg1">
                        <a:lumMod val="75000"/>
                      </a:schemeClr>
                    </a:solidFill>
                  </a:tcPr>
                </a:tc>
                <a:tc>
                  <a:txBody>
                    <a:bodyPr/>
                    <a:lstStyle/>
                    <a:p>
                      <a:r>
                        <a:rPr lang="en-US" sz="1200" dirty="0">
                          <a:latin typeface="Calibri" panose="020F0502020204030204" pitchFamily="34" charset="0"/>
                        </a:rPr>
                        <a:t>30</a:t>
                      </a:r>
                    </a:p>
                  </a:txBody>
                  <a:tcPr>
                    <a:solidFill>
                      <a:schemeClr val="bg1">
                        <a:lumMod val="75000"/>
                      </a:schemeClr>
                    </a:solidFill>
                  </a:tcPr>
                </a:tc>
                <a:tc>
                  <a:txBody>
                    <a:bodyPr/>
                    <a:lstStyle/>
                    <a:p>
                      <a:r>
                        <a:rPr lang="en-US" sz="1200" dirty="0">
                          <a:latin typeface="Calibri" panose="020F0502020204030204" pitchFamily="34" charset="0"/>
                        </a:rPr>
                        <a:t>31</a:t>
                      </a:r>
                    </a:p>
                  </a:txBody>
                  <a:tcPr>
                    <a:solidFill>
                      <a:schemeClr val="bg1">
                        <a:lumMod val="75000"/>
                      </a:schemeClr>
                    </a:solidFill>
                  </a:tcPr>
                </a:tc>
                <a:tc>
                  <a:txBody>
                    <a:bodyPr/>
                    <a:lstStyle/>
                    <a:p>
                      <a:r>
                        <a:rPr lang="en-US" sz="1200" dirty="0">
                          <a:latin typeface="Calibri" panose="020F0502020204030204" pitchFamily="34" charset="0"/>
                        </a:rPr>
                        <a:t>32</a:t>
                      </a:r>
                    </a:p>
                  </a:txBody>
                  <a:tcPr>
                    <a:solidFill>
                      <a:schemeClr val="bg1">
                        <a:lumMod val="75000"/>
                      </a:schemeClr>
                    </a:solidFill>
                  </a:tcPr>
                </a:tc>
                <a:tc>
                  <a:txBody>
                    <a:bodyPr/>
                    <a:lstStyle/>
                    <a:p>
                      <a:r>
                        <a:rPr lang="en-US" sz="1200" dirty="0">
                          <a:latin typeface="Calibri" panose="020F0502020204030204" pitchFamily="34" charset="0"/>
                        </a:rPr>
                        <a:t>33</a:t>
                      </a:r>
                    </a:p>
                  </a:txBody>
                  <a:tcPr>
                    <a:solidFill>
                      <a:schemeClr val="bg1">
                        <a:lumMod val="75000"/>
                      </a:schemeClr>
                    </a:solidFill>
                  </a:tcPr>
                </a:tc>
                <a:tc>
                  <a:txBody>
                    <a:bodyPr/>
                    <a:lstStyle/>
                    <a:p>
                      <a:r>
                        <a:rPr lang="en-US" sz="1200" dirty="0">
                          <a:latin typeface="Calibri" panose="020F0502020204030204" pitchFamily="34" charset="0"/>
                        </a:rPr>
                        <a:t>34</a:t>
                      </a:r>
                    </a:p>
                  </a:txBody>
                  <a:tcPr>
                    <a:solidFill>
                      <a:schemeClr val="bg1">
                        <a:lumMod val="75000"/>
                      </a:schemeClr>
                    </a:solidFill>
                  </a:tcPr>
                </a:tc>
                <a:tc>
                  <a:txBody>
                    <a:bodyPr/>
                    <a:lstStyle/>
                    <a:p>
                      <a:r>
                        <a:rPr lang="en-US" sz="1200" dirty="0">
                          <a:latin typeface="Calibri" panose="020F0502020204030204" pitchFamily="34" charset="0"/>
                        </a:rPr>
                        <a:t>35</a:t>
                      </a:r>
                    </a:p>
                  </a:txBody>
                  <a:tcPr>
                    <a:solidFill>
                      <a:schemeClr val="bg1">
                        <a:lumMod val="75000"/>
                      </a:schemeClr>
                    </a:solidFill>
                  </a:tcPr>
                </a:tc>
                <a:tc>
                  <a:txBody>
                    <a:bodyPr/>
                    <a:lstStyle/>
                    <a:p>
                      <a:r>
                        <a:rPr lang="en-US" sz="1200" dirty="0">
                          <a:latin typeface="Calibri" panose="020F0502020204030204" pitchFamily="34" charset="0"/>
                        </a:rPr>
                        <a:t>36</a:t>
                      </a:r>
                    </a:p>
                  </a:txBody>
                  <a:tcPr>
                    <a:solidFill>
                      <a:schemeClr val="bg1">
                        <a:lumMod val="75000"/>
                      </a:schemeClr>
                    </a:solidFill>
                  </a:tcPr>
                </a:tc>
                <a:tc>
                  <a:txBody>
                    <a:bodyPr/>
                    <a:lstStyle/>
                    <a:p>
                      <a:r>
                        <a:rPr lang="en-US" sz="1200" dirty="0">
                          <a:latin typeface="Calibri" panose="020F0502020204030204" pitchFamily="34" charset="0"/>
                        </a:rPr>
                        <a:t>37</a:t>
                      </a:r>
                    </a:p>
                  </a:txBody>
                  <a:tcPr>
                    <a:solidFill>
                      <a:schemeClr val="bg1">
                        <a:lumMod val="75000"/>
                      </a:schemeClr>
                    </a:solidFill>
                  </a:tcPr>
                </a:tc>
                <a:tc>
                  <a:txBody>
                    <a:bodyPr/>
                    <a:lstStyle/>
                    <a:p>
                      <a:r>
                        <a:rPr lang="en-US" sz="1200" dirty="0">
                          <a:latin typeface="Calibri" panose="020F0502020204030204" pitchFamily="34" charset="0"/>
                        </a:rPr>
                        <a:t>38</a:t>
                      </a:r>
                    </a:p>
                  </a:txBody>
                  <a:tcPr>
                    <a:solidFill>
                      <a:schemeClr val="bg1">
                        <a:lumMod val="75000"/>
                      </a:schemeClr>
                    </a:solidFill>
                  </a:tcPr>
                </a:tc>
                <a:tc>
                  <a:txBody>
                    <a:bodyPr/>
                    <a:lstStyle/>
                    <a:p>
                      <a:r>
                        <a:rPr lang="en-US" sz="1200" dirty="0">
                          <a:latin typeface="Calibri" panose="020F0502020204030204" pitchFamily="34" charset="0"/>
                        </a:rPr>
                        <a:t>39</a:t>
                      </a:r>
                    </a:p>
                  </a:txBody>
                  <a:tcPr>
                    <a:solidFill>
                      <a:schemeClr val="bg1">
                        <a:lumMod val="75000"/>
                      </a:schemeClr>
                    </a:solidFill>
                  </a:tcPr>
                </a:tc>
                <a:tc>
                  <a:txBody>
                    <a:bodyPr/>
                    <a:lstStyle/>
                    <a:p>
                      <a:r>
                        <a:rPr lang="en-US" sz="1200" dirty="0">
                          <a:latin typeface="Calibri" panose="020F0502020204030204" pitchFamily="34" charset="0"/>
                        </a:rPr>
                        <a:t>40</a:t>
                      </a:r>
                    </a:p>
                  </a:txBody>
                  <a:tcPr>
                    <a:solidFill>
                      <a:schemeClr val="bg1">
                        <a:lumMod val="75000"/>
                      </a:schemeClr>
                    </a:solidFill>
                  </a:tcPr>
                </a:tc>
                <a:extLst>
                  <a:ext uri="{0D108BD9-81ED-4DB2-BD59-A6C34878D82A}">
                    <a16:rowId xmlns:a16="http://schemas.microsoft.com/office/drawing/2014/main" val="10000"/>
                  </a:ext>
                </a:extLst>
              </a:tr>
            </a:tbl>
          </a:graphicData>
        </a:graphic>
      </p:graphicFrame>
      <p:graphicFrame>
        <p:nvGraphicFramePr>
          <p:cNvPr id="12" name="Content Placeholder 6"/>
          <p:cNvGraphicFramePr>
            <a:graphicFrameLocks/>
          </p:cNvGraphicFramePr>
          <p:nvPr>
            <p:extLst>
              <p:ext uri="{D42A27DB-BD31-4B8C-83A1-F6EECF244321}">
                <p14:modId xmlns:p14="http://schemas.microsoft.com/office/powerpoint/2010/main" val="2907341214"/>
              </p:ext>
            </p:extLst>
          </p:nvPr>
        </p:nvGraphicFramePr>
        <p:xfrm>
          <a:off x="1261872" y="2383973"/>
          <a:ext cx="8594720" cy="457200"/>
        </p:xfrm>
        <a:graphic>
          <a:graphicData uri="http://schemas.openxmlformats.org/drawingml/2006/table">
            <a:tbl>
              <a:tblPr>
                <a:tableStyleId>{5C22544A-7EE6-4342-B048-85BDC9FD1C3A}</a:tableStyleId>
              </a:tblPr>
              <a:tblGrid>
                <a:gridCol w="214868">
                  <a:extLst>
                    <a:ext uri="{9D8B030D-6E8A-4147-A177-3AD203B41FA5}">
                      <a16:colId xmlns:a16="http://schemas.microsoft.com/office/drawing/2014/main" val="20000"/>
                    </a:ext>
                  </a:extLst>
                </a:gridCol>
                <a:gridCol w="214868">
                  <a:extLst>
                    <a:ext uri="{9D8B030D-6E8A-4147-A177-3AD203B41FA5}">
                      <a16:colId xmlns:a16="http://schemas.microsoft.com/office/drawing/2014/main" val="20001"/>
                    </a:ext>
                  </a:extLst>
                </a:gridCol>
                <a:gridCol w="214868">
                  <a:extLst>
                    <a:ext uri="{9D8B030D-6E8A-4147-A177-3AD203B41FA5}">
                      <a16:colId xmlns:a16="http://schemas.microsoft.com/office/drawing/2014/main" val="20002"/>
                    </a:ext>
                  </a:extLst>
                </a:gridCol>
                <a:gridCol w="214868">
                  <a:extLst>
                    <a:ext uri="{9D8B030D-6E8A-4147-A177-3AD203B41FA5}">
                      <a16:colId xmlns:a16="http://schemas.microsoft.com/office/drawing/2014/main" val="20003"/>
                    </a:ext>
                  </a:extLst>
                </a:gridCol>
                <a:gridCol w="214868">
                  <a:extLst>
                    <a:ext uri="{9D8B030D-6E8A-4147-A177-3AD203B41FA5}">
                      <a16:colId xmlns:a16="http://schemas.microsoft.com/office/drawing/2014/main" val="20004"/>
                    </a:ext>
                  </a:extLst>
                </a:gridCol>
                <a:gridCol w="214868">
                  <a:extLst>
                    <a:ext uri="{9D8B030D-6E8A-4147-A177-3AD203B41FA5}">
                      <a16:colId xmlns:a16="http://schemas.microsoft.com/office/drawing/2014/main" val="20005"/>
                    </a:ext>
                  </a:extLst>
                </a:gridCol>
                <a:gridCol w="214868">
                  <a:extLst>
                    <a:ext uri="{9D8B030D-6E8A-4147-A177-3AD203B41FA5}">
                      <a16:colId xmlns:a16="http://schemas.microsoft.com/office/drawing/2014/main" val="20006"/>
                    </a:ext>
                  </a:extLst>
                </a:gridCol>
                <a:gridCol w="214868">
                  <a:extLst>
                    <a:ext uri="{9D8B030D-6E8A-4147-A177-3AD203B41FA5}">
                      <a16:colId xmlns:a16="http://schemas.microsoft.com/office/drawing/2014/main" val="20007"/>
                    </a:ext>
                  </a:extLst>
                </a:gridCol>
                <a:gridCol w="214868">
                  <a:extLst>
                    <a:ext uri="{9D8B030D-6E8A-4147-A177-3AD203B41FA5}">
                      <a16:colId xmlns:a16="http://schemas.microsoft.com/office/drawing/2014/main" val="20008"/>
                    </a:ext>
                  </a:extLst>
                </a:gridCol>
                <a:gridCol w="214868">
                  <a:extLst>
                    <a:ext uri="{9D8B030D-6E8A-4147-A177-3AD203B41FA5}">
                      <a16:colId xmlns:a16="http://schemas.microsoft.com/office/drawing/2014/main" val="20009"/>
                    </a:ext>
                  </a:extLst>
                </a:gridCol>
                <a:gridCol w="214868">
                  <a:extLst>
                    <a:ext uri="{9D8B030D-6E8A-4147-A177-3AD203B41FA5}">
                      <a16:colId xmlns:a16="http://schemas.microsoft.com/office/drawing/2014/main" val="20010"/>
                    </a:ext>
                  </a:extLst>
                </a:gridCol>
                <a:gridCol w="214868">
                  <a:extLst>
                    <a:ext uri="{9D8B030D-6E8A-4147-A177-3AD203B41FA5}">
                      <a16:colId xmlns:a16="http://schemas.microsoft.com/office/drawing/2014/main" val="20011"/>
                    </a:ext>
                  </a:extLst>
                </a:gridCol>
                <a:gridCol w="214868">
                  <a:extLst>
                    <a:ext uri="{9D8B030D-6E8A-4147-A177-3AD203B41FA5}">
                      <a16:colId xmlns:a16="http://schemas.microsoft.com/office/drawing/2014/main" val="20012"/>
                    </a:ext>
                  </a:extLst>
                </a:gridCol>
                <a:gridCol w="214868">
                  <a:extLst>
                    <a:ext uri="{9D8B030D-6E8A-4147-A177-3AD203B41FA5}">
                      <a16:colId xmlns:a16="http://schemas.microsoft.com/office/drawing/2014/main" val="20013"/>
                    </a:ext>
                  </a:extLst>
                </a:gridCol>
                <a:gridCol w="214868">
                  <a:extLst>
                    <a:ext uri="{9D8B030D-6E8A-4147-A177-3AD203B41FA5}">
                      <a16:colId xmlns:a16="http://schemas.microsoft.com/office/drawing/2014/main" val="20014"/>
                    </a:ext>
                  </a:extLst>
                </a:gridCol>
                <a:gridCol w="214868">
                  <a:extLst>
                    <a:ext uri="{9D8B030D-6E8A-4147-A177-3AD203B41FA5}">
                      <a16:colId xmlns:a16="http://schemas.microsoft.com/office/drawing/2014/main" val="20015"/>
                    </a:ext>
                  </a:extLst>
                </a:gridCol>
                <a:gridCol w="214868">
                  <a:extLst>
                    <a:ext uri="{9D8B030D-6E8A-4147-A177-3AD203B41FA5}">
                      <a16:colId xmlns:a16="http://schemas.microsoft.com/office/drawing/2014/main" val="20016"/>
                    </a:ext>
                  </a:extLst>
                </a:gridCol>
                <a:gridCol w="214868">
                  <a:extLst>
                    <a:ext uri="{9D8B030D-6E8A-4147-A177-3AD203B41FA5}">
                      <a16:colId xmlns:a16="http://schemas.microsoft.com/office/drawing/2014/main" val="20017"/>
                    </a:ext>
                  </a:extLst>
                </a:gridCol>
                <a:gridCol w="214868">
                  <a:extLst>
                    <a:ext uri="{9D8B030D-6E8A-4147-A177-3AD203B41FA5}">
                      <a16:colId xmlns:a16="http://schemas.microsoft.com/office/drawing/2014/main" val="20018"/>
                    </a:ext>
                  </a:extLst>
                </a:gridCol>
                <a:gridCol w="214868">
                  <a:extLst>
                    <a:ext uri="{9D8B030D-6E8A-4147-A177-3AD203B41FA5}">
                      <a16:colId xmlns:a16="http://schemas.microsoft.com/office/drawing/2014/main" val="20019"/>
                    </a:ext>
                  </a:extLst>
                </a:gridCol>
                <a:gridCol w="214868">
                  <a:extLst>
                    <a:ext uri="{9D8B030D-6E8A-4147-A177-3AD203B41FA5}">
                      <a16:colId xmlns:a16="http://schemas.microsoft.com/office/drawing/2014/main" val="20020"/>
                    </a:ext>
                  </a:extLst>
                </a:gridCol>
                <a:gridCol w="214868">
                  <a:extLst>
                    <a:ext uri="{9D8B030D-6E8A-4147-A177-3AD203B41FA5}">
                      <a16:colId xmlns:a16="http://schemas.microsoft.com/office/drawing/2014/main" val="20021"/>
                    </a:ext>
                  </a:extLst>
                </a:gridCol>
                <a:gridCol w="214868">
                  <a:extLst>
                    <a:ext uri="{9D8B030D-6E8A-4147-A177-3AD203B41FA5}">
                      <a16:colId xmlns:a16="http://schemas.microsoft.com/office/drawing/2014/main" val="20022"/>
                    </a:ext>
                  </a:extLst>
                </a:gridCol>
                <a:gridCol w="214868">
                  <a:extLst>
                    <a:ext uri="{9D8B030D-6E8A-4147-A177-3AD203B41FA5}">
                      <a16:colId xmlns:a16="http://schemas.microsoft.com/office/drawing/2014/main" val="20023"/>
                    </a:ext>
                  </a:extLst>
                </a:gridCol>
                <a:gridCol w="214868">
                  <a:extLst>
                    <a:ext uri="{9D8B030D-6E8A-4147-A177-3AD203B41FA5}">
                      <a16:colId xmlns:a16="http://schemas.microsoft.com/office/drawing/2014/main" val="20024"/>
                    </a:ext>
                  </a:extLst>
                </a:gridCol>
                <a:gridCol w="214868">
                  <a:extLst>
                    <a:ext uri="{9D8B030D-6E8A-4147-A177-3AD203B41FA5}">
                      <a16:colId xmlns:a16="http://schemas.microsoft.com/office/drawing/2014/main" val="20025"/>
                    </a:ext>
                  </a:extLst>
                </a:gridCol>
                <a:gridCol w="214868">
                  <a:extLst>
                    <a:ext uri="{9D8B030D-6E8A-4147-A177-3AD203B41FA5}">
                      <a16:colId xmlns:a16="http://schemas.microsoft.com/office/drawing/2014/main" val="20026"/>
                    </a:ext>
                  </a:extLst>
                </a:gridCol>
                <a:gridCol w="214868">
                  <a:extLst>
                    <a:ext uri="{9D8B030D-6E8A-4147-A177-3AD203B41FA5}">
                      <a16:colId xmlns:a16="http://schemas.microsoft.com/office/drawing/2014/main" val="20027"/>
                    </a:ext>
                  </a:extLst>
                </a:gridCol>
                <a:gridCol w="214868">
                  <a:extLst>
                    <a:ext uri="{9D8B030D-6E8A-4147-A177-3AD203B41FA5}">
                      <a16:colId xmlns:a16="http://schemas.microsoft.com/office/drawing/2014/main" val="20028"/>
                    </a:ext>
                  </a:extLst>
                </a:gridCol>
                <a:gridCol w="214868">
                  <a:extLst>
                    <a:ext uri="{9D8B030D-6E8A-4147-A177-3AD203B41FA5}">
                      <a16:colId xmlns:a16="http://schemas.microsoft.com/office/drawing/2014/main" val="20029"/>
                    </a:ext>
                  </a:extLst>
                </a:gridCol>
                <a:gridCol w="214868">
                  <a:extLst>
                    <a:ext uri="{9D8B030D-6E8A-4147-A177-3AD203B41FA5}">
                      <a16:colId xmlns:a16="http://schemas.microsoft.com/office/drawing/2014/main" val="20030"/>
                    </a:ext>
                  </a:extLst>
                </a:gridCol>
                <a:gridCol w="214868">
                  <a:extLst>
                    <a:ext uri="{9D8B030D-6E8A-4147-A177-3AD203B41FA5}">
                      <a16:colId xmlns:a16="http://schemas.microsoft.com/office/drawing/2014/main" val="20031"/>
                    </a:ext>
                  </a:extLst>
                </a:gridCol>
                <a:gridCol w="214868">
                  <a:extLst>
                    <a:ext uri="{9D8B030D-6E8A-4147-A177-3AD203B41FA5}">
                      <a16:colId xmlns:a16="http://schemas.microsoft.com/office/drawing/2014/main" val="20032"/>
                    </a:ext>
                  </a:extLst>
                </a:gridCol>
                <a:gridCol w="214868">
                  <a:extLst>
                    <a:ext uri="{9D8B030D-6E8A-4147-A177-3AD203B41FA5}">
                      <a16:colId xmlns:a16="http://schemas.microsoft.com/office/drawing/2014/main" val="20033"/>
                    </a:ext>
                  </a:extLst>
                </a:gridCol>
                <a:gridCol w="214868">
                  <a:extLst>
                    <a:ext uri="{9D8B030D-6E8A-4147-A177-3AD203B41FA5}">
                      <a16:colId xmlns:a16="http://schemas.microsoft.com/office/drawing/2014/main" val="20034"/>
                    </a:ext>
                  </a:extLst>
                </a:gridCol>
                <a:gridCol w="214868">
                  <a:extLst>
                    <a:ext uri="{9D8B030D-6E8A-4147-A177-3AD203B41FA5}">
                      <a16:colId xmlns:a16="http://schemas.microsoft.com/office/drawing/2014/main" val="20035"/>
                    </a:ext>
                  </a:extLst>
                </a:gridCol>
                <a:gridCol w="214868">
                  <a:extLst>
                    <a:ext uri="{9D8B030D-6E8A-4147-A177-3AD203B41FA5}">
                      <a16:colId xmlns:a16="http://schemas.microsoft.com/office/drawing/2014/main" val="20036"/>
                    </a:ext>
                  </a:extLst>
                </a:gridCol>
                <a:gridCol w="214868">
                  <a:extLst>
                    <a:ext uri="{9D8B030D-6E8A-4147-A177-3AD203B41FA5}">
                      <a16:colId xmlns:a16="http://schemas.microsoft.com/office/drawing/2014/main" val="20037"/>
                    </a:ext>
                  </a:extLst>
                </a:gridCol>
                <a:gridCol w="214868">
                  <a:extLst>
                    <a:ext uri="{9D8B030D-6E8A-4147-A177-3AD203B41FA5}">
                      <a16:colId xmlns:a16="http://schemas.microsoft.com/office/drawing/2014/main" val="20038"/>
                    </a:ext>
                  </a:extLst>
                </a:gridCol>
                <a:gridCol w="214868">
                  <a:extLst>
                    <a:ext uri="{9D8B030D-6E8A-4147-A177-3AD203B41FA5}">
                      <a16:colId xmlns:a16="http://schemas.microsoft.com/office/drawing/2014/main" val="20039"/>
                    </a:ext>
                  </a:extLst>
                </a:gridCol>
              </a:tblGrid>
              <a:tr h="435424">
                <a:tc>
                  <a:txBody>
                    <a:bodyPr/>
                    <a:lstStyle/>
                    <a:p>
                      <a:r>
                        <a:rPr lang="en-US" sz="1200" dirty="0">
                          <a:latin typeface="Calibri" panose="020F0502020204030204" pitchFamily="34" charset="0"/>
                        </a:rPr>
                        <a:t>1</a:t>
                      </a:r>
                    </a:p>
                  </a:txBody>
                  <a:tcPr>
                    <a:solidFill>
                      <a:schemeClr val="accent1"/>
                    </a:solidFill>
                  </a:tcPr>
                </a:tc>
                <a:tc>
                  <a:txBody>
                    <a:bodyPr/>
                    <a:lstStyle/>
                    <a:p>
                      <a:r>
                        <a:rPr lang="en-US" sz="1200" dirty="0">
                          <a:latin typeface="Calibri" panose="020F0502020204030204" pitchFamily="34" charset="0"/>
                        </a:rPr>
                        <a:t>2</a:t>
                      </a:r>
                    </a:p>
                  </a:txBody>
                  <a:tcPr>
                    <a:solidFill>
                      <a:schemeClr val="accent1"/>
                    </a:solidFill>
                  </a:tcPr>
                </a:tc>
                <a:tc>
                  <a:txBody>
                    <a:bodyPr/>
                    <a:lstStyle/>
                    <a:p>
                      <a:r>
                        <a:rPr lang="en-US" sz="1200" dirty="0">
                          <a:latin typeface="Calibri" panose="020F0502020204030204" pitchFamily="34" charset="0"/>
                        </a:rPr>
                        <a:t>5</a:t>
                      </a:r>
                    </a:p>
                  </a:txBody>
                  <a:tcPr>
                    <a:solidFill>
                      <a:schemeClr val="accent1"/>
                    </a:solidFill>
                  </a:tcPr>
                </a:tc>
                <a:tc>
                  <a:txBody>
                    <a:bodyPr/>
                    <a:lstStyle/>
                    <a:p>
                      <a:r>
                        <a:rPr lang="en-US" sz="1200" dirty="0">
                          <a:latin typeface="Calibri" panose="020F0502020204030204" pitchFamily="34" charset="0"/>
                        </a:rPr>
                        <a:t>5</a:t>
                      </a:r>
                    </a:p>
                  </a:txBody>
                  <a:tcPr>
                    <a:solidFill>
                      <a:schemeClr val="accent1"/>
                    </a:solidFill>
                  </a:tcPr>
                </a:tc>
                <a:tc>
                  <a:txBody>
                    <a:bodyPr/>
                    <a:lstStyle/>
                    <a:p>
                      <a:r>
                        <a:rPr lang="en-US" sz="1200" dirty="0">
                          <a:latin typeface="Calibri" panose="020F0502020204030204" pitchFamily="34" charset="0"/>
                        </a:rPr>
                        <a:t>5</a:t>
                      </a:r>
                    </a:p>
                  </a:txBody>
                  <a:tcPr>
                    <a:solidFill>
                      <a:schemeClr val="accent1"/>
                    </a:solidFill>
                  </a:tcPr>
                </a:tc>
                <a:tc>
                  <a:txBody>
                    <a:bodyPr/>
                    <a:lstStyle/>
                    <a:p>
                      <a:r>
                        <a:rPr lang="en-US" sz="1200" dirty="0">
                          <a:latin typeface="Calibri" panose="020F0502020204030204" pitchFamily="34" charset="0"/>
                        </a:rPr>
                        <a:t>6</a:t>
                      </a:r>
                    </a:p>
                  </a:txBody>
                  <a:tcPr>
                    <a:solidFill>
                      <a:schemeClr val="accent1"/>
                    </a:solidFill>
                  </a:tcPr>
                </a:tc>
                <a:tc>
                  <a:txBody>
                    <a:bodyPr/>
                    <a:lstStyle/>
                    <a:p>
                      <a:r>
                        <a:rPr lang="en-US" sz="1200" dirty="0">
                          <a:latin typeface="Calibri" panose="020F0502020204030204" pitchFamily="34" charset="0"/>
                        </a:rPr>
                        <a:t>6</a:t>
                      </a:r>
                    </a:p>
                  </a:txBody>
                  <a:tcPr>
                    <a:solidFill>
                      <a:schemeClr val="accent1"/>
                    </a:solidFill>
                  </a:tcPr>
                </a:tc>
                <a:tc>
                  <a:txBody>
                    <a:bodyPr/>
                    <a:lstStyle/>
                    <a:p>
                      <a:r>
                        <a:rPr lang="en-US" sz="1200" dirty="0">
                          <a:latin typeface="Calibri" panose="020F0502020204030204" pitchFamily="34" charset="0"/>
                        </a:rPr>
                        <a:t>8</a:t>
                      </a:r>
                    </a:p>
                  </a:txBody>
                  <a:tcPr>
                    <a:solidFill>
                      <a:schemeClr val="accent1"/>
                    </a:solidFill>
                  </a:tcPr>
                </a:tc>
                <a:tc>
                  <a:txBody>
                    <a:bodyPr/>
                    <a:lstStyle/>
                    <a:p>
                      <a:r>
                        <a:rPr lang="en-US" sz="1200" dirty="0">
                          <a:latin typeface="Calibri" panose="020F0502020204030204" pitchFamily="34" charset="0"/>
                        </a:rPr>
                        <a:t>9</a:t>
                      </a:r>
                    </a:p>
                  </a:txBody>
                  <a:tcPr>
                    <a:solidFill>
                      <a:schemeClr val="accent1"/>
                    </a:solidFill>
                  </a:tcPr>
                </a:tc>
                <a:tc>
                  <a:txBody>
                    <a:bodyPr/>
                    <a:lstStyle/>
                    <a:p>
                      <a:r>
                        <a:rPr lang="en-US" sz="1200" dirty="0">
                          <a:latin typeface="Calibri" panose="020F0502020204030204" pitchFamily="34" charset="0"/>
                        </a:rPr>
                        <a:t>10</a:t>
                      </a:r>
                    </a:p>
                  </a:txBody>
                  <a:tcPr>
                    <a:solidFill>
                      <a:schemeClr val="accent1"/>
                    </a:solidFill>
                  </a:tcPr>
                </a:tc>
                <a:tc>
                  <a:txBody>
                    <a:bodyPr/>
                    <a:lstStyle/>
                    <a:p>
                      <a:r>
                        <a:rPr lang="en-US" sz="1200" dirty="0">
                          <a:latin typeface="Calibri" panose="020F0502020204030204" pitchFamily="34" charset="0"/>
                        </a:rPr>
                        <a:t>13</a:t>
                      </a:r>
                    </a:p>
                  </a:txBody>
                  <a:tcPr>
                    <a:solidFill>
                      <a:schemeClr val="accent1"/>
                    </a:solidFill>
                  </a:tcPr>
                </a:tc>
                <a:tc>
                  <a:txBody>
                    <a:bodyPr/>
                    <a:lstStyle/>
                    <a:p>
                      <a:r>
                        <a:rPr lang="en-US" sz="1200" dirty="0">
                          <a:latin typeface="Calibri" panose="020F0502020204030204" pitchFamily="34" charset="0"/>
                        </a:rPr>
                        <a:t>15</a:t>
                      </a:r>
                    </a:p>
                  </a:txBody>
                  <a:tcPr>
                    <a:solidFill>
                      <a:schemeClr val="accent1"/>
                    </a:solidFill>
                  </a:tcPr>
                </a:tc>
                <a:tc>
                  <a:txBody>
                    <a:bodyPr/>
                    <a:lstStyle/>
                    <a:p>
                      <a:r>
                        <a:rPr lang="en-US" sz="1200" dirty="0">
                          <a:latin typeface="Calibri" panose="020F0502020204030204" pitchFamily="34" charset="0"/>
                        </a:rPr>
                        <a:t>16</a:t>
                      </a:r>
                    </a:p>
                  </a:txBody>
                  <a:tcPr>
                    <a:solidFill>
                      <a:schemeClr val="accent1"/>
                    </a:solidFill>
                  </a:tcPr>
                </a:tc>
                <a:tc>
                  <a:txBody>
                    <a:bodyPr/>
                    <a:lstStyle/>
                    <a:p>
                      <a:r>
                        <a:rPr lang="en-US" sz="1200" dirty="0">
                          <a:latin typeface="Calibri" panose="020F0502020204030204" pitchFamily="34" charset="0"/>
                        </a:rPr>
                        <a:t>17</a:t>
                      </a:r>
                    </a:p>
                  </a:txBody>
                  <a:tcPr>
                    <a:solidFill>
                      <a:schemeClr val="accent1"/>
                    </a:solidFill>
                  </a:tcPr>
                </a:tc>
                <a:tc>
                  <a:txBody>
                    <a:bodyPr/>
                    <a:lstStyle/>
                    <a:p>
                      <a:r>
                        <a:rPr lang="en-US" sz="1200" dirty="0">
                          <a:latin typeface="Calibri" panose="020F0502020204030204" pitchFamily="34" charset="0"/>
                        </a:rPr>
                        <a:t>17</a:t>
                      </a:r>
                    </a:p>
                  </a:txBody>
                  <a:tcPr>
                    <a:solidFill>
                      <a:schemeClr val="accent1"/>
                    </a:solidFill>
                  </a:tcPr>
                </a:tc>
                <a:tc>
                  <a:txBody>
                    <a:bodyPr/>
                    <a:lstStyle/>
                    <a:p>
                      <a:r>
                        <a:rPr lang="en-US" sz="1200" dirty="0">
                          <a:latin typeface="Calibri" panose="020F0502020204030204" pitchFamily="34" charset="0"/>
                        </a:rPr>
                        <a:t>17</a:t>
                      </a:r>
                    </a:p>
                  </a:txBody>
                  <a:tcPr>
                    <a:solidFill>
                      <a:schemeClr val="accent1"/>
                    </a:solidFill>
                  </a:tcPr>
                </a:tc>
                <a:tc>
                  <a:txBody>
                    <a:bodyPr/>
                    <a:lstStyle/>
                    <a:p>
                      <a:r>
                        <a:rPr lang="en-US" sz="1200" dirty="0">
                          <a:latin typeface="Calibri" panose="020F0502020204030204" pitchFamily="34" charset="0"/>
                        </a:rPr>
                        <a:t>18</a:t>
                      </a:r>
                    </a:p>
                  </a:txBody>
                  <a:tcPr>
                    <a:solidFill>
                      <a:schemeClr val="accent1"/>
                    </a:solidFill>
                  </a:tcPr>
                </a:tc>
                <a:tc>
                  <a:txBody>
                    <a:bodyPr/>
                    <a:lstStyle/>
                    <a:p>
                      <a:r>
                        <a:rPr lang="en-US" sz="1200" dirty="0">
                          <a:latin typeface="Calibri" panose="020F0502020204030204" pitchFamily="34" charset="0"/>
                        </a:rPr>
                        <a:t>18</a:t>
                      </a:r>
                    </a:p>
                  </a:txBody>
                  <a:tcPr>
                    <a:solidFill>
                      <a:schemeClr val="accent1"/>
                    </a:solidFill>
                  </a:tcPr>
                </a:tc>
                <a:tc>
                  <a:txBody>
                    <a:bodyPr/>
                    <a:lstStyle/>
                    <a:p>
                      <a:r>
                        <a:rPr lang="en-US" sz="1200" dirty="0">
                          <a:latin typeface="Calibri" panose="020F0502020204030204" pitchFamily="34" charset="0"/>
                        </a:rPr>
                        <a:t>18</a:t>
                      </a:r>
                    </a:p>
                  </a:txBody>
                  <a:tcPr>
                    <a:solidFill>
                      <a:schemeClr val="accent1"/>
                    </a:solidFill>
                  </a:tcPr>
                </a:tc>
                <a:tc>
                  <a:txBody>
                    <a:bodyPr/>
                    <a:lstStyle/>
                    <a:p>
                      <a:r>
                        <a:rPr lang="en-US" sz="1200" dirty="0">
                          <a:latin typeface="Calibri" panose="020F0502020204030204" pitchFamily="34" charset="0"/>
                        </a:rPr>
                        <a:t>20</a:t>
                      </a:r>
                    </a:p>
                  </a:txBody>
                  <a:tcPr>
                    <a:solidFill>
                      <a:schemeClr val="accent1"/>
                    </a:solidFill>
                  </a:tcPr>
                </a:tc>
                <a:tc>
                  <a:txBody>
                    <a:bodyPr/>
                    <a:lstStyle/>
                    <a:p>
                      <a:r>
                        <a:rPr lang="en-US" sz="1200" dirty="0">
                          <a:latin typeface="Calibri" panose="020F0502020204030204" pitchFamily="34" charset="0"/>
                        </a:rPr>
                        <a:t>21</a:t>
                      </a:r>
                    </a:p>
                  </a:txBody>
                  <a:tcPr>
                    <a:solidFill>
                      <a:schemeClr val="accent1"/>
                    </a:solidFill>
                  </a:tcPr>
                </a:tc>
                <a:tc>
                  <a:txBody>
                    <a:bodyPr/>
                    <a:lstStyle/>
                    <a:p>
                      <a:r>
                        <a:rPr lang="en-US" sz="1200" dirty="0">
                          <a:latin typeface="Calibri" panose="020F0502020204030204" pitchFamily="34" charset="0"/>
                        </a:rPr>
                        <a:t>21</a:t>
                      </a:r>
                    </a:p>
                  </a:txBody>
                  <a:tcPr>
                    <a:solidFill>
                      <a:schemeClr val="accent1"/>
                    </a:solidFill>
                  </a:tcPr>
                </a:tc>
                <a:tc>
                  <a:txBody>
                    <a:bodyPr/>
                    <a:lstStyle/>
                    <a:p>
                      <a:r>
                        <a:rPr lang="en-US" sz="1200" dirty="0">
                          <a:latin typeface="Calibri" panose="020F0502020204030204" pitchFamily="34" charset="0"/>
                        </a:rPr>
                        <a:t>21</a:t>
                      </a:r>
                    </a:p>
                  </a:txBody>
                  <a:tcPr>
                    <a:solidFill>
                      <a:schemeClr val="accent1"/>
                    </a:solidFill>
                  </a:tcPr>
                </a:tc>
                <a:tc>
                  <a:txBody>
                    <a:bodyPr/>
                    <a:lstStyle/>
                    <a:p>
                      <a:r>
                        <a:rPr lang="en-US" sz="1200" dirty="0">
                          <a:latin typeface="Calibri" panose="020F0502020204030204" pitchFamily="34" charset="0"/>
                        </a:rPr>
                        <a:t>23</a:t>
                      </a:r>
                    </a:p>
                  </a:txBody>
                  <a:tcPr>
                    <a:solidFill>
                      <a:schemeClr val="accent1"/>
                    </a:solidFill>
                  </a:tcPr>
                </a:tc>
                <a:tc>
                  <a:txBody>
                    <a:bodyPr/>
                    <a:lstStyle/>
                    <a:p>
                      <a:r>
                        <a:rPr lang="en-US" sz="1200" dirty="0">
                          <a:latin typeface="Calibri" panose="020F0502020204030204" pitchFamily="34" charset="0"/>
                        </a:rPr>
                        <a:t>24</a:t>
                      </a:r>
                    </a:p>
                  </a:txBody>
                  <a:tcPr>
                    <a:solidFill>
                      <a:schemeClr val="accent1"/>
                    </a:solidFill>
                  </a:tcPr>
                </a:tc>
                <a:tc>
                  <a:txBody>
                    <a:bodyPr/>
                    <a:lstStyle/>
                    <a:p>
                      <a:r>
                        <a:rPr lang="en-US" sz="1200" dirty="0">
                          <a:latin typeface="Calibri" panose="020F0502020204030204" pitchFamily="34" charset="0"/>
                        </a:rPr>
                        <a:t>25</a:t>
                      </a:r>
                    </a:p>
                  </a:txBody>
                  <a:tcPr>
                    <a:solidFill>
                      <a:schemeClr val="accent1"/>
                    </a:solidFill>
                  </a:tcPr>
                </a:tc>
                <a:tc>
                  <a:txBody>
                    <a:bodyPr/>
                    <a:lstStyle/>
                    <a:p>
                      <a:r>
                        <a:rPr lang="en-US" sz="1200" dirty="0">
                          <a:latin typeface="Calibri" panose="020F0502020204030204" pitchFamily="34" charset="0"/>
                        </a:rPr>
                        <a:t>27</a:t>
                      </a:r>
                    </a:p>
                  </a:txBody>
                  <a:tcPr>
                    <a:solidFill>
                      <a:schemeClr val="accent1"/>
                    </a:solidFill>
                  </a:tcPr>
                </a:tc>
                <a:tc>
                  <a:txBody>
                    <a:bodyPr/>
                    <a:lstStyle/>
                    <a:p>
                      <a:r>
                        <a:rPr lang="en-US" sz="1200" dirty="0">
                          <a:latin typeface="Calibri" panose="020F0502020204030204" pitchFamily="34" charset="0"/>
                        </a:rPr>
                        <a:t>27</a:t>
                      </a:r>
                    </a:p>
                  </a:txBody>
                  <a:tcPr>
                    <a:solidFill>
                      <a:schemeClr val="accent1"/>
                    </a:solidFill>
                  </a:tcPr>
                </a:tc>
                <a:tc>
                  <a:txBody>
                    <a:bodyPr/>
                    <a:lstStyle/>
                    <a:p>
                      <a:r>
                        <a:rPr lang="en-US" sz="1200" dirty="0">
                          <a:latin typeface="Calibri" panose="020F0502020204030204" pitchFamily="34" charset="0"/>
                        </a:rPr>
                        <a:t>28</a:t>
                      </a:r>
                    </a:p>
                  </a:txBody>
                  <a:tcPr>
                    <a:solidFill>
                      <a:schemeClr val="accent1"/>
                    </a:solidFill>
                  </a:tcPr>
                </a:tc>
                <a:tc>
                  <a:txBody>
                    <a:bodyPr/>
                    <a:lstStyle/>
                    <a:p>
                      <a:r>
                        <a:rPr lang="en-US" sz="1200" dirty="0">
                          <a:latin typeface="Calibri" panose="020F0502020204030204" pitchFamily="34" charset="0"/>
                        </a:rPr>
                        <a:t>28</a:t>
                      </a:r>
                    </a:p>
                  </a:txBody>
                  <a:tcPr>
                    <a:solidFill>
                      <a:schemeClr val="accent1"/>
                    </a:solidFill>
                  </a:tcPr>
                </a:tc>
                <a:tc>
                  <a:txBody>
                    <a:bodyPr/>
                    <a:lstStyle/>
                    <a:p>
                      <a:r>
                        <a:rPr lang="en-US" sz="1200" dirty="0">
                          <a:latin typeface="Calibri" panose="020F0502020204030204" pitchFamily="34" charset="0"/>
                        </a:rPr>
                        <a:t>29</a:t>
                      </a:r>
                    </a:p>
                  </a:txBody>
                  <a:tcPr>
                    <a:solidFill>
                      <a:schemeClr val="accent1"/>
                    </a:solidFill>
                  </a:tcPr>
                </a:tc>
                <a:tc>
                  <a:txBody>
                    <a:bodyPr/>
                    <a:lstStyle/>
                    <a:p>
                      <a:r>
                        <a:rPr lang="en-US" sz="1200" dirty="0">
                          <a:latin typeface="Calibri" panose="020F0502020204030204" pitchFamily="34" charset="0"/>
                        </a:rPr>
                        <a:t>29</a:t>
                      </a:r>
                    </a:p>
                  </a:txBody>
                  <a:tcPr>
                    <a:solidFill>
                      <a:schemeClr val="accent1"/>
                    </a:solidFill>
                  </a:tcPr>
                </a:tc>
                <a:tc>
                  <a:txBody>
                    <a:bodyPr/>
                    <a:lstStyle/>
                    <a:p>
                      <a:r>
                        <a:rPr lang="en-US" sz="1200" dirty="0">
                          <a:latin typeface="Calibri" panose="020F0502020204030204" pitchFamily="34" charset="0"/>
                        </a:rPr>
                        <a:t>30</a:t>
                      </a:r>
                    </a:p>
                  </a:txBody>
                  <a:tcPr>
                    <a:solidFill>
                      <a:schemeClr val="accent1"/>
                    </a:solidFill>
                  </a:tcPr>
                </a:tc>
                <a:tc>
                  <a:txBody>
                    <a:bodyPr/>
                    <a:lstStyle/>
                    <a:p>
                      <a:r>
                        <a:rPr lang="en-US" sz="1200" dirty="0">
                          <a:latin typeface="Calibri" panose="020F0502020204030204" pitchFamily="34" charset="0"/>
                        </a:rPr>
                        <a:t>31</a:t>
                      </a:r>
                    </a:p>
                  </a:txBody>
                  <a:tcPr>
                    <a:solidFill>
                      <a:schemeClr val="accent1"/>
                    </a:solidFill>
                  </a:tcPr>
                </a:tc>
                <a:tc>
                  <a:txBody>
                    <a:bodyPr/>
                    <a:lstStyle/>
                    <a:p>
                      <a:r>
                        <a:rPr lang="en-US" sz="1200" dirty="0">
                          <a:latin typeface="Calibri" panose="020F0502020204030204" pitchFamily="34" charset="0"/>
                        </a:rPr>
                        <a:t>32</a:t>
                      </a:r>
                    </a:p>
                  </a:txBody>
                  <a:tcPr>
                    <a:solidFill>
                      <a:schemeClr val="accent1"/>
                    </a:solidFill>
                  </a:tcPr>
                </a:tc>
                <a:tc>
                  <a:txBody>
                    <a:bodyPr/>
                    <a:lstStyle/>
                    <a:p>
                      <a:r>
                        <a:rPr lang="en-US" sz="1200" dirty="0">
                          <a:latin typeface="Calibri" panose="020F0502020204030204" pitchFamily="34" charset="0"/>
                        </a:rPr>
                        <a:t>33</a:t>
                      </a:r>
                    </a:p>
                  </a:txBody>
                  <a:tcPr>
                    <a:solidFill>
                      <a:schemeClr val="accent1"/>
                    </a:solidFill>
                  </a:tcPr>
                </a:tc>
                <a:tc>
                  <a:txBody>
                    <a:bodyPr/>
                    <a:lstStyle/>
                    <a:p>
                      <a:r>
                        <a:rPr lang="en-US" sz="1200" dirty="0">
                          <a:latin typeface="Calibri" panose="020F0502020204030204" pitchFamily="34" charset="0"/>
                        </a:rPr>
                        <a:t>34</a:t>
                      </a:r>
                    </a:p>
                  </a:txBody>
                  <a:tcPr>
                    <a:solidFill>
                      <a:schemeClr val="accent1"/>
                    </a:solidFill>
                  </a:tcPr>
                </a:tc>
                <a:tc>
                  <a:txBody>
                    <a:bodyPr/>
                    <a:lstStyle/>
                    <a:p>
                      <a:r>
                        <a:rPr lang="en-US" sz="1200" dirty="0">
                          <a:latin typeface="Calibri" panose="020F0502020204030204" pitchFamily="34" charset="0"/>
                        </a:rPr>
                        <a:t>34</a:t>
                      </a:r>
                    </a:p>
                  </a:txBody>
                  <a:tcPr>
                    <a:solidFill>
                      <a:schemeClr val="accent1"/>
                    </a:solidFill>
                  </a:tcPr>
                </a:tc>
                <a:tc>
                  <a:txBody>
                    <a:bodyPr/>
                    <a:lstStyle/>
                    <a:p>
                      <a:r>
                        <a:rPr lang="en-US" sz="1200" dirty="0">
                          <a:latin typeface="Calibri" panose="020F0502020204030204" pitchFamily="34" charset="0"/>
                        </a:rPr>
                        <a:t>35</a:t>
                      </a:r>
                    </a:p>
                  </a:txBody>
                  <a:tcPr>
                    <a:solidFill>
                      <a:schemeClr val="accent1"/>
                    </a:solidFill>
                  </a:tcPr>
                </a:tc>
                <a:tc>
                  <a:txBody>
                    <a:bodyPr/>
                    <a:lstStyle/>
                    <a:p>
                      <a:r>
                        <a:rPr lang="en-US" sz="1200" dirty="0">
                          <a:latin typeface="Calibri" panose="020F0502020204030204" pitchFamily="34" charset="0"/>
                        </a:rPr>
                        <a:t>40</a:t>
                      </a:r>
                    </a:p>
                  </a:txBody>
                  <a:tcPr>
                    <a:solidFill>
                      <a:schemeClr val="accent1"/>
                    </a:solidFill>
                  </a:tcPr>
                </a:tc>
                <a:extLst>
                  <a:ext uri="{0D108BD9-81ED-4DB2-BD59-A6C34878D82A}">
                    <a16:rowId xmlns:a16="http://schemas.microsoft.com/office/drawing/2014/main" val="10000"/>
                  </a:ext>
                </a:extLst>
              </a:tr>
            </a:tbl>
          </a:graphicData>
        </a:graphic>
      </p:graphicFrame>
      <p:graphicFrame>
        <p:nvGraphicFramePr>
          <p:cNvPr id="13" name="Content Placeholder 6"/>
          <p:cNvGraphicFramePr>
            <a:graphicFrameLocks/>
          </p:cNvGraphicFramePr>
          <p:nvPr>
            <p:extLst>
              <p:ext uri="{D42A27DB-BD31-4B8C-83A1-F6EECF244321}">
                <p14:modId xmlns:p14="http://schemas.microsoft.com/office/powerpoint/2010/main" val="113691598"/>
              </p:ext>
            </p:extLst>
          </p:nvPr>
        </p:nvGraphicFramePr>
        <p:xfrm>
          <a:off x="7063308" y="3076624"/>
          <a:ext cx="2793284" cy="457200"/>
        </p:xfrm>
        <a:graphic>
          <a:graphicData uri="http://schemas.openxmlformats.org/drawingml/2006/table">
            <a:tbl>
              <a:tblPr>
                <a:tableStyleId>{5C22544A-7EE6-4342-B048-85BDC9FD1C3A}</a:tableStyleId>
              </a:tblPr>
              <a:tblGrid>
                <a:gridCol w="214868">
                  <a:extLst>
                    <a:ext uri="{9D8B030D-6E8A-4147-A177-3AD203B41FA5}">
                      <a16:colId xmlns:a16="http://schemas.microsoft.com/office/drawing/2014/main" val="20027"/>
                    </a:ext>
                  </a:extLst>
                </a:gridCol>
                <a:gridCol w="214868">
                  <a:extLst>
                    <a:ext uri="{9D8B030D-6E8A-4147-A177-3AD203B41FA5}">
                      <a16:colId xmlns:a16="http://schemas.microsoft.com/office/drawing/2014/main" val="20028"/>
                    </a:ext>
                  </a:extLst>
                </a:gridCol>
                <a:gridCol w="214868">
                  <a:extLst>
                    <a:ext uri="{9D8B030D-6E8A-4147-A177-3AD203B41FA5}">
                      <a16:colId xmlns:a16="http://schemas.microsoft.com/office/drawing/2014/main" val="20029"/>
                    </a:ext>
                  </a:extLst>
                </a:gridCol>
                <a:gridCol w="214868">
                  <a:extLst>
                    <a:ext uri="{9D8B030D-6E8A-4147-A177-3AD203B41FA5}">
                      <a16:colId xmlns:a16="http://schemas.microsoft.com/office/drawing/2014/main" val="20030"/>
                    </a:ext>
                  </a:extLst>
                </a:gridCol>
                <a:gridCol w="214868">
                  <a:extLst>
                    <a:ext uri="{9D8B030D-6E8A-4147-A177-3AD203B41FA5}">
                      <a16:colId xmlns:a16="http://schemas.microsoft.com/office/drawing/2014/main" val="20031"/>
                    </a:ext>
                  </a:extLst>
                </a:gridCol>
                <a:gridCol w="214868">
                  <a:extLst>
                    <a:ext uri="{9D8B030D-6E8A-4147-A177-3AD203B41FA5}">
                      <a16:colId xmlns:a16="http://schemas.microsoft.com/office/drawing/2014/main" val="20032"/>
                    </a:ext>
                  </a:extLst>
                </a:gridCol>
                <a:gridCol w="214868">
                  <a:extLst>
                    <a:ext uri="{9D8B030D-6E8A-4147-A177-3AD203B41FA5}">
                      <a16:colId xmlns:a16="http://schemas.microsoft.com/office/drawing/2014/main" val="20033"/>
                    </a:ext>
                  </a:extLst>
                </a:gridCol>
                <a:gridCol w="214868">
                  <a:extLst>
                    <a:ext uri="{9D8B030D-6E8A-4147-A177-3AD203B41FA5}">
                      <a16:colId xmlns:a16="http://schemas.microsoft.com/office/drawing/2014/main" val="20034"/>
                    </a:ext>
                  </a:extLst>
                </a:gridCol>
                <a:gridCol w="214868">
                  <a:extLst>
                    <a:ext uri="{9D8B030D-6E8A-4147-A177-3AD203B41FA5}">
                      <a16:colId xmlns:a16="http://schemas.microsoft.com/office/drawing/2014/main" val="20035"/>
                    </a:ext>
                  </a:extLst>
                </a:gridCol>
                <a:gridCol w="214868">
                  <a:extLst>
                    <a:ext uri="{9D8B030D-6E8A-4147-A177-3AD203B41FA5}">
                      <a16:colId xmlns:a16="http://schemas.microsoft.com/office/drawing/2014/main" val="20036"/>
                    </a:ext>
                  </a:extLst>
                </a:gridCol>
                <a:gridCol w="214868">
                  <a:extLst>
                    <a:ext uri="{9D8B030D-6E8A-4147-A177-3AD203B41FA5}">
                      <a16:colId xmlns:a16="http://schemas.microsoft.com/office/drawing/2014/main" val="20037"/>
                    </a:ext>
                  </a:extLst>
                </a:gridCol>
                <a:gridCol w="214868">
                  <a:extLst>
                    <a:ext uri="{9D8B030D-6E8A-4147-A177-3AD203B41FA5}">
                      <a16:colId xmlns:a16="http://schemas.microsoft.com/office/drawing/2014/main" val="20038"/>
                    </a:ext>
                  </a:extLst>
                </a:gridCol>
                <a:gridCol w="214868">
                  <a:extLst>
                    <a:ext uri="{9D8B030D-6E8A-4147-A177-3AD203B41FA5}">
                      <a16:colId xmlns:a16="http://schemas.microsoft.com/office/drawing/2014/main" val="20039"/>
                    </a:ext>
                  </a:extLst>
                </a:gridCol>
              </a:tblGrid>
              <a:tr h="435424">
                <a:tc>
                  <a:txBody>
                    <a:bodyPr/>
                    <a:lstStyle/>
                    <a:p>
                      <a:r>
                        <a:rPr lang="en-US" sz="1200" dirty="0">
                          <a:solidFill>
                            <a:schemeClr val="bg1"/>
                          </a:solidFill>
                          <a:latin typeface="Calibri" panose="020F0502020204030204" pitchFamily="34" charset="0"/>
                        </a:rPr>
                        <a:t>3</a:t>
                      </a:r>
                    </a:p>
                  </a:txBody>
                  <a:tcPr>
                    <a:solidFill>
                      <a:srgbClr val="00853E"/>
                    </a:solidFill>
                  </a:tcPr>
                </a:tc>
                <a:tc>
                  <a:txBody>
                    <a:bodyPr/>
                    <a:lstStyle/>
                    <a:p>
                      <a:r>
                        <a:rPr lang="en-US" sz="1200" dirty="0">
                          <a:solidFill>
                            <a:schemeClr val="bg1"/>
                          </a:solidFill>
                          <a:latin typeface="Calibri" panose="020F0502020204030204" pitchFamily="34" charset="0"/>
                        </a:rPr>
                        <a:t>4</a:t>
                      </a:r>
                    </a:p>
                  </a:txBody>
                  <a:tcPr>
                    <a:solidFill>
                      <a:srgbClr val="00853E"/>
                    </a:solidFill>
                  </a:tcPr>
                </a:tc>
                <a:tc>
                  <a:txBody>
                    <a:bodyPr/>
                    <a:lstStyle/>
                    <a:p>
                      <a:r>
                        <a:rPr lang="en-US" sz="1200" dirty="0">
                          <a:solidFill>
                            <a:schemeClr val="bg1"/>
                          </a:solidFill>
                          <a:latin typeface="Calibri" panose="020F0502020204030204" pitchFamily="34" charset="0"/>
                        </a:rPr>
                        <a:t>7</a:t>
                      </a:r>
                    </a:p>
                  </a:txBody>
                  <a:tcPr>
                    <a:solidFill>
                      <a:srgbClr val="00853E"/>
                    </a:solidFill>
                  </a:tcPr>
                </a:tc>
                <a:tc>
                  <a:txBody>
                    <a:bodyPr/>
                    <a:lstStyle/>
                    <a:p>
                      <a:r>
                        <a:rPr lang="en-US" sz="1200" dirty="0">
                          <a:solidFill>
                            <a:schemeClr val="bg1"/>
                          </a:solidFill>
                          <a:latin typeface="Calibri" panose="020F0502020204030204" pitchFamily="34" charset="0"/>
                        </a:rPr>
                        <a:t>11</a:t>
                      </a:r>
                    </a:p>
                  </a:txBody>
                  <a:tcPr>
                    <a:solidFill>
                      <a:srgbClr val="00853E"/>
                    </a:solidFill>
                  </a:tcPr>
                </a:tc>
                <a:tc>
                  <a:txBody>
                    <a:bodyPr/>
                    <a:lstStyle/>
                    <a:p>
                      <a:r>
                        <a:rPr lang="en-US" sz="1200" dirty="0">
                          <a:solidFill>
                            <a:schemeClr val="bg1"/>
                          </a:solidFill>
                          <a:latin typeface="Calibri" panose="020F0502020204030204" pitchFamily="34" charset="0"/>
                        </a:rPr>
                        <a:t>12</a:t>
                      </a:r>
                    </a:p>
                  </a:txBody>
                  <a:tcPr>
                    <a:solidFill>
                      <a:srgbClr val="00853E"/>
                    </a:solidFill>
                  </a:tcPr>
                </a:tc>
                <a:tc>
                  <a:txBody>
                    <a:bodyPr/>
                    <a:lstStyle/>
                    <a:p>
                      <a:r>
                        <a:rPr lang="en-US" sz="1200" dirty="0">
                          <a:solidFill>
                            <a:schemeClr val="bg1"/>
                          </a:solidFill>
                          <a:latin typeface="Calibri" panose="020F0502020204030204" pitchFamily="34" charset="0"/>
                        </a:rPr>
                        <a:t>14</a:t>
                      </a:r>
                    </a:p>
                  </a:txBody>
                  <a:tcPr>
                    <a:solidFill>
                      <a:srgbClr val="00853E"/>
                    </a:solidFill>
                  </a:tcPr>
                </a:tc>
                <a:tc>
                  <a:txBody>
                    <a:bodyPr/>
                    <a:lstStyle/>
                    <a:p>
                      <a:r>
                        <a:rPr lang="en-US" sz="1200" dirty="0">
                          <a:solidFill>
                            <a:schemeClr val="bg1"/>
                          </a:solidFill>
                          <a:latin typeface="Calibri" panose="020F0502020204030204" pitchFamily="34" charset="0"/>
                        </a:rPr>
                        <a:t>19</a:t>
                      </a:r>
                    </a:p>
                  </a:txBody>
                  <a:tcPr>
                    <a:solidFill>
                      <a:srgbClr val="00853E"/>
                    </a:solidFill>
                  </a:tcPr>
                </a:tc>
                <a:tc>
                  <a:txBody>
                    <a:bodyPr/>
                    <a:lstStyle/>
                    <a:p>
                      <a:r>
                        <a:rPr lang="en-US" sz="1200" dirty="0">
                          <a:solidFill>
                            <a:schemeClr val="bg1"/>
                          </a:solidFill>
                          <a:latin typeface="Calibri" panose="020F0502020204030204" pitchFamily="34" charset="0"/>
                        </a:rPr>
                        <a:t>22</a:t>
                      </a:r>
                    </a:p>
                  </a:txBody>
                  <a:tcPr>
                    <a:solidFill>
                      <a:srgbClr val="00853E"/>
                    </a:solidFill>
                  </a:tcPr>
                </a:tc>
                <a:tc>
                  <a:txBody>
                    <a:bodyPr/>
                    <a:lstStyle/>
                    <a:p>
                      <a:r>
                        <a:rPr lang="en-US" sz="1200" dirty="0">
                          <a:solidFill>
                            <a:schemeClr val="bg1"/>
                          </a:solidFill>
                          <a:latin typeface="Calibri" panose="020F0502020204030204" pitchFamily="34" charset="0"/>
                        </a:rPr>
                        <a:t>26</a:t>
                      </a:r>
                    </a:p>
                  </a:txBody>
                  <a:tcPr>
                    <a:solidFill>
                      <a:srgbClr val="00853E"/>
                    </a:solidFill>
                  </a:tcPr>
                </a:tc>
                <a:tc>
                  <a:txBody>
                    <a:bodyPr/>
                    <a:lstStyle/>
                    <a:p>
                      <a:r>
                        <a:rPr lang="en-US" sz="1200" dirty="0">
                          <a:solidFill>
                            <a:schemeClr val="bg1"/>
                          </a:solidFill>
                          <a:latin typeface="Calibri" panose="020F0502020204030204" pitchFamily="34" charset="0"/>
                        </a:rPr>
                        <a:t>36</a:t>
                      </a:r>
                    </a:p>
                  </a:txBody>
                  <a:tcPr>
                    <a:solidFill>
                      <a:srgbClr val="00853E"/>
                    </a:solidFill>
                  </a:tcPr>
                </a:tc>
                <a:tc>
                  <a:txBody>
                    <a:bodyPr/>
                    <a:lstStyle/>
                    <a:p>
                      <a:r>
                        <a:rPr lang="en-US" sz="1200" dirty="0">
                          <a:solidFill>
                            <a:schemeClr val="bg1"/>
                          </a:solidFill>
                          <a:latin typeface="Calibri" panose="020F0502020204030204" pitchFamily="34" charset="0"/>
                        </a:rPr>
                        <a:t>37</a:t>
                      </a:r>
                    </a:p>
                  </a:txBody>
                  <a:tcPr>
                    <a:solidFill>
                      <a:srgbClr val="00853E"/>
                    </a:solidFill>
                  </a:tcPr>
                </a:tc>
                <a:tc>
                  <a:txBody>
                    <a:bodyPr/>
                    <a:lstStyle/>
                    <a:p>
                      <a:r>
                        <a:rPr lang="en-US" sz="1200" dirty="0">
                          <a:solidFill>
                            <a:schemeClr val="bg1"/>
                          </a:solidFill>
                          <a:latin typeface="Calibri" panose="020F0502020204030204" pitchFamily="34" charset="0"/>
                        </a:rPr>
                        <a:t>38</a:t>
                      </a:r>
                    </a:p>
                  </a:txBody>
                  <a:tcPr>
                    <a:solidFill>
                      <a:srgbClr val="00853E"/>
                    </a:solidFill>
                  </a:tcPr>
                </a:tc>
                <a:tc>
                  <a:txBody>
                    <a:bodyPr/>
                    <a:lstStyle/>
                    <a:p>
                      <a:r>
                        <a:rPr lang="en-US" sz="1200" dirty="0">
                          <a:solidFill>
                            <a:schemeClr val="bg1"/>
                          </a:solidFill>
                          <a:latin typeface="Calibri" panose="020F0502020204030204" pitchFamily="34" charset="0"/>
                        </a:rPr>
                        <a:t>39</a:t>
                      </a:r>
                    </a:p>
                  </a:txBody>
                  <a:tcPr>
                    <a:solidFill>
                      <a:srgbClr val="00853E"/>
                    </a:solidFill>
                  </a:tcPr>
                </a:tc>
                <a:extLst>
                  <a:ext uri="{0D108BD9-81ED-4DB2-BD59-A6C34878D82A}">
                    <a16:rowId xmlns:a16="http://schemas.microsoft.com/office/drawing/2014/main" val="10000"/>
                  </a:ext>
                </a:extLst>
              </a:tr>
            </a:tbl>
          </a:graphicData>
        </a:graphic>
      </p:graphicFrame>
      <p:sp>
        <p:nvSpPr>
          <p:cNvPr id="17" name="TextBox 16"/>
          <p:cNvSpPr txBox="1"/>
          <p:nvPr/>
        </p:nvSpPr>
        <p:spPr>
          <a:xfrm>
            <a:off x="4833257" y="2971802"/>
            <a:ext cx="1103086" cy="1446550"/>
          </a:xfrm>
          <a:prstGeom prst="rect">
            <a:avLst/>
          </a:prstGeom>
          <a:noFill/>
        </p:spPr>
        <p:txBody>
          <a:bodyPr wrap="square" rtlCol="0">
            <a:spAutoFit/>
          </a:bodyPr>
          <a:lstStyle/>
          <a:p>
            <a:r>
              <a:rPr lang="en-US" sz="8800" dirty="0">
                <a:latin typeface="Calibri" panose="020F0502020204030204" pitchFamily="34" charset="0"/>
              </a:rPr>
              <a:t>…</a:t>
            </a:r>
          </a:p>
        </p:txBody>
      </p:sp>
      <p:graphicFrame>
        <p:nvGraphicFramePr>
          <p:cNvPr id="22" name="Content Placeholder 6"/>
          <p:cNvGraphicFramePr>
            <a:graphicFrameLocks/>
          </p:cNvGraphicFramePr>
          <p:nvPr>
            <p:extLst>
              <p:ext uri="{D42A27DB-BD31-4B8C-83A1-F6EECF244321}">
                <p14:modId xmlns:p14="http://schemas.microsoft.com/office/powerpoint/2010/main" val="2244906435"/>
              </p:ext>
            </p:extLst>
          </p:nvPr>
        </p:nvGraphicFramePr>
        <p:xfrm>
          <a:off x="8388577" y="5815367"/>
          <a:ext cx="1727880" cy="914400"/>
        </p:xfrm>
        <a:graphic>
          <a:graphicData uri="http://schemas.openxmlformats.org/drawingml/2006/table">
            <a:tbl>
              <a:tblPr>
                <a:tableStyleId>{5C22544A-7EE6-4342-B048-85BDC9FD1C3A}</a:tableStyleId>
              </a:tblPr>
              <a:tblGrid>
                <a:gridCol w="223539">
                  <a:extLst>
                    <a:ext uri="{9D8B030D-6E8A-4147-A177-3AD203B41FA5}">
                      <a16:colId xmlns:a16="http://schemas.microsoft.com/office/drawing/2014/main" val="20000"/>
                    </a:ext>
                  </a:extLst>
                </a:gridCol>
                <a:gridCol w="1504341">
                  <a:extLst>
                    <a:ext uri="{9D8B030D-6E8A-4147-A177-3AD203B41FA5}">
                      <a16:colId xmlns:a16="http://schemas.microsoft.com/office/drawing/2014/main" val="20001"/>
                    </a:ext>
                  </a:extLst>
                </a:gridCol>
              </a:tblGrid>
              <a:tr h="180766">
                <a:tc>
                  <a:txBody>
                    <a:bodyPr/>
                    <a:lstStyle/>
                    <a:p>
                      <a:pPr algn="l"/>
                      <a:endParaRPr lang="en-US" sz="1400" dirty="0">
                        <a:latin typeface="Calibri" panose="020F0502020204030204" pitchFamily="34" charset="0"/>
                      </a:endParaRPr>
                    </a:p>
                  </a:txBody>
                  <a:tcPr anchor="ctr">
                    <a:solidFill>
                      <a:schemeClr val="bg1">
                        <a:lumMod val="75000"/>
                      </a:schemeClr>
                    </a:solidFill>
                  </a:tcPr>
                </a:tc>
                <a:tc>
                  <a:txBody>
                    <a:bodyPr/>
                    <a:lstStyle/>
                    <a:p>
                      <a:pPr algn="l"/>
                      <a:r>
                        <a:rPr lang="en-US" sz="1400" dirty="0">
                          <a:latin typeface="Calibri" panose="020F0502020204030204" pitchFamily="34" charset="0"/>
                        </a:rPr>
                        <a:t>Original</a:t>
                      </a:r>
                      <a:r>
                        <a:rPr lang="en-US" sz="1400" baseline="0" dirty="0">
                          <a:latin typeface="Calibri" panose="020F0502020204030204" pitchFamily="34" charset="0"/>
                        </a:rPr>
                        <a:t> Data</a:t>
                      </a:r>
                      <a:endParaRPr lang="en-US" sz="1400" dirty="0">
                        <a:latin typeface="Calibri" panose="020F0502020204030204" pitchFamily="34" charset="0"/>
                      </a:endParaRPr>
                    </a:p>
                  </a:txBody>
                  <a:tcPr anchor="ctr">
                    <a:noFill/>
                  </a:tcPr>
                </a:tc>
                <a:extLst>
                  <a:ext uri="{0D108BD9-81ED-4DB2-BD59-A6C34878D82A}">
                    <a16:rowId xmlns:a16="http://schemas.microsoft.com/office/drawing/2014/main" val="4163351259"/>
                  </a:ext>
                </a:extLst>
              </a:tr>
              <a:tr h="180766">
                <a:tc>
                  <a:txBody>
                    <a:bodyPr/>
                    <a:lstStyle/>
                    <a:p>
                      <a:pPr algn="l"/>
                      <a:endParaRPr lang="en-US" sz="1400" dirty="0">
                        <a:latin typeface="Calibri" panose="020F0502020204030204" pitchFamily="34" charset="0"/>
                      </a:endParaRPr>
                    </a:p>
                  </a:txBody>
                  <a:tcPr anchor="ctr">
                    <a:solidFill>
                      <a:schemeClr val="accent1"/>
                    </a:solidFill>
                  </a:tcPr>
                </a:tc>
                <a:tc>
                  <a:txBody>
                    <a:bodyPr/>
                    <a:lstStyle/>
                    <a:p>
                      <a:pPr algn="l"/>
                      <a:r>
                        <a:rPr lang="en-US" sz="1400" dirty="0">
                          <a:latin typeface="Calibri" panose="020F0502020204030204" pitchFamily="34" charset="0"/>
                        </a:rPr>
                        <a:t>Training</a:t>
                      </a:r>
                    </a:p>
                  </a:txBody>
                  <a:tcPr anchor="ctr">
                    <a:noFill/>
                  </a:tcPr>
                </a:tc>
                <a:extLst>
                  <a:ext uri="{0D108BD9-81ED-4DB2-BD59-A6C34878D82A}">
                    <a16:rowId xmlns:a16="http://schemas.microsoft.com/office/drawing/2014/main" val="10000"/>
                  </a:ext>
                </a:extLst>
              </a:tr>
              <a:tr h="180766">
                <a:tc>
                  <a:txBody>
                    <a:bodyPr/>
                    <a:lstStyle/>
                    <a:p>
                      <a:pPr algn="l"/>
                      <a:endParaRPr lang="en-US" sz="1400" dirty="0">
                        <a:latin typeface="Calibri" panose="020F0502020204030204" pitchFamily="34" charset="0"/>
                      </a:endParaRPr>
                    </a:p>
                  </a:txBody>
                  <a:tcPr anchor="ctr">
                    <a:solidFill>
                      <a:srgbClr val="00853E"/>
                    </a:solidFill>
                  </a:tcPr>
                </a:tc>
                <a:tc>
                  <a:txBody>
                    <a:bodyPr/>
                    <a:lstStyle/>
                    <a:p>
                      <a:pPr algn="l"/>
                      <a:r>
                        <a:rPr lang="en-US" sz="1400" dirty="0">
                          <a:latin typeface="Calibri" panose="020F0502020204030204" pitchFamily="34" charset="0"/>
                        </a:rPr>
                        <a:t>Testing</a:t>
                      </a:r>
                    </a:p>
                  </a:txBody>
                  <a:tcPr anchor="ctr">
                    <a:noFill/>
                  </a:tcPr>
                </a:tc>
                <a:extLst>
                  <a:ext uri="{0D108BD9-81ED-4DB2-BD59-A6C34878D82A}">
                    <a16:rowId xmlns:a16="http://schemas.microsoft.com/office/drawing/2014/main" val="10001"/>
                  </a:ext>
                </a:extLst>
              </a:tr>
            </a:tbl>
          </a:graphicData>
        </a:graphic>
      </p:graphicFrame>
      <p:graphicFrame>
        <p:nvGraphicFramePr>
          <p:cNvPr id="28" name="Content Placeholder 6"/>
          <p:cNvGraphicFramePr>
            <a:graphicFrameLocks/>
          </p:cNvGraphicFramePr>
          <p:nvPr>
            <p:extLst>
              <p:ext uri="{D42A27DB-BD31-4B8C-83A1-F6EECF244321}">
                <p14:modId xmlns:p14="http://schemas.microsoft.com/office/powerpoint/2010/main" val="2100453493"/>
              </p:ext>
            </p:extLst>
          </p:nvPr>
        </p:nvGraphicFramePr>
        <p:xfrm>
          <a:off x="1261872" y="4422740"/>
          <a:ext cx="8594720" cy="457200"/>
        </p:xfrm>
        <a:graphic>
          <a:graphicData uri="http://schemas.openxmlformats.org/drawingml/2006/table">
            <a:tbl>
              <a:tblPr>
                <a:tableStyleId>{5C22544A-7EE6-4342-B048-85BDC9FD1C3A}</a:tableStyleId>
              </a:tblPr>
              <a:tblGrid>
                <a:gridCol w="214868">
                  <a:extLst>
                    <a:ext uri="{9D8B030D-6E8A-4147-A177-3AD203B41FA5}">
                      <a16:colId xmlns:a16="http://schemas.microsoft.com/office/drawing/2014/main" val="20000"/>
                    </a:ext>
                  </a:extLst>
                </a:gridCol>
                <a:gridCol w="214868">
                  <a:extLst>
                    <a:ext uri="{9D8B030D-6E8A-4147-A177-3AD203B41FA5}">
                      <a16:colId xmlns:a16="http://schemas.microsoft.com/office/drawing/2014/main" val="20001"/>
                    </a:ext>
                  </a:extLst>
                </a:gridCol>
                <a:gridCol w="214868">
                  <a:extLst>
                    <a:ext uri="{9D8B030D-6E8A-4147-A177-3AD203B41FA5}">
                      <a16:colId xmlns:a16="http://schemas.microsoft.com/office/drawing/2014/main" val="20002"/>
                    </a:ext>
                  </a:extLst>
                </a:gridCol>
                <a:gridCol w="214868">
                  <a:extLst>
                    <a:ext uri="{9D8B030D-6E8A-4147-A177-3AD203B41FA5}">
                      <a16:colId xmlns:a16="http://schemas.microsoft.com/office/drawing/2014/main" val="20003"/>
                    </a:ext>
                  </a:extLst>
                </a:gridCol>
                <a:gridCol w="214868">
                  <a:extLst>
                    <a:ext uri="{9D8B030D-6E8A-4147-A177-3AD203B41FA5}">
                      <a16:colId xmlns:a16="http://schemas.microsoft.com/office/drawing/2014/main" val="20004"/>
                    </a:ext>
                  </a:extLst>
                </a:gridCol>
                <a:gridCol w="214868">
                  <a:extLst>
                    <a:ext uri="{9D8B030D-6E8A-4147-A177-3AD203B41FA5}">
                      <a16:colId xmlns:a16="http://schemas.microsoft.com/office/drawing/2014/main" val="20005"/>
                    </a:ext>
                  </a:extLst>
                </a:gridCol>
                <a:gridCol w="214868">
                  <a:extLst>
                    <a:ext uri="{9D8B030D-6E8A-4147-A177-3AD203B41FA5}">
                      <a16:colId xmlns:a16="http://schemas.microsoft.com/office/drawing/2014/main" val="20006"/>
                    </a:ext>
                  </a:extLst>
                </a:gridCol>
                <a:gridCol w="214868">
                  <a:extLst>
                    <a:ext uri="{9D8B030D-6E8A-4147-A177-3AD203B41FA5}">
                      <a16:colId xmlns:a16="http://schemas.microsoft.com/office/drawing/2014/main" val="20007"/>
                    </a:ext>
                  </a:extLst>
                </a:gridCol>
                <a:gridCol w="214868">
                  <a:extLst>
                    <a:ext uri="{9D8B030D-6E8A-4147-A177-3AD203B41FA5}">
                      <a16:colId xmlns:a16="http://schemas.microsoft.com/office/drawing/2014/main" val="20008"/>
                    </a:ext>
                  </a:extLst>
                </a:gridCol>
                <a:gridCol w="214868">
                  <a:extLst>
                    <a:ext uri="{9D8B030D-6E8A-4147-A177-3AD203B41FA5}">
                      <a16:colId xmlns:a16="http://schemas.microsoft.com/office/drawing/2014/main" val="20009"/>
                    </a:ext>
                  </a:extLst>
                </a:gridCol>
                <a:gridCol w="214868">
                  <a:extLst>
                    <a:ext uri="{9D8B030D-6E8A-4147-A177-3AD203B41FA5}">
                      <a16:colId xmlns:a16="http://schemas.microsoft.com/office/drawing/2014/main" val="20010"/>
                    </a:ext>
                  </a:extLst>
                </a:gridCol>
                <a:gridCol w="214868">
                  <a:extLst>
                    <a:ext uri="{9D8B030D-6E8A-4147-A177-3AD203B41FA5}">
                      <a16:colId xmlns:a16="http://schemas.microsoft.com/office/drawing/2014/main" val="20011"/>
                    </a:ext>
                  </a:extLst>
                </a:gridCol>
                <a:gridCol w="214868">
                  <a:extLst>
                    <a:ext uri="{9D8B030D-6E8A-4147-A177-3AD203B41FA5}">
                      <a16:colId xmlns:a16="http://schemas.microsoft.com/office/drawing/2014/main" val="20012"/>
                    </a:ext>
                  </a:extLst>
                </a:gridCol>
                <a:gridCol w="214868">
                  <a:extLst>
                    <a:ext uri="{9D8B030D-6E8A-4147-A177-3AD203B41FA5}">
                      <a16:colId xmlns:a16="http://schemas.microsoft.com/office/drawing/2014/main" val="20013"/>
                    </a:ext>
                  </a:extLst>
                </a:gridCol>
                <a:gridCol w="214868">
                  <a:extLst>
                    <a:ext uri="{9D8B030D-6E8A-4147-A177-3AD203B41FA5}">
                      <a16:colId xmlns:a16="http://schemas.microsoft.com/office/drawing/2014/main" val="20014"/>
                    </a:ext>
                  </a:extLst>
                </a:gridCol>
                <a:gridCol w="214868">
                  <a:extLst>
                    <a:ext uri="{9D8B030D-6E8A-4147-A177-3AD203B41FA5}">
                      <a16:colId xmlns:a16="http://schemas.microsoft.com/office/drawing/2014/main" val="20015"/>
                    </a:ext>
                  </a:extLst>
                </a:gridCol>
                <a:gridCol w="214868">
                  <a:extLst>
                    <a:ext uri="{9D8B030D-6E8A-4147-A177-3AD203B41FA5}">
                      <a16:colId xmlns:a16="http://schemas.microsoft.com/office/drawing/2014/main" val="20016"/>
                    </a:ext>
                  </a:extLst>
                </a:gridCol>
                <a:gridCol w="214868">
                  <a:extLst>
                    <a:ext uri="{9D8B030D-6E8A-4147-A177-3AD203B41FA5}">
                      <a16:colId xmlns:a16="http://schemas.microsoft.com/office/drawing/2014/main" val="20017"/>
                    </a:ext>
                  </a:extLst>
                </a:gridCol>
                <a:gridCol w="214868">
                  <a:extLst>
                    <a:ext uri="{9D8B030D-6E8A-4147-A177-3AD203B41FA5}">
                      <a16:colId xmlns:a16="http://schemas.microsoft.com/office/drawing/2014/main" val="20018"/>
                    </a:ext>
                  </a:extLst>
                </a:gridCol>
                <a:gridCol w="214868">
                  <a:extLst>
                    <a:ext uri="{9D8B030D-6E8A-4147-A177-3AD203B41FA5}">
                      <a16:colId xmlns:a16="http://schemas.microsoft.com/office/drawing/2014/main" val="20019"/>
                    </a:ext>
                  </a:extLst>
                </a:gridCol>
                <a:gridCol w="214868">
                  <a:extLst>
                    <a:ext uri="{9D8B030D-6E8A-4147-A177-3AD203B41FA5}">
                      <a16:colId xmlns:a16="http://schemas.microsoft.com/office/drawing/2014/main" val="20020"/>
                    </a:ext>
                  </a:extLst>
                </a:gridCol>
                <a:gridCol w="214868">
                  <a:extLst>
                    <a:ext uri="{9D8B030D-6E8A-4147-A177-3AD203B41FA5}">
                      <a16:colId xmlns:a16="http://schemas.microsoft.com/office/drawing/2014/main" val="20021"/>
                    </a:ext>
                  </a:extLst>
                </a:gridCol>
                <a:gridCol w="214868">
                  <a:extLst>
                    <a:ext uri="{9D8B030D-6E8A-4147-A177-3AD203B41FA5}">
                      <a16:colId xmlns:a16="http://schemas.microsoft.com/office/drawing/2014/main" val="20022"/>
                    </a:ext>
                  </a:extLst>
                </a:gridCol>
                <a:gridCol w="214868">
                  <a:extLst>
                    <a:ext uri="{9D8B030D-6E8A-4147-A177-3AD203B41FA5}">
                      <a16:colId xmlns:a16="http://schemas.microsoft.com/office/drawing/2014/main" val="20023"/>
                    </a:ext>
                  </a:extLst>
                </a:gridCol>
                <a:gridCol w="214868">
                  <a:extLst>
                    <a:ext uri="{9D8B030D-6E8A-4147-A177-3AD203B41FA5}">
                      <a16:colId xmlns:a16="http://schemas.microsoft.com/office/drawing/2014/main" val="20024"/>
                    </a:ext>
                  </a:extLst>
                </a:gridCol>
                <a:gridCol w="214868">
                  <a:extLst>
                    <a:ext uri="{9D8B030D-6E8A-4147-A177-3AD203B41FA5}">
                      <a16:colId xmlns:a16="http://schemas.microsoft.com/office/drawing/2014/main" val="20025"/>
                    </a:ext>
                  </a:extLst>
                </a:gridCol>
                <a:gridCol w="214868">
                  <a:extLst>
                    <a:ext uri="{9D8B030D-6E8A-4147-A177-3AD203B41FA5}">
                      <a16:colId xmlns:a16="http://schemas.microsoft.com/office/drawing/2014/main" val="20026"/>
                    </a:ext>
                  </a:extLst>
                </a:gridCol>
                <a:gridCol w="214868">
                  <a:extLst>
                    <a:ext uri="{9D8B030D-6E8A-4147-A177-3AD203B41FA5}">
                      <a16:colId xmlns:a16="http://schemas.microsoft.com/office/drawing/2014/main" val="20027"/>
                    </a:ext>
                  </a:extLst>
                </a:gridCol>
                <a:gridCol w="214868">
                  <a:extLst>
                    <a:ext uri="{9D8B030D-6E8A-4147-A177-3AD203B41FA5}">
                      <a16:colId xmlns:a16="http://schemas.microsoft.com/office/drawing/2014/main" val="20028"/>
                    </a:ext>
                  </a:extLst>
                </a:gridCol>
                <a:gridCol w="214868">
                  <a:extLst>
                    <a:ext uri="{9D8B030D-6E8A-4147-A177-3AD203B41FA5}">
                      <a16:colId xmlns:a16="http://schemas.microsoft.com/office/drawing/2014/main" val="20029"/>
                    </a:ext>
                  </a:extLst>
                </a:gridCol>
                <a:gridCol w="214868">
                  <a:extLst>
                    <a:ext uri="{9D8B030D-6E8A-4147-A177-3AD203B41FA5}">
                      <a16:colId xmlns:a16="http://schemas.microsoft.com/office/drawing/2014/main" val="20030"/>
                    </a:ext>
                  </a:extLst>
                </a:gridCol>
                <a:gridCol w="214868">
                  <a:extLst>
                    <a:ext uri="{9D8B030D-6E8A-4147-A177-3AD203B41FA5}">
                      <a16:colId xmlns:a16="http://schemas.microsoft.com/office/drawing/2014/main" val="20031"/>
                    </a:ext>
                  </a:extLst>
                </a:gridCol>
                <a:gridCol w="214868">
                  <a:extLst>
                    <a:ext uri="{9D8B030D-6E8A-4147-A177-3AD203B41FA5}">
                      <a16:colId xmlns:a16="http://schemas.microsoft.com/office/drawing/2014/main" val="20032"/>
                    </a:ext>
                  </a:extLst>
                </a:gridCol>
                <a:gridCol w="214868">
                  <a:extLst>
                    <a:ext uri="{9D8B030D-6E8A-4147-A177-3AD203B41FA5}">
                      <a16:colId xmlns:a16="http://schemas.microsoft.com/office/drawing/2014/main" val="20033"/>
                    </a:ext>
                  </a:extLst>
                </a:gridCol>
                <a:gridCol w="214868">
                  <a:extLst>
                    <a:ext uri="{9D8B030D-6E8A-4147-A177-3AD203B41FA5}">
                      <a16:colId xmlns:a16="http://schemas.microsoft.com/office/drawing/2014/main" val="20034"/>
                    </a:ext>
                  </a:extLst>
                </a:gridCol>
                <a:gridCol w="214868">
                  <a:extLst>
                    <a:ext uri="{9D8B030D-6E8A-4147-A177-3AD203B41FA5}">
                      <a16:colId xmlns:a16="http://schemas.microsoft.com/office/drawing/2014/main" val="20035"/>
                    </a:ext>
                  </a:extLst>
                </a:gridCol>
                <a:gridCol w="214868">
                  <a:extLst>
                    <a:ext uri="{9D8B030D-6E8A-4147-A177-3AD203B41FA5}">
                      <a16:colId xmlns:a16="http://schemas.microsoft.com/office/drawing/2014/main" val="20036"/>
                    </a:ext>
                  </a:extLst>
                </a:gridCol>
                <a:gridCol w="214868">
                  <a:extLst>
                    <a:ext uri="{9D8B030D-6E8A-4147-A177-3AD203B41FA5}">
                      <a16:colId xmlns:a16="http://schemas.microsoft.com/office/drawing/2014/main" val="20037"/>
                    </a:ext>
                  </a:extLst>
                </a:gridCol>
                <a:gridCol w="214868">
                  <a:extLst>
                    <a:ext uri="{9D8B030D-6E8A-4147-A177-3AD203B41FA5}">
                      <a16:colId xmlns:a16="http://schemas.microsoft.com/office/drawing/2014/main" val="20038"/>
                    </a:ext>
                  </a:extLst>
                </a:gridCol>
                <a:gridCol w="214868">
                  <a:extLst>
                    <a:ext uri="{9D8B030D-6E8A-4147-A177-3AD203B41FA5}">
                      <a16:colId xmlns:a16="http://schemas.microsoft.com/office/drawing/2014/main" val="20039"/>
                    </a:ext>
                  </a:extLst>
                </a:gridCol>
              </a:tblGrid>
              <a:tr h="435424">
                <a:tc>
                  <a:txBody>
                    <a:bodyPr/>
                    <a:lstStyle/>
                    <a:p>
                      <a:r>
                        <a:rPr lang="en-US" sz="1200" dirty="0">
                          <a:latin typeface="Calibri" panose="020F0502020204030204" pitchFamily="34" charset="0"/>
                        </a:rPr>
                        <a:t>1</a:t>
                      </a:r>
                    </a:p>
                  </a:txBody>
                  <a:tcPr>
                    <a:solidFill>
                      <a:schemeClr val="accent1"/>
                    </a:solidFill>
                  </a:tcPr>
                </a:tc>
                <a:tc>
                  <a:txBody>
                    <a:bodyPr/>
                    <a:lstStyle/>
                    <a:p>
                      <a:r>
                        <a:rPr lang="en-US" sz="1200" dirty="0">
                          <a:latin typeface="Calibri" panose="020F0502020204030204" pitchFamily="34" charset="0"/>
                        </a:rPr>
                        <a:t>4</a:t>
                      </a:r>
                    </a:p>
                  </a:txBody>
                  <a:tcPr>
                    <a:solidFill>
                      <a:schemeClr val="accent1"/>
                    </a:solidFill>
                  </a:tcPr>
                </a:tc>
                <a:tc>
                  <a:txBody>
                    <a:bodyPr/>
                    <a:lstStyle/>
                    <a:p>
                      <a:r>
                        <a:rPr lang="en-US" sz="1200" dirty="0">
                          <a:latin typeface="Calibri" panose="020F0502020204030204" pitchFamily="34" charset="0"/>
                        </a:rPr>
                        <a:t>4</a:t>
                      </a:r>
                    </a:p>
                  </a:txBody>
                  <a:tcPr>
                    <a:solidFill>
                      <a:schemeClr val="accent1"/>
                    </a:solidFill>
                  </a:tcPr>
                </a:tc>
                <a:tc>
                  <a:txBody>
                    <a:bodyPr/>
                    <a:lstStyle/>
                    <a:p>
                      <a:r>
                        <a:rPr lang="en-US" sz="1200" dirty="0">
                          <a:latin typeface="Calibri" panose="020F0502020204030204" pitchFamily="34" charset="0"/>
                        </a:rPr>
                        <a:t>5</a:t>
                      </a:r>
                    </a:p>
                  </a:txBody>
                  <a:tcPr>
                    <a:solidFill>
                      <a:schemeClr val="accent1"/>
                    </a:solidFill>
                  </a:tcPr>
                </a:tc>
                <a:tc>
                  <a:txBody>
                    <a:bodyPr/>
                    <a:lstStyle/>
                    <a:p>
                      <a:r>
                        <a:rPr lang="en-US" sz="1200" dirty="0">
                          <a:latin typeface="Calibri" panose="020F0502020204030204" pitchFamily="34" charset="0"/>
                        </a:rPr>
                        <a:t>5</a:t>
                      </a:r>
                    </a:p>
                  </a:txBody>
                  <a:tcPr>
                    <a:solidFill>
                      <a:schemeClr val="accent1"/>
                    </a:solidFill>
                  </a:tcPr>
                </a:tc>
                <a:tc>
                  <a:txBody>
                    <a:bodyPr/>
                    <a:lstStyle/>
                    <a:p>
                      <a:r>
                        <a:rPr lang="en-US" sz="1200" dirty="0">
                          <a:latin typeface="Calibri" panose="020F0502020204030204" pitchFamily="34" charset="0"/>
                        </a:rPr>
                        <a:t>6</a:t>
                      </a:r>
                    </a:p>
                  </a:txBody>
                  <a:tcPr>
                    <a:solidFill>
                      <a:schemeClr val="accent1"/>
                    </a:solidFill>
                  </a:tcPr>
                </a:tc>
                <a:tc>
                  <a:txBody>
                    <a:bodyPr/>
                    <a:lstStyle/>
                    <a:p>
                      <a:r>
                        <a:rPr lang="en-US" sz="1200" dirty="0">
                          <a:latin typeface="Calibri" panose="020F0502020204030204" pitchFamily="34" charset="0"/>
                        </a:rPr>
                        <a:t>6</a:t>
                      </a:r>
                    </a:p>
                  </a:txBody>
                  <a:tcPr>
                    <a:solidFill>
                      <a:schemeClr val="accent1"/>
                    </a:solidFill>
                  </a:tcPr>
                </a:tc>
                <a:tc>
                  <a:txBody>
                    <a:bodyPr/>
                    <a:lstStyle/>
                    <a:p>
                      <a:r>
                        <a:rPr lang="en-US" sz="1200" dirty="0">
                          <a:latin typeface="Calibri" panose="020F0502020204030204" pitchFamily="34" charset="0"/>
                        </a:rPr>
                        <a:t>8</a:t>
                      </a:r>
                    </a:p>
                  </a:txBody>
                  <a:tcPr>
                    <a:solidFill>
                      <a:schemeClr val="accent1"/>
                    </a:solidFill>
                  </a:tcPr>
                </a:tc>
                <a:tc>
                  <a:txBody>
                    <a:bodyPr/>
                    <a:lstStyle/>
                    <a:p>
                      <a:r>
                        <a:rPr lang="en-US" sz="1200" dirty="0">
                          <a:latin typeface="Calibri" panose="020F0502020204030204" pitchFamily="34" charset="0"/>
                        </a:rPr>
                        <a:t>11</a:t>
                      </a:r>
                    </a:p>
                  </a:txBody>
                  <a:tcPr>
                    <a:solidFill>
                      <a:schemeClr val="accent1"/>
                    </a:solidFill>
                  </a:tcPr>
                </a:tc>
                <a:tc>
                  <a:txBody>
                    <a:bodyPr/>
                    <a:lstStyle/>
                    <a:p>
                      <a:r>
                        <a:rPr lang="en-US" sz="1200" dirty="0">
                          <a:latin typeface="Calibri" panose="020F0502020204030204" pitchFamily="34" charset="0"/>
                        </a:rPr>
                        <a:t>13</a:t>
                      </a:r>
                    </a:p>
                  </a:txBody>
                  <a:tcPr>
                    <a:solidFill>
                      <a:schemeClr val="accent1"/>
                    </a:solidFill>
                  </a:tcPr>
                </a:tc>
                <a:tc>
                  <a:txBody>
                    <a:bodyPr/>
                    <a:lstStyle/>
                    <a:p>
                      <a:r>
                        <a:rPr lang="en-US" sz="1200" dirty="0">
                          <a:latin typeface="Calibri" panose="020F0502020204030204" pitchFamily="34" charset="0"/>
                        </a:rPr>
                        <a:t>16</a:t>
                      </a:r>
                    </a:p>
                  </a:txBody>
                  <a:tcPr>
                    <a:solidFill>
                      <a:schemeClr val="accent1"/>
                    </a:solidFill>
                  </a:tcPr>
                </a:tc>
                <a:tc>
                  <a:txBody>
                    <a:bodyPr/>
                    <a:lstStyle/>
                    <a:p>
                      <a:r>
                        <a:rPr lang="en-US" sz="1200" dirty="0">
                          <a:latin typeface="Calibri" panose="020F0502020204030204" pitchFamily="34" charset="0"/>
                        </a:rPr>
                        <a:t>16</a:t>
                      </a:r>
                    </a:p>
                  </a:txBody>
                  <a:tcPr>
                    <a:solidFill>
                      <a:schemeClr val="accent1"/>
                    </a:solidFill>
                  </a:tcPr>
                </a:tc>
                <a:tc>
                  <a:txBody>
                    <a:bodyPr/>
                    <a:lstStyle/>
                    <a:p>
                      <a:r>
                        <a:rPr lang="en-US" sz="1200" dirty="0">
                          <a:latin typeface="Calibri" panose="020F0502020204030204" pitchFamily="34" charset="0"/>
                        </a:rPr>
                        <a:t>17</a:t>
                      </a:r>
                    </a:p>
                  </a:txBody>
                  <a:tcPr>
                    <a:solidFill>
                      <a:schemeClr val="accent1"/>
                    </a:solidFill>
                  </a:tcPr>
                </a:tc>
                <a:tc>
                  <a:txBody>
                    <a:bodyPr/>
                    <a:lstStyle/>
                    <a:p>
                      <a:r>
                        <a:rPr lang="en-US" sz="1200" dirty="0">
                          <a:latin typeface="Calibri" panose="020F0502020204030204" pitchFamily="34" charset="0"/>
                        </a:rPr>
                        <a:t>17</a:t>
                      </a:r>
                    </a:p>
                  </a:txBody>
                  <a:tcPr>
                    <a:solidFill>
                      <a:schemeClr val="accent1"/>
                    </a:solidFill>
                  </a:tcPr>
                </a:tc>
                <a:tc>
                  <a:txBody>
                    <a:bodyPr/>
                    <a:lstStyle/>
                    <a:p>
                      <a:r>
                        <a:rPr lang="en-US" sz="1200" dirty="0">
                          <a:latin typeface="Calibri" panose="020F0502020204030204" pitchFamily="34" charset="0"/>
                        </a:rPr>
                        <a:t>19</a:t>
                      </a:r>
                    </a:p>
                  </a:txBody>
                  <a:tcPr>
                    <a:solidFill>
                      <a:schemeClr val="accent1"/>
                    </a:solidFill>
                  </a:tcPr>
                </a:tc>
                <a:tc>
                  <a:txBody>
                    <a:bodyPr/>
                    <a:lstStyle/>
                    <a:p>
                      <a:r>
                        <a:rPr lang="en-US" sz="1200" dirty="0">
                          <a:latin typeface="Calibri" panose="020F0502020204030204" pitchFamily="34" charset="0"/>
                        </a:rPr>
                        <a:t>20</a:t>
                      </a:r>
                    </a:p>
                  </a:txBody>
                  <a:tcPr>
                    <a:solidFill>
                      <a:schemeClr val="accent1"/>
                    </a:solidFill>
                  </a:tcPr>
                </a:tc>
                <a:tc>
                  <a:txBody>
                    <a:bodyPr/>
                    <a:lstStyle/>
                    <a:p>
                      <a:r>
                        <a:rPr lang="en-US" sz="1200" dirty="0">
                          <a:latin typeface="Calibri" panose="020F0502020204030204" pitchFamily="34" charset="0"/>
                        </a:rPr>
                        <a:t>20</a:t>
                      </a:r>
                    </a:p>
                  </a:txBody>
                  <a:tcPr>
                    <a:solidFill>
                      <a:schemeClr val="accent1"/>
                    </a:solidFill>
                  </a:tcPr>
                </a:tc>
                <a:tc>
                  <a:txBody>
                    <a:bodyPr/>
                    <a:lstStyle/>
                    <a:p>
                      <a:r>
                        <a:rPr lang="en-US" sz="1200" dirty="0">
                          <a:latin typeface="Calibri" panose="020F0502020204030204" pitchFamily="34" charset="0"/>
                        </a:rPr>
                        <a:t>20</a:t>
                      </a:r>
                    </a:p>
                  </a:txBody>
                  <a:tcPr>
                    <a:solidFill>
                      <a:schemeClr val="accent1"/>
                    </a:solidFill>
                  </a:tcPr>
                </a:tc>
                <a:tc>
                  <a:txBody>
                    <a:bodyPr/>
                    <a:lstStyle/>
                    <a:p>
                      <a:r>
                        <a:rPr lang="en-US" sz="1200" dirty="0">
                          <a:latin typeface="Calibri" panose="020F0502020204030204" pitchFamily="34" charset="0"/>
                        </a:rPr>
                        <a:t>20</a:t>
                      </a:r>
                    </a:p>
                  </a:txBody>
                  <a:tcPr>
                    <a:solidFill>
                      <a:schemeClr val="accent1"/>
                    </a:solidFill>
                  </a:tcPr>
                </a:tc>
                <a:tc>
                  <a:txBody>
                    <a:bodyPr/>
                    <a:lstStyle/>
                    <a:p>
                      <a:r>
                        <a:rPr lang="en-US" sz="1200" dirty="0">
                          <a:latin typeface="Calibri" panose="020F0502020204030204" pitchFamily="34" charset="0"/>
                        </a:rPr>
                        <a:t>20</a:t>
                      </a:r>
                    </a:p>
                  </a:txBody>
                  <a:tcPr>
                    <a:solidFill>
                      <a:schemeClr val="accent1"/>
                    </a:solidFill>
                  </a:tcPr>
                </a:tc>
                <a:tc>
                  <a:txBody>
                    <a:bodyPr/>
                    <a:lstStyle/>
                    <a:p>
                      <a:r>
                        <a:rPr lang="en-US" sz="1200" dirty="0">
                          <a:latin typeface="Calibri" panose="020F0502020204030204" pitchFamily="34" charset="0"/>
                        </a:rPr>
                        <a:t>22</a:t>
                      </a:r>
                    </a:p>
                  </a:txBody>
                  <a:tcPr>
                    <a:solidFill>
                      <a:schemeClr val="accent1"/>
                    </a:solidFill>
                  </a:tcPr>
                </a:tc>
                <a:tc>
                  <a:txBody>
                    <a:bodyPr/>
                    <a:lstStyle/>
                    <a:p>
                      <a:r>
                        <a:rPr lang="en-US" sz="1200" dirty="0">
                          <a:latin typeface="Calibri" panose="020F0502020204030204" pitchFamily="34" charset="0"/>
                        </a:rPr>
                        <a:t>22</a:t>
                      </a:r>
                    </a:p>
                  </a:txBody>
                  <a:tcPr>
                    <a:solidFill>
                      <a:schemeClr val="accent1"/>
                    </a:solidFill>
                  </a:tcPr>
                </a:tc>
                <a:tc>
                  <a:txBody>
                    <a:bodyPr/>
                    <a:lstStyle/>
                    <a:p>
                      <a:r>
                        <a:rPr lang="en-US" sz="1200" dirty="0">
                          <a:latin typeface="Calibri" panose="020F0502020204030204" pitchFamily="34" charset="0"/>
                        </a:rPr>
                        <a:t>23</a:t>
                      </a:r>
                    </a:p>
                  </a:txBody>
                  <a:tcPr>
                    <a:solidFill>
                      <a:schemeClr val="accent1"/>
                    </a:solidFill>
                  </a:tcPr>
                </a:tc>
                <a:tc>
                  <a:txBody>
                    <a:bodyPr/>
                    <a:lstStyle/>
                    <a:p>
                      <a:r>
                        <a:rPr lang="en-US" sz="1200" dirty="0">
                          <a:latin typeface="Calibri" panose="020F0502020204030204" pitchFamily="34" charset="0"/>
                        </a:rPr>
                        <a:t>23</a:t>
                      </a:r>
                    </a:p>
                  </a:txBody>
                  <a:tcPr>
                    <a:solidFill>
                      <a:schemeClr val="accent1"/>
                    </a:solidFill>
                  </a:tcPr>
                </a:tc>
                <a:tc>
                  <a:txBody>
                    <a:bodyPr/>
                    <a:lstStyle/>
                    <a:p>
                      <a:r>
                        <a:rPr lang="en-US" sz="1200" dirty="0">
                          <a:latin typeface="Calibri" panose="020F0502020204030204" pitchFamily="34" charset="0"/>
                        </a:rPr>
                        <a:t>24</a:t>
                      </a:r>
                    </a:p>
                  </a:txBody>
                  <a:tcPr>
                    <a:solidFill>
                      <a:schemeClr val="accent1"/>
                    </a:solidFill>
                  </a:tcPr>
                </a:tc>
                <a:tc>
                  <a:txBody>
                    <a:bodyPr/>
                    <a:lstStyle/>
                    <a:p>
                      <a:r>
                        <a:rPr lang="en-US" sz="1200" dirty="0">
                          <a:latin typeface="Calibri" panose="020F0502020204030204" pitchFamily="34" charset="0"/>
                        </a:rPr>
                        <a:t>24</a:t>
                      </a:r>
                    </a:p>
                  </a:txBody>
                  <a:tcPr>
                    <a:solidFill>
                      <a:schemeClr val="accent1"/>
                    </a:solidFill>
                  </a:tcPr>
                </a:tc>
                <a:tc>
                  <a:txBody>
                    <a:bodyPr/>
                    <a:lstStyle/>
                    <a:p>
                      <a:r>
                        <a:rPr lang="en-US" sz="1200" dirty="0">
                          <a:latin typeface="Calibri" panose="020F0502020204030204" pitchFamily="34" charset="0"/>
                        </a:rPr>
                        <a:t>25</a:t>
                      </a:r>
                    </a:p>
                  </a:txBody>
                  <a:tcPr>
                    <a:solidFill>
                      <a:schemeClr val="accent1"/>
                    </a:solidFill>
                  </a:tcPr>
                </a:tc>
                <a:tc>
                  <a:txBody>
                    <a:bodyPr/>
                    <a:lstStyle/>
                    <a:p>
                      <a:r>
                        <a:rPr lang="en-US" sz="1200" dirty="0">
                          <a:latin typeface="Calibri" panose="020F0502020204030204" pitchFamily="34" charset="0"/>
                        </a:rPr>
                        <a:t>26</a:t>
                      </a:r>
                    </a:p>
                  </a:txBody>
                  <a:tcPr>
                    <a:solidFill>
                      <a:schemeClr val="accent1"/>
                    </a:solidFill>
                  </a:tcPr>
                </a:tc>
                <a:tc>
                  <a:txBody>
                    <a:bodyPr/>
                    <a:lstStyle/>
                    <a:p>
                      <a:r>
                        <a:rPr lang="en-US" sz="1200" dirty="0">
                          <a:latin typeface="Calibri" panose="020F0502020204030204" pitchFamily="34" charset="0"/>
                        </a:rPr>
                        <a:t>27</a:t>
                      </a:r>
                    </a:p>
                  </a:txBody>
                  <a:tcPr>
                    <a:solidFill>
                      <a:schemeClr val="accent1"/>
                    </a:solidFill>
                  </a:tcPr>
                </a:tc>
                <a:tc>
                  <a:txBody>
                    <a:bodyPr/>
                    <a:lstStyle/>
                    <a:p>
                      <a:r>
                        <a:rPr lang="en-US" sz="1200" dirty="0">
                          <a:latin typeface="Calibri" panose="020F0502020204030204" pitchFamily="34" charset="0"/>
                        </a:rPr>
                        <a:t>29</a:t>
                      </a:r>
                    </a:p>
                  </a:txBody>
                  <a:tcPr>
                    <a:solidFill>
                      <a:schemeClr val="accent1"/>
                    </a:solidFill>
                  </a:tcPr>
                </a:tc>
                <a:tc>
                  <a:txBody>
                    <a:bodyPr/>
                    <a:lstStyle/>
                    <a:p>
                      <a:r>
                        <a:rPr lang="en-US" sz="1200" dirty="0">
                          <a:latin typeface="Calibri" panose="020F0502020204030204" pitchFamily="34" charset="0"/>
                        </a:rPr>
                        <a:t>30</a:t>
                      </a:r>
                    </a:p>
                  </a:txBody>
                  <a:tcPr>
                    <a:solidFill>
                      <a:schemeClr val="accent1"/>
                    </a:solidFill>
                  </a:tcPr>
                </a:tc>
                <a:tc>
                  <a:txBody>
                    <a:bodyPr/>
                    <a:lstStyle/>
                    <a:p>
                      <a:r>
                        <a:rPr lang="en-US" sz="1200" dirty="0">
                          <a:latin typeface="Calibri" panose="020F0502020204030204" pitchFamily="34" charset="0"/>
                        </a:rPr>
                        <a:t>32</a:t>
                      </a:r>
                    </a:p>
                  </a:txBody>
                  <a:tcPr>
                    <a:solidFill>
                      <a:schemeClr val="accent1"/>
                    </a:solidFill>
                  </a:tcPr>
                </a:tc>
                <a:tc>
                  <a:txBody>
                    <a:bodyPr/>
                    <a:lstStyle/>
                    <a:p>
                      <a:r>
                        <a:rPr lang="en-US" sz="1200" dirty="0">
                          <a:latin typeface="Calibri" panose="020F0502020204030204" pitchFamily="34" charset="0"/>
                        </a:rPr>
                        <a:t>32</a:t>
                      </a:r>
                    </a:p>
                  </a:txBody>
                  <a:tcPr>
                    <a:solidFill>
                      <a:schemeClr val="accent1"/>
                    </a:solidFill>
                  </a:tcPr>
                </a:tc>
                <a:tc>
                  <a:txBody>
                    <a:bodyPr/>
                    <a:lstStyle/>
                    <a:p>
                      <a:r>
                        <a:rPr lang="en-US" sz="1200" dirty="0">
                          <a:latin typeface="Calibri" panose="020F0502020204030204" pitchFamily="34" charset="0"/>
                        </a:rPr>
                        <a:t>33</a:t>
                      </a:r>
                    </a:p>
                  </a:txBody>
                  <a:tcPr>
                    <a:solidFill>
                      <a:schemeClr val="accent1"/>
                    </a:solidFill>
                  </a:tcPr>
                </a:tc>
                <a:tc>
                  <a:txBody>
                    <a:bodyPr/>
                    <a:lstStyle/>
                    <a:p>
                      <a:r>
                        <a:rPr lang="en-US" sz="1200" dirty="0">
                          <a:latin typeface="Calibri" panose="020F0502020204030204" pitchFamily="34" charset="0"/>
                        </a:rPr>
                        <a:t>33</a:t>
                      </a:r>
                    </a:p>
                  </a:txBody>
                  <a:tcPr>
                    <a:solidFill>
                      <a:schemeClr val="accent1"/>
                    </a:solidFill>
                  </a:tcPr>
                </a:tc>
                <a:tc>
                  <a:txBody>
                    <a:bodyPr/>
                    <a:lstStyle/>
                    <a:p>
                      <a:r>
                        <a:rPr lang="en-US" sz="1200" dirty="0">
                          <a:latin typeface="Calibri" panose="020F0502020204030204" pitchFamily="34" charset="0"/>
                        </a:rPr>
                        <a:t>34</a:t>
                      </a:r>
                    </a:p>
                  </a:txBody>
                  <a:tcPr>
                    <a:solidFill>
                      <a:schemeClr val="accent1"/>
                    </a:solidFill>
                  </a:tcPr>
                </a:tc>
                <a:tc>
                  <a:txBody>
                    <a:bodyPr/>
                    <a:lstStyle/>
                    <a:p>
                      <a:r>
                        <a:rPr lang="en-US" sz="1200" dirty="0">
                          <a:latin typeface="Calibri" panose="020F0502020204030204" pitchFamily="34" charset="0"/>
                        </a:rPr>
                        <a:t>35</a:t>
                      </a:r>
                    </a:p>
                  </a:txBody>
                  <a:tcPr>
                    <a:solidFill>
                      <a:schemeClr val="accent1"/>
                    </a:solidFill>
                  </a:tcPr>
                </a:tc>
                <a:tc>
                  <a:txBody>
                    <a:bodyPr/>
                    <a:lstStyle/>
                    <a:p>
                      <a:r>
                        <a:rPr lang="en-US" sz="1200" dirty="0">
                          <a:latin typeface="Calibri" panose="020F0502020204030204" pitchFamily="34" charset="0"/>
                        </a:rPr>
                        <a:t>35</a:t>
                      </a:r>
                    </a:p>
                  </a:txBody>
                  <a:tcPr>
                    <a:solidFill>
                      <a:schemeClr val="accent1"/>
                    </a:solidFill>
                  </a:tcPr>
                </a:tc>
                <a:tc>
                  <a:txBody>
                    <a:bodyPr/>
                    <a:lstStyle/>
                    <a:p>
                      <a:r>
                        <a:rPr lang="en-US" sz="1200" dirty="0">
                          <a:latin typeface="Calibri" panose="020F0502020204030204" pitchFamily="34" charset="0"/>
                        </a:rPr>
                        <a:t>40</a:t>
                      </a:r>
                    </a:p>
                  </a:txBody>
                  <a:tcPr>
                    <a:solidFill>
                      <a:schemeClr val="accent1"/>
                    </a:solidFill>
                  </a:tcPr>
                </a:tc>
                <a:tc>
                  <a:txBody>
                    <a:bodyPr/>
                    <a:lstStyle/>
                    <a:p>
                      <a:r>
                        <a:rPr lang="en-US" sz="1200" dirty="0">
                          <a:latin typeface="Calibri" panose="020F0502020204030204" pitchFamily="34" charset="0"/>
                        </a:rPr>
                        <a:t>40</a:t>
                      </a:r>
                    </a:p>
                  </a:txBody>
                  <a:tcPr>
                    <a:solidFill>
                      <a:schemeClr val="accent1"/>
                    </a:solidFill>
                  </a:tcPr>
                </a:tc>
                <a:extLst>
                  <a:ext uri="{0D108BD9-81ED-4DB2-BD59-A6C34878D82A}">
                    <a16:rowId xmlns:a16="http://schemas.microsoft.com/office/drawing/2014/main" val="10000"/>
                  </a:ext>
                </a:extLst>
              </a:tr>
            </a:tbl>
          </a:graphicData>
        </a:graphic>
      </p:graphicFrame>
      <p:graphicFrame>
        <p:nvGraphicFramePr>
          <p:cNvPr id="29" name="Content Placeholder 6"/>
          <p:cNvGraphicFramePr>
            <a:graphicFrameLocks/>
          </p:cNvGraphicFramePr>
          <p:nvPr>
            <p:extLst>
              <p:ext uri="{D42A27DB-BD31-4B8C-83A1-F6EECF244321}">
                <p14:modId xmlns:p14="http://schemas.microsoft.com/office/powerpoint/2010/main" val="4104408540"/>
              </p:ext>
            </p:extLst>
          </p:nvPr>
        </p:nvGraphicFramePr>
        <p:xfrm>
          <a:off x="6524112" y="5115391"/>
          <a:ext cx="3332480" cy="457200"/>
        </p:xfrm>
        <a:graphic>
          <a:graphicData uri="http://schemas.openxmlformats.org/drawingml/2006/table">
            <a:tbl>
              <a:tblPr>
                <a:tableStyleId>{5C22544A-7EE6-4342-B048-85BDC9FD1C3A}</a:tableStyleId>
              </a:tblPr>
              <a:tblGrid>
                <a:gridCol w="208280">
                  <a:extLst>
                    <a:ext uri="{9D8B030D-6E8A-4147-A177-3AD203B41FA5}">
                      <a16:colId xmlns:a16="http://schemas.microsoft.com/office/drawing/2014/main" val="3618895462"/>
                    </a:ext>
                  </a:extLst>
                </a:gridCol>
                <a:gridCol w="208280">
                  <a:extLst>
                    <a:ext uri="{9D8B030D-6E8A-4147-A177-3AD203B41FA5}">
                      <a16:colId xmlns:a16="http://schemas.microsoft.com/office/drawing/2014/main" val="108679849"/>
                    </a:ext>
                  </a:extLst>
                </a:gridCol>
                <a:gridCol w="208280">
                  <a:extLst>
                    <a:ext uri="{9D8B030D-6E8A-4147-A177-3AD203B41FA5}">
                      <a16:colId xmlns:a16="http://schemas.microsoft.com/office/drawing/2014/main" val="2396463605"/>
                    </a:ext>
                  </a:extLst>
                </a:gridCol>
                <a:gridCol w="208280">
                  <a:extLst>
                    <a:ext uri="{9D8B030D-6E8A-4147-A177-3AD203B41FA5}">
                      <a16:colId xmlns:a16="http://schemas.microsoft.com/office/drawing/2014/main" val="20027"/>
                    </a:ext>
                  </a:extLst>
                </a:gridCol>
                <a:gridCol w="208280">
                  <a:extLst>
                    <a:ext uri="{9D8B030D-6E8A-4147-A177-3AD203B41FA5}">
                      <a16:colId xmlns:a16="http://schemas.microsoft.com/office/drawing/2014/main" val="20028"/>
                    </a:ext>
                  </a:extLst>
                </a:gridCol>
                <a:gridCol w="208280">
                  <a:extLst>
                    <a:ext uri="{9D8B030D-6E8A-4147-A177-3AD203B41FA5}">
                      <a16:colId xmlns:a16="http://schemas.microsoft.com/office/drawing/2014/main" val="20029"/>
                    </a:ext>
                  </a:extLst>
                </a:gridCol>
                <a:gridCol w="208280">
                  <a:extLst>
                    <a:ext uri="{9D8B030D-6E8A-4147-A177-3AD203B41FA5}">
                      <a16:colId xmlns:a16="http://schemas.microsoft.com/office/drawing/2014/main" val="20030"/>
                    </a:ext>
                  </a:extLst>
                </a:gridCol>
                <a:gridCol w="208280">
                  <a:extLst>
                    <a:ext uri="{9D8B030D-6E8A-4147-A177-3AD203B41FA5}">
                      <a16:colId xmlns:a16="http://schemas.microsoft.com/office/drawing/2014/main" val="20031"/>
                    </a:ext>
                  </a:extLst>
                </a:gridCol>
                <a:gridCol w="208280">
                  <a:extLst>
                    <a:ext uri="{9D8B030D-6E8A-4147-A177-3AD203B41FA5}">
                      <a16:colId xmlns:a16="http://schemas.microsoft.com/office/drawing/2014/main" val="20032"/>
                    </a:ext>
                  </a:extLst>
                </a:gridCol>
                <a:gridCol w="208280">
                  <a:extLst>
                    <a:ext uri="{9D8B030D-6E8A-4147-A177-3AD203B41FA5}">
                      <a16:colId xmlns:a16="http://schemas.microsoft.com/office/drawing/2014/main" val="20033"/>
                    </a:ext>
                  </a:extLst>
                </a:gridCol>
                <a:gridCol w="208280">
                  <a:extLst>
                    <a:ext uri="{9D8B030D-6E8A-4147-A177-3AD203B41FA5}">
                      <a16:colId xmlns:a16="http://schemas.microsoft.com/office/drawing/2014/main" val="20034"/>
                    </a:ext>
                  </a:extLst>
                </a:gridCol>
                <a:gridCol w="208280">
                  <a:extLst>
                    <a:ext uri="{9D8B030D-6E8A-4147-A177-3AD203B41FA5}">
                      <a16:colId xmlns:a16="http://schemas.microsoft.com/office/drawing/2014/main" val="20035"/>
                    </a:ext>
                  </a:extLst>
                </a:gridCol>
                <a:gridCol w="208280">
                  <a:extLst>
                    <a:ext uri="{9D8B030D-6E8A-4147-A177-3AD203B41FA5}">
                      <a16:colId xmlns:a16="http://schemas.microsoft.com/office/drawing/2014/main" val="20036"/>
                    </a:ext>
                  </a:extLst>
                </a:gridCol>
                <a:gridCol w="208280">
                  <a:extLst>
                    <a:ext uri="{9D8B030D-6E8A-4147-A177-3AD203B41FA5}">
                      <a16:colId xmlns:a16="http://schemas.microsoft.com/office/drawing/2014/main" val="20037"/>
                    </a:ext>
                  </a:extLst>
                </a:gridCol>
                <a:gridCol w="208280">
                  <a:extLst>
                    <a:ext uri="{9D8B030D-6E8A-4147-A177-3AD203B41FA5}">
                      <a16:colId xmlns:a16="http://schemas.microsoft.com/office/drawing/2014/main" val="20038"/>
                    </a:ext>
                  </a:extLst>
                </a:gridCol>
                <a:gridCol w="208280">
                  <a:extLst>
                    <a:ext uri="{9D8B030D-6E8A-4147-A177-3AD203B41FA5}">
                      <a16:colId xmlns:a16="http://schemas.microsoft.com/office/drawing/2014/main" val="20039"/>
                    </a:ext>
                  </a:extLst>
                </a:gridCol>
              </a:tblGrid>
              <a:tr h="435424">
                <a:tc>
                  <a:txBody>
                    <a:bodyPr/>
                    <a:lstStyle/>
                    <a:p>
                      <a:r>
                        <a:rPr lang="en-US" sz="1200" dirty="0">
                          <a:solidFill>
                            <a:schemeClr val="bg1"/>
                          </a:solidFill>
                          <a:latin typeface="Calibri" panose="020F0502020204030204" pitchFamily="34" charset="0"/>
                        </a:rPr>
                        <a:t>2</a:t>
                      </a:r>
                    </a:p>
                  </a:txBody>
                  <a:tcPr>
                    <a:solidFill>
                      <a:srgbClr val="00853E"/>
                    </a:solidFill>
                  </a:tcPr>
                </a:tc>
                <a:tc>
                  <a:txBody>
                    <a:bodyPr/>
                    <a:lstStyle/>
                    <a:p>
                      <a:r>
                        <a:rPr lang="en-US" sz="1200" dirty="0">
                          <a:solidFill>
                            <a:schemeClr val="bg1"/>
                          </a:solidFill>
                          <a:latin typeface="Calibri" panose="020F0502020204030204" pitchFamily="34" charset="0"/>
                        </a:rPr>
                        <a:t>3</a:t>
                      </a:r>
                    </a:p>
                  </a:txBody>
                  <a:tcPr>
                    <a:solidFill>
                      <a:srgbClr val="00853E"/>
                    </a:solidFill>
                  </a:tcPr>
                </a:tc>
                <a:tc>
                  <a:txBody>
                    <a:bodyPr/>
                    <a:lstStyle/>
                    <a:p>
                      <a:r>
                        <a:rPr lang="en-US" sz="1200" dirty="0">
                          <a:solidFill>
                            <a:schemeClr val="bg1"/>
                          </a:solidFill>
                          <a:latin typeface="Calibri" panose="020F0502020204030204" pitchFamily="34" charset="0"/>
                        </a:rPr>
                        <a:t>7</a:t>
                      </a:r>
                    </a:p>
                  </a:txBody>
                  <a:tcPr>
                    <a:solidFill>
                      <a:srgbClr val="00853E"/>
                    </a:solidFill>
                  </a:tcPr>
                </a:tc>
                <a:tc>
                  <a:txBody>
                    <a:bodyPr/>
                    <a:lstStyle/>
                    <a:p>
                      <a:r>
                        <a:rPr lang="en-US" sz="1200" dirty="0">
                          <a:solidFill>
                            <a:schemeClr val="bg1"/>
                          </a:solidFill>
                          <a:latin typeface="Calibri" panose="020F0502020204030204" pitchFamily="34" charset="0"/>
                        </a:rPr>
                        <a:t>9</a:t>
                      </a:r>
                    </a:p>
                  </a:txBody>
                  <a:tcPr>
                    <a:solidFill>
                      <a:srgbClr val="00853E"/>
                    </a:solidFill>
                  </a:tcPr>
                </a:tc>
                <a:tc>
                  <a:txBody>
                    <a:bodyPr/>
                    <a:lstStyle/>
                    <a:p>
                      <a:r>
                        <a:rPr lang="en-US" sz="1200" dirty="0">
                          <a:solidFill>
                            <a:schemeClr val="bg1"/>
                          </a:solidFill>
                          <a:latin typeface="Calibri" panose="020F0502020204030204" pitchFamily="34" charset="0"/>
                        </a:rPr>
                        <a:t>10</a:t>
                      </a:r>
                    </a:p>
                  </a:txBody>
                  <a:tcPr>
                    <a:solidFill>
                      <a:srgbClr val="00853E"/>
                    </a:solidFill>
                  </a:tcPr>
                </a:tc>
                <a:tc>
                  <a:txBody>
                    <a:bodyPr/>
                    <a:lstStyle/>
                    <a:p>
                      <a:r>
                        <a:rPr lang="en-US" sz="1200" dirty="0">
                          <a:solidFill>
                            <a:schemeClr val="bg1"/>
                          </a:solidFill>
                          <a:latin typeface="Calibri" panose="020F0502020204030204" pitchFamily="34" charset="0"/>
                        </a:rPr>
                        <a:t>12</a:t>
                      </a:r>
                    </a:p>
                  </a:txBody>
                  <a:tcPr>
                    <a:solidFill>
                      <a:srgbClr val="00853E"/>
                    </a:solidFill>
                  </a:tcPr>
                </a:tc>
                <a:tc>
                  <a:txBody>
                    <a:bodyPr/>
                    <a:lstStyle/>
                    <a:p>
                      <a:r>
                        <a:rPr lang="en-US" sz="1200" dirty="0">
                          <a:solidFill>
                            <a:schemeClr val="bg1"/>
                          </a:solidFill>
                          <a:latin typeface="Calibri" panose="020F0502020204030204" pitchFamily="34" charset="0"/>
                        </a:rPr>
                        <a:t>14</a:t>
                      </a:r>
                    </a:p>
                  </a:txBody>
                  <a:tcPr>
                    <a:solidFill>
                      <a:srgbClr val="00853E"/>
                    </a:solidFill>
                  </a:tcPr>
                </a:tc>
                <a:tc>
                  <a:txBody>
                    <a:bodyPr/>
                    <a:lstStyle/>
                    <a:p>
                      <a:r>
                        <a:rPr lang="en-US" sz="1200" dirty="0">
                          <a:solidFill>
                            <a:schemeClr val="bg1"/>
                          </a:solidFill>
                          <a:latin typeface="Calibri" panose="020F0502020204030204" pitchFamily="34" charset="0"/>
                        </a:rPr>
                        <a:t>15</a:t>
                      </a:r>
                    </a:p>
                  </a:txBody>
                  <a:tcPr>
                    <a:solidFill>
                      <a:srgbClr val="00853E"/>
                    </a:solidFill>
                  </a:tcPr>
                </a:tc>
                <a:tc>
                  <a:txBody>
                    <a:bodyPr/>
                    <a:lstStyle/>
                    <a:p>
                      <a:r>
                        <a:rPr lang="en-US" sz="1200" dirty="0">
                          <a:solidFill>
                            <a:schemeClr val="bg1"/>
                          </a:solidFill>
                          <a:latin typeface="Calibri" panose="020F0502020204030204" pitchFamily="34" charset="0"/>
                        </a:rPr>
                        <a:t>18</a:t>
                      </a:r>
                    </a:p>
                  </a:txBody>
                  <a:tcPr>
                    <a:solidFill>
                      <a:srgbClr val="00853E"/>
                    </a:solidFill>
                  </a:tcPr>
                </a:tc>
                <a:tc>
                  <a:txBody>
                    <a:bodyPr/>
                    <a:lstStyle/>
                    <a:p>
                      <a:r>
                        <a:rPr lang="en-US" sz="1200" dirty="0">
                          <a:solidFill>
                            <a:schemeClr val="bg1"/>
                          </a:solidFill>
                          <a:latin typeface="Calibri" panose="020F0502020204030204" pitchFamily="34" charset="0"/>
                        </a:rPr>
                        <a:t>21</a:t>
                      </a:r>
                    </a:p>
                  </a:txBody>
                  <a:tcPr>
                    <a:solidFill>
                      <a:srgbClr val="00853E"/>
                    </a:solidFill>
                  </a:tcPr>
                </a:tc>
                <a:tc>
                  <a:txBody>
                    <a:bodyPr/>
                    <a:lstStyle/>
                    <a:p>
                      <a:r>
                        <a:rPr lang="en-US" sz="1200" dirty="0">
                          <a:solidFill>
                            <a:schemeClr val="bg1"/>
                          </a:solidFill>
                          <a:latin typeface="Calibri" panose="020F0502020204030204" pitchFamily="34" charset="0"/>
                        </a:rPr>
                        <a:t>28</a:t>
                      </a:r>
                    </a:p>
                  </a:txBody>
                  <a:tcPr>
                    <a:solidFill>
                      <a:srgbClr val="00853E"/>
                    </a:solidFill>
                  </a:tcPr>
                </a:tc>
                <a:tc>
                  <a:txBody>
                    <a:bodyPr/>
                    <a:lstStyle/>
                    <a:p>
                      <a:r>
                        <a:rPr lang="en-US" sz="1200" dirty="0">
                          <a:solidFill>
                            <a:schemeClr val="bg1"/>
                          </a:solidFill>
                          <a:latin typeface="Calibri" panose="020F0502020204030204" pitchFamily="34" charset="0"/>
                        </a:rPr>
                        <a:t>31</a:t>
                      </a:r>
                    </a:p>
                  </a:txBody>
                  <a:tcPr>
                    <a:solidFill>
                      <a:srgbClr val="00853E"/>
                    </a:solidFill>
                  </a:tcPr>
                </a:tc>
                <a:tc>
                  <a:txBody>
                    <a:bodyPr/>
                    <a:lstStyle/>
                    <a:p>
                      <a:r>
                        <a:rPr lang="en-US" sz="1200" dirty="0">
                          <a:solidFill>
                            <a:schemeClr val="bg1"/>
                          </a:solidFill>
                          <a:latin typeface="Calibri" panose="020F0502020204030204" pitchFamily="34" charset="0"/>
                        </a:rPr>
                        <a:t>36</a:t>
                      </a:r>
                    </a:p>
                  </a:txBody>
                  <a:tcPr>
                    <a:solidFill>
                      <a:srgbClr val="00853E"/>
                    </a:solidFill>
                  </a:tcPr>
                </a:tc>
                <a:tc>
                  <a:txBody>
                    <a:bodyPr/>
                    <a:lstStyle/>
                    <a:p>
                      <a:r>
                        <a:rPr lang="en-US" sz="1200" dirty="0">
                          <a:solidFill>
                            <a:schemeClr val="bg1"/>
                          </a:solidFill>
                          <a:latin typeface="Calibri" panose="020F0502020204030204" pitchFamily="34" charset="0"/>
                        </a:rPr>
                        <a:t>37</a:t>
                      </a:r>
                    </a:p>
                  </a:txBody>
                  <a:tcPr>
                    <a:solidFill>
                      <a:srgbClr val="00853E"/>
                    </a:solidFill>
                  </a:tcPr>
                </a:tc>
                <a:tc>
                  <a:txBody>
                    <a:bodyPr/>
                    <a:lstStyle/>
                    <a:p>
                      <a:r>
                        <a:rPr lang="en-US" sz="1200" dirty="0">
                          <a:solidFill>
                            <a:schemeClr val="bg1"/>
                          </a:solidFill>
                          <a:latin typeface="Calibri" panose="020F0502020204030204" pitchFamily="34" charset="0"/>
                        </a:rPr>
                        <a:t>38</a:t>
                      </a:r>
                    </a:p>
                  </a:txBody>
                  <a:tcPr>
                    <a:solidFill>
                      <a:srgbClr val="00853E"/>
                    </a:solidFill>
                  </a:tcPr>
                </a:tc>
                <a:tc>
                  <a:txBody>
                    <a:bodyPr/>
                    <a:lstStyle/>
                    <a:p>
                      <a:r>
                        <a:rPr lang="en-US" sz="1200" dirty="0">
                          <a:solidFill>
                            <a:schemeClr val="bg1"/>
                          </a:solidFill>
                          <a:latin typeface="Calibri" panose="020F0502020204030204" pitchFamily="34" charset="0"/>
                        </a:rPr>
                        <a:t>39</a:t>
                      </a:r>
                    </a:p>
                  </a:txBody>
                  <a:tcPr>
                    <a:solidFill>
                      <a:srgbClr val="00853E"/>
                    </a:solidFill>
                  </a:tcPr>
                </a:tc>
                <a:extLst>
                  <a:ext uri="{0D108BD9-81ED-4DB2-BD59-A6C34878D82A}">
                    <a16:rowId xmlns:a16="http://schemas.microsoft.com/office/drawing/2014/main" val="10000"/>
                  </a:ext>
                </a:extLst>
              </a:tr>
            </a:tbl>
          </a:graphicData>
        </a:graphic>
      </p:graphicFrame>
      <p:graphicFrame>
        <p:nvGraphicFramePr>
          <p:cNvPr id="32" name="Content Placeholder 6"/>
          <p:cNvGraphicFramePr>
            <a:graphicFrameLocks/>
          </p:cNvGraphicFramePr>
          <p:nvPr>
            <p:extLst/>
          </p:nvPr>
        </p:nvGraphicFramePr>
        <p:xfrm>
          <a:off x="1414272" y="5967767"/>
          <a:ext cx="1504341" cy="609600"/>
        </p:xfrm>
        <a:graphic>
          <a:graphicData uri="http://schemas.openxmlformats.org/drawingml/2006/table">
            <a:tbl>
              <a:tblPr>
                <a:tableStyleId>{5C22544A-7EE6-4342-B048-85BDC9FD1C3A}</a:tableStyleId>
              </a:tblPr>
              <a:tblGrid>
                <a:gridCol w="1504341">
                  <a:extLst>
                    <a:ext uri="{9D8B030D-6E8A-4147-A177-3AD203B41FA5}">
                      <a16:colId xmlns:a16="http://schemas.microsoft.com/office/drawing/2014/main" val="20001"/>
                    </a:ext>
                  </a:extLst>
                </a:gridCol>
              </a:tblGrid>
              <a:tr h="0">
                <a:tc>
                  <a:txBody>
                    <a:bodyPr/>
                    <a:lstStyle/>
                    <a:p>
                      <a:pPr algn="l"/>
                      <a:r>
                        <a:rPr lang="en-US" sz="1400" dirty="0">
                          <a:latin typeface="Calibri" panose="020F0502020204030204" pitchFamily="34" charset="0"/>
                        </a:rPr>
                        <a:t>n = 40</a:t>
                      </a:r>
                    </a:p>
                  </a:txBody>
                  <a:tcPr anchor="ctr">
                    <a:noFill/>
                  </a:tcPr>
                </a:tc>
                <a:extLst>
                  <a:ext uri="{0D108BD9-81ED-4DB2-BD59-A6C34878D82A}">
                    <a16:rowId xmlns:a16="http://schemas.microsoft.com/office/drawing/2014/main" val="10000"/>
                  </a:ext>
                </a:extLst>
              </a:tr>
              <a:tr h="0">
                <a:tc>
                  <a:txBody>
                    <a:bodyPr/>
                    <a:lstStyle/>
                    <a:p>
                      <a:pPr algn="l"/>
                      <a:endParaRPr lang="en-US" sz="1400" dirty="0">
                        <a:latin typeface="Calibri" panose="020F0502020204030204" pitchFamily="34" charset="0"/>
                      </a:endParaRPr>
                    </a:p>
                  </a:txBody>
                  <a:tcPr anchor="ctr">
                    <a:noFill/>
                  </a:tcPr>
                </a:tc>
                <a:extLst>
                  <a:ext uri="{0D108BD9-81ED-4DB2-BD59-A6C34878D82A}">
                    <a16:rowId xmlns:a16="http://schemas.microsoft.com/office/drawing/2014/main" val="10001"/>
                  </a:ext>
                </a:extLst>
              </a:tr>
            </a:tbl>
          </a:graphicData>
        </a:graphic>
      </p:graphicFrame>
      <p:grpSp>
        <p:nvGrpSpPr>
          <p:cNvPr id="3" name="Group 2"/>
          <p:cNvGrpSpPr/>
          <p:nvPr/>
        </p:nvGrpSpPr>
        <p:grpSpPr>
          <a:xfrm>
            <a:off x="568386" y="2448582"/>
            <a:ext cx="739160" cy="2549084"/>
            <a:chOff x="568386" y="2448582"/>
            <a:chExt cx="739160" cy="2549084"/>
          </a:xfrm>
        </p:grpSpPr>
        <p:sp>
          <p:nvSpPr>
            <p:cNvPr id="26" name="TextBox 25"/>
            <p:cNvSpPr txBox="1"/>
            <p:nvPr/>
          </p:nvSpPr>
          <p:spPr>
            <a:xfrm>
              <a:off x="568386" y="2448582"/>
              <a:ext cx="739160" cy="523220"/>
            </a:xfrm>
            <a:prstGeom prst="rect">
              <a:avLst/>
            </a:prstGeom>
            <a:noFill/>
          </p:spPr>
          <p:txBody>
            <a:bodyPr wrap="square" rtlCol="0">
              <a:spAutoFit/>
            </a:bodyPr>
            <a:lstStyle/>
            <a:p>
              <a:r>
                <a:rPr lang="en-US" sz="1400" dirty="0">
                  <a:latin typeface="Calibri" panose="020F0502020204030204" pitchFamily="34" charset="0"/>
                </a:rPr>
                <a:t>60.0%</a:t>
              </a:r>
            </a:p>
          </p:txBody>
        </p:sp>
        <p:sp>
          <p:nvSpPr>
            <p:cNvPr id="37" name="TextBox 36"/>
            <p:cNvSpPr txBox="1"/>
            <p:nvPr/>
          </p:nvSpPr>
          <p:spPr>
            <a:xfrm>
              <a:off x="568386" y="4474446"/>
              <a:ext cx="739160" cy="523220"/>
            </a:xfrm>
            <a:prstGeom prst="rect">
              <a:avLst/>
            </a:prstGeom>
            <a:noFill/>
          </p:spPr>
          <p:txBody>
            <a:bodyPr wrap="square" rtlCol="0">
              <a:spAutoFit/>
            </a:bodyPr>
            <a:lstStyle/>
            <a:p>
              <a:r>
                <a:rPr lang="en-US" sz="1400" dirty="0">
                  <a:latin typeface="Calibri" panose="020F0502020204030204" pitchFamily="34" charset="0"/>
                </a:rPr>
                <a:t>67.5%</a:t>
              </a:r>
            </a:p>
          </p:txBody>
        </p:sp>
      </p:grpSp>
      <p:grpSp>
        <p:nvGrpSpPr>
          <p:cNvPr id="18" name="Group 17"/>
          <p:cNvGrpSpPr/>
          <p:nvPr/>
        </p:nvGrpSpPr>
        <p:grpSpPr>
          <a:xfrm>
            <a:off x="9904304" y="2519396"/>
            <a:ext cx="1147732" cy="2828257"/>
            <a:chOff x="9856592" y="2601685"/>
            <a:chExt cx="1147732" cy="2828257"/>
          </a:xfrm>
        </p:grpSpPr>
        <p:grpSp>
          <p:nvGrpSpPr>
            <p:cNvPr id="19" name="Group 18"/>
            <p:cNvGrpSpPr/>
            <p:nvPr/>
          </p:nvGrpSpPr>
          <p:grpSpPr>
            <a:xfrm>
              <a:off x="10334443" y="3855072"/>
              <a:ext cx="669881" cy="1574870"/>
              <a:chOff x="10325818" y="2554345"/>
              <a:chExt cx="669881" cy="1574870"/>
            </a:xfrm>
          </p:grpSpPr>
          <p:sp>
            <p:nvSpPr>
              <p:cNvPr id="21" name="Bent Arrow 20"/>
              <p:cNvSpPr/>
              <p:nvPr/>
            </p:nvSpPr>
            <p:spPr>
              <a:xfrm rot="5400000">
                <a:off x="10274041" y="2606122"/>
                <a:ext cx="573655" cy="470102"/>
              </a:xfrm>
              <a:prstGeom prst="bentArrow">
                <a:avLst/>
              </a:prstGeom>
              <a:solidFill>
                <a:srgbClr val="00853E"/>
              </a:solidFill>
              <a:ln>
                <a:solidFill>
                  <a:srgbClr val="0085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TextBox 22"/>
              <p:cNvSpPr txBox="1"/>
              <p:nvPr/>
            </p:nvSpPr>
            <p:spPr>
              <a:xfrm rot="5400000">
                <a:off x="10163575" y="3297091"/>
                <a:ext cx="1017917" cy="646331"/>
              </a:xfrm>
              <a:prstGeom prst="rect">
                <a:avLst/>
              </a:prstGeom>
              <a:noFill/>
            </p:spPr>
            <p:txBody>
              <a:bodyPr wrap="square" rtlCol="0">
                <a:spAutoFit/>
              </a:bodyPr>
              <a:lstStyle/>
              <a:p>
                <a:r>
                  <a:rPr lang="en-US" dirty="0"/>
                  <a:t>Estimate Error</a:t>
                </a:r>
              </a:p>
            </p:txBody>
          </p:sp>
        </p:grpSp>
        <p:sp>
          <p:nvSpPr>
            <p:cNvPr id="20" name="Right Brace 19"/>
            <p:cNvSpPr/>
            <p:nvPr/>
          </p:nvSpPr>
          <p:spPr>
            <a:xfrm>
              <a:off x="9856592" y="2601685"/>
              <a:ext cx="408842" cy="2770604"/>
            </a:xfrm>
            <a:prstGeom prst="rightBrace">
              <a:avLst>
                <a:gd name="adj1" fmla="val 8333"/>
                <a:gd name="adj2" fmla="val 47198"/>
              </a:avLst>
            </a:prstGeom>
            <a:ln w="28575">
              <a:solidFill>
                <a:srgbClr val="00853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 name="Slide Number Placeholder 3"/>
          <p:cNvSpPr>
            <a:spLocks noGrp="1"/>
          </p:cNvSpPr>
          <p:nvPr>
            <p:ph type="sldNum" sz="quarter" idx="12"/>
          </p:nvPr>
        </p:nvSpPr>
        <p:spPr/>
        <p:txBody>
          <a:bodyPr/>
          <a:lstStyle/>
          <a:p>
            <a:fld id="{601A7ADE-E78F-4068-B691-87A7BF8C4DE5}" type="slidenum">
              <a:rPr lang="en-US" smtClean="0"/>
              <a:pPr/>
              <a:t>16</a:t>
            </a:fld>
            <a:endParaRPr lang="en-US" dirty="0"/>
          </a:p>
        </p:txBody>
      </p:sp>
    </p:spTree>
    <p:extLst>
      <p:ext uri="{BB962C8B-B14F-4D97-AF65-F5344CB8AC3E}">
        <p14:creationId xmlns:p14="http://schemas.microsoft.com/office/powerpoint/2010/main" val="2170478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Evaluation</a:t>
            </a:r>
          </a:p>
        </p:txBody>
      </p:sp>
      <p:sp>
        <p:nvSpPr>
          <p:cNvPr id="3" name="Content Placeholder 2"/>
          <p:cNvSpPr>
            <a:spLocks noGrp="1"/>
          </p:cNvSpPr>
          <p:nvPr>
            <p:ph idx="1"/>
          </p:nvPr>
        </p:nvSpPr>
        <p:spPr/>
        <p:txBody>
          <a:bodyPr/>
          <a:lstStyle/>
          <a:p>
            <a:r>
              <a:rPr lang="en-US" dirty="0"/>
              <a:t>Once we have (one way or another) divided our dataset into training and testing sets, we must evaluate performance of the model for the test set</a:t>
            </a:r>
          </a:p>
          <a:p>
            <a:r>
              <a:rPr lang="en-US" dirty="0"/>
              <a:t>Many methods exist for comparing models</a:t>
            </a:r>
          </a:p>
          <a:p>
            <a:pPr lvl="1"/>
            <a:r>
              <a:rPr lang="en-US" dirty="0"/>
              <a:t>Confusion matrix</a:t>
            </a:r>
          </a:p>
          <a:p>
            <a:pPr lvl="1"/>
            <a:r>
              <a:rPr lang="en-US" dirty="0"/>
              <a:t>Mean Squared Error (MSE)</a:t>
            </a:r>
          </a:p>
          <a:p>
            <a:pPr lvl="1"/>
            <a:r>
              <a:rPr lang="en-US" dirty="0"/>
              <a:t>Root Mean Squared Error (RMSE)</a:t>
            </a:r>
          </a:p>
          <a:p>
            <a:pPr lvl="1"/>
            <a:r>
              <a:rPr lang="en-US" dirty="0"/>
              <a:t>Model Assessment Charts</a:t>
            </a:r>
          </a:p>
          <a:p>
            <a:pPr lvl="2"/>
            <a:r>
              <a:rPr lang="en-US" dirty="0"/>
              <a:t>% Response Charts</a:t>
            </a:r>
          </a:p>
          <a:p>
            <a:pPr lvl="2"/>
            <a:r>
              <a:rPr lang="en-US" dirty="0"/>
              <a:t>Lift Charts</a:t>
            </a:r>
          </a:p>
          <a:p>
            <a:pPr lvl="2"/>
            <a:r>
              <a:rPr lang="en-US" dirty="0"/>
              <a:t>Gains Charts</a:t>
            </a:r>
          </a:p>
          <a:p>
            <a:pPr lvl="2"/>
            <a:r>
              <a:rPr lang="en-US" dirty="0"/>
              <a:t>ROC Charts</a:t>
            </a:r>
          </a:p>
        </p:txBody>
      </p:sp>
      <p:sp>
        <p:nvSpPr>
          <p:cNvPr id="4" name="Slide Number Placeholder 3"/>
          <p:cNvSpPr>
            <a:spLocks noGrp="1"/>
          </p:cNvSpPr>
          <p:nvPr>
            <p:ph type="sldNum" sz="quarter" idx="12"/>
          </p:nvPr>
        </p:nvSpPr>
        <p:spPr/>
        <p:txBody>
          <a:bodyPr/>
          <a:lstStyle/>
          <a:p>
            <a:fld id="{601A7ADE-E78F-4068-B691-87A7BF8C4DE5}" type="slidenum">
              <a:rPr lang="en-US" smtClean="0"/>
              <a:pPr/>
              <a:t>17</a:t>
            </a:fld>
            <a:endParaRPr lang="en-US" dirty="0"/>
          </a:p>
        </p:txBody>
      </p:sp>
    </p:spTree>
    <p:extLst>
      <p:ext uri="{BB962C8B-B14F-4D97-AF65-F5344CB8AC3E}">
        <p14:creationId xmlns:p14="http://schemas.microsoft.com/office/powerpoint/2010/main" val="2074378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Thoughts on Model Accuracy…</a:t>
            </a:r>
          </a:p>
        </p:txBody>
      </p:sp>
      <p:sp>
        <p:nvSpPr>
          <p:cNvPr id="3" name="Content Placeholder 2"/>
          <p:cNvSpPr>
            <a:spLocks noGrp="1"/>
          </p:cNvSpPr>
          <p:nvPr>
            <p:ph idx="1"/>
          </p:nvPr>
        </p:nvSpPr>
        <p:spPr>
          <a:xfrm>
            <a:off x="454069" y="1532238"/>
            <a:ext cx="10428115" cy="2747531"/>
          </a:xfrm>
        </p:spPr>
        <p:txBody>
          <a:bodyPr/>
          <a:lstStyle/>
          <a:p>
            <a:r>
              <a:rPr lang="en-US" dirty="0"/>
              <a:t>Assume the typical response rate from a mailing campaign is 1%</a:t>
            </a:r>
          </a:p>
          <a:p>
            <a:r>
              <a:rPr lang="en-US" dirty="0"/>
              <a:t>A highly paid data analyst has produced two models:</a:t>
            </a:r>
          </a:p>
          <a:p>
            <a:pPr lvl="1"/>
            <a:r>
              <a:rPr lang="en-US" b="1" dirty="0">
                <a:solidFill>
                  <a:srgbClr val="00853E"/>
                </a:solidFill>
              </a:rPr>
              <a:t>Model A </a:t>
            </a:r>
            <a:r>
              <a:rPr lang="en-US" dirty="0"/>
              <a:t>accurately classifies 90% of all observations in the validation set</a:t>
            </a:r>
          </a:p>
          <a:p>
            <a:pPr lvl="1"/>
            <a:r>
              <a:rPr lang="en-US" b="1" dirty="0">
                <a:solidFill>
                  <a:srgbClr val="00853E"/>
                </a:solidFill>
              </a:rPr>
              <a:t>Model B </a:t>
            </a:r>
            <a:r>
              <a:rPr lang="en-US" dirty="0"/>
              <a:t>accurately classifies 99% of all observations in the validation set</a:t>
            </a:r>
          </a:p>
          <a:p>
            <a:endParaRPr lang="en-US" dirty="0"/>
          </a:p>
          <a:p>
            <a:r>
              <a:rPr lang="en-US" dirty="0"/>
              <a:t>Which model would you choose?</a:t>
            </a:r>
          </a:p>
        </p:txBody>
      </p:sp>
      <p:sp>
        <p:nvSpPr>
          <p:cNvPr id="4" name="Slide Number Placeholder 3"/>
          <p:cNvSpPr>
            <a:spLocks noGrp="1"/>
          </p:cNvSpPr>
          <p:nvPr>
            <p:ph type="sldNum" sz="quarter" idx="12"/>
          </p:nvPr>
        </p:nvSpPr>
        <p:spPr/>
        <p:txBody>
          <a:bodyPr/>
          <a:lstStyle/>
          <a:p>
            <a:fld id="{601A7ADE-E78F-4068-B691-87A7BF8C4DE5}" type="slidenum">
              <a:rPr lang="en-US" smtClean="0"/>
              <a:pPr/>
              <a:t>18</a:t>
            </a:fld>
            <a:endParaRPr lang="en-US" dirty="0"/>
          </a:p>
        </p:txBody>
      </p:sp>
    </p:spTree>
    <p:extLst>
      <p:ext uri="{BB962C8B-B14F-4D97-AF65-F5344CB8AC3E}">
        <p14:creationId xmlns:p14="http://schemas.microsoft.com/office/powerpoint/2010/main" val="4280837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Thoughts on Model Accuracy…</a:t>
            </a:r>
          </a:p>
        </p:txBody>
      </p:sp>
      <p:sp>
        <p:nvSpPr>
          <p:cNvPr id="3" name="Content Placeholder 2"/>
          <p:cNvSpPr>
            <a:spLocks noGrp="1"/>
          </p:cNvSpPr>
          <p:nvPr>
            <p:ph idx="1"/>
          </p:nvPr>
        </p:nvSpPr>
        <p:spPr/>
        <p:txBody>
          <a:bodyPr/>
          <a:lstStyle/>
          <a:p>
            <a:r>
              <a:rPr lang="en-US" dirty="0"/>
              <a:t>What if I told you that Model B is a naïve model that predicts that no customer will ever respond?</a:t>
            </a:r>
          </a:p>
          <a:p>
            <a:pPr lvl="1"/>
            <a:r>
              <a:rPr lang="en-US" dirty="0"/>
              <a:t>Classification accuracy is 99% because only about 1% of customers respond</a:t>
            </a:r>
          </a:p>
          <a:p>
            <a:pPr lvl="1"/>
            <a:r>
              <a:rPr lang="en-US" dirty="0"/>
              <a:t>The model ends up being very accurate but entirely useless!</a:t>
            </a:r>
          </a:p>
          <a:p>
            <a:r>
              <a:rPr lang="en-US" dirty="0"/>
              <a:t>You need to know the source of error, not just the error rate.</a:t>
            </a:r>
          </a:p>
        </p:txBody>
      </p:sp>
      <p:sp>
        <p:nvSpPr>
          <p:cNvPr id="4" name="Slide Number Placeholder 3"/>
          <p:cNvSpPr>
            <a:spLocks noGrp="1"/>
          </p:cNvSpPr>
          <p:nvPr>
            <p:ph type="sldNum" sz="quarter" idx="12"/>
          </p:nvPr>
        </p:nvSpPr>
        <p:spPr/>
        <p:txBody>
          <a:bodyPr/>
          <a:lstStyle/>
          <a:p>
            <a:fld id="{601A7ADE-E78F-4068-B691-87A7BF8C4DE5}" type="slidenum">
              <a:rPr lang="en-US" smtClean="0"/>
              <a:pPr/>
              <a:t>19</a:t>
            </a:fld>
            <a:endParaRPr lang="en-US" dirty="0"/>
          </a:p>
        </p:txBody>
      </p:sp>
    </p:spTree>
    <p:extLst>
      <p:ext uri="{BB962C8B-B14F-4D97-AF65-F5344CB8AC3E}">
        <p14:creationId xmlns:p14="http://schemas.microsoft.com/office/powerpoint/2010/main" val="1492911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our Models</a:t>
            </a:r>
          </a:p>
        </p:txBody>
      </p:sp>
      <p:sp>
        <p:nvSpPr>
          <p:cNvPr id="3" name="Content Placeholder 2"/>
          <p:cNvSpPr>
            <a:spLocks noGrp="1"/>
          </p:cNvSpPr>
          <p:nvPr>
            <p:ph idx="1"/>
          </p:nvPr>
        </p:nvSpPr>
        <p:spPr>
          <a:xfrm>
            <a:off x="1983291" y="2295618"/>
            <a:ext cx="8225419" cy="2266764"/>
          </a:xfrm>
        </p:spPr>
        <p:txBody>
          <a:bodyPr anchor="ctr">
            <a:normAutofit/>
          </a:bodyPr>
          <a:lstStyle/>
          <a:p>
            <a:pPr marL="0" indent="0" algn="ctr">
              <a:lnSpc>
                <a:spcPts val="3000"/>
              </a:lnSpc>
              <a:buNone/>
            </a:pPr>
            <a:r>
              <a:rPr lang="en-US" sz="2400" dirty="0"/>
              <a:t>True genius resides in the capacity for evaluation of uncertain, hazardous, and conflicting information.</a:t>
            </a:r>
          </a:p>
          <a:p>
            <a:pPr marL="0" indent="0" algn="ctr">
              <a:lnSpc>
                <a:spcPts val="3000"/>
              </a:lnSpc>
              <a:buNone/>
            </a:pPr>
            <a:r>
              <a:rPr lang="en-US" sz="2400" b="1" dirty="0"/>
              <a:t>Winston Churchill</a:t>
            </a:r>
          </a:p>
        </p:txBody>
      </p:sp>
      <p:sp>
        <p:nvSpPr>
          <p:cNvPr id="4" name="Slide Number Placeholder 3"/>
          <p:cNvSpPr>
            <a:spLocks noGrp="1"/>
          </p:cNvSpPr>
          <p:nvPr>
            <p:ph type="sldNum" sz="quarter" idx="12"/>
          </p:nvPr>
        </p:nvSpPr>
        <p:spPr/>
        <p:txBody>
          <a:bodyPr/>
          <a:lstStyle/>
          <a:p>
            <a:fld id="{DE41F4BC-01F9-401E-8FFC-62740F5E14FB}" type="slidenum">
              <a:rPr lang="en-US" smtClean="0"/>
              <a:t>2</a:t>
            </a:fld>
            <a:endParaRPr lang="en-US"/>
          </a:p>
        </p:txBody>
      </p:sp>
    </p:spTree>
    <p:extLst>
      <p:ext uri="{BB962C8B-B14F-4D97-AF65-F5344CB8AC3E}">
        <p14:creationId xmlns:p14="http://schemas.microsoft.com/office/powerpoint/2010/main" val="4074110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What is a Confusion Matrix?</a:t>
            </a:r>
          </a:p>
        </p:txBody>
      </p:sp>
      <p:sp>
        <p:nvSpPr>
          <p:cNvPr id="3" name="Content Placeholder 2"/>
          <p:cNvSpPr>
            <a:spLocks noGrp="1"/>
          </p:cNvSpPr>
          <p:nvPr>
            <p:ph idx="1"/>
          </p:nvPr>
        </p:nvSpPr>
        <p:spPr>
          <a:xfrm>
            <a:off x="1261871" y="4515984"/>
            <a:ext cx="9277295" cy="1840366"/>
          </a:xfrm>
        </p:spPr>
        <p:txBody>
          <a:bodyPr>
            <a:normAutofit/>
          </a:bodyPr>
          <a:lstStyle/>
          <a:p>
            <a:r>
              <a:rPr lang="en-US" b="1" dirty="0">
                <a:solidFill>
                  <a:srgbClr val="00853E"/>
                </a:solidFill>
              </a:rPr>
              <a:t>a</a:t>
            </a:r>
            <a:r>
              <a:rPr lang="en-US" dirty="0"/>
              <a:t>: number of </a:t>
            </a:r>
            <a:r>
              <a:rPr lang="en-US" b="1" dirty="0">
                <a:solidFill>
                  <a:srgbClr val="00853E"/>
                </a:solidFill>
              </a:rPr>
              <a:t>positive</a:t>
            </a:r>
            <a:r>
              <a:rPr lang="en-US" dirty="0">
                <a:solidFill>
                  <a:srgbClr val="FFC000"/>
                </a:solidFill>
              </a:rPr>
              <a:t> </a:t>
            </a:r>
            <a:r>
              <a:rPr lang="en-US" dirty="0"/>
              <a:t>instances </a:t>
            </a:r>
            <a:r>
              <a:rPr lang="en-US" b="1" dirty="0">
                <a:solidFill>
                  <a:srgbClr val="00853E"/>
                </a:solidFill>
              </a:rPr>
              <a:t>predicted as positive </a:t>
            </a:r>
            <a:r>
              <a:rPr lang="en-US" dirty="0"/>
              <a:t>(true positive)</a:t>
            </a:r>
          </a:p>
          <a:p>
            <a:r>
              <a:rPr lang="en-US" b="1" dirty="0">
                <a:solidFill>
                  <a:srgbClr val="00853E"/>
                </a:solidFill>
              </a:rPr>
              <a:t>b</a:t>
            </a:r>
            <a:r>
              <a:rPr lang="en-US" dirty="0"/>
              <a:t>: number of </a:t>
            </a:r>
            <a:r>
              <a:rPr lang="en-US" b="1" dirty="0">
                <a:solidFill>
                  <a:srgbClr val="00853E"/>
                </a:solidFill>
              </a:rPr>
              <a:t>positive</a:t>
            </a:r>
            <a:r>
              <a:rPr lang="en-US" dirty="0">
                <a:solidFill>
                  <a:srgbClr val="FFC000"/>
                </a:solidFill>
              </a:rPr>
              <a:t> </a:t>
            </a:r>
            <a:r>
              <a:rPr lang="en-US" dirty="0"/>
              <a:t>instances </a:t>
            </a:r>
            <a:r>
              <a:rPr lang="en-US" b="1" dirty="0">
                <a:solidFill>
                  <a:srgbClr val="00853E"/>
                </a:solidFill>
              </a:rPr>
              <a:t>predicted as negative </a:t>
            </a:r>
            <a:r>
              <a:rPr lang="en-US" dirty="0"/>
              <a:t>(false negative)</a:t>
            </a:r>
          </a:p>
          <a:p>
            <a:r>
              <a:rPr lang="en-US" b="1" dirty="0">
                <a:solidFill>
                  <a:srgbClr val="00853E"/>
                </a:solidFill>
              </a:rPr>
              <a:t>c</a:t>
            </a:r>
            <a:r>
              <a:rPr lang="en-US" dirty="0"/>
              <a:t>: number of </a:t>
            </a:r>
            <a:r>
              <a:rPr lang="en-US" b="1" dirty="0">
                <a:solidFill>
                  <a:srgbClr val="00853E"/>
                </a:solidFill>
              </a:rPr>
              <a:t>negative</a:t>
            </a:r>
            <a:r>
              <a:rPr lang="en-US" dirty="0">
                <a:solidFill>
                  <a:srgbClr val="FFC000"/>
                </a:solidFill>
              </a:rPr>
              <a:t> </a:t>
            </a:r>
            <a:r>
              <a:rPr lang="en-US" dirty="0"/>
              <a:t>instances </a:t>
            </a:r>
            <a:r>
              <a:rPr lang="en-US" b="1" dirty="0">
                <a:solidFill>
                  <a:srgbClr val="00853E"/>
                </a:solidFill>
              </a:rPr>
              <a:t>predicted as positive </a:t>
            </a:r>
            <a:r>
              <a:rPr lang="en-US" dirty="0"/>
              <a:t>(false positive)</a:t>
            </a:r>
          </a:p>
          <a:p>
            <a:r>
              <a:rPr lang="en-US" b="1" dirty="0">
                <a:solidFill>
                  <a:srgbClr val="00853E"/>
                </a:solidFill>
              </a:rPr>
              <a:t>d</a:t>
            </a:r>
            <a:r>
              <a:rPr lang="en-US" dirty="0"/>
              <a:t>: number of </a:t>
            </a:r>
            <a:r>
              <a:rPr lang="en-US" b="1" dirty="0">
                <a:solidFill>
                  <a:srgbClr val="00853E"/>
                </a:solidFill>
              </a:rPr>
              <a:t>negative</a:t>
            </a:r>
            <a:r>
              <a:rPr lang="en-US" dirty="0">
                <a:solidFill>
                  <a:srgbClr val="FFC000"/>
                </a:solidFill>
              </a:rPr>
              <a:t> </a:t>
            </a:r>
            <a:r>
              <a:rPr lang="en-US" dirty="0"/>
              <a:t>instances </a:t>
            </a:r>
            <a:r>
              <a:rPr lang="en-US" b="1" dirty="0">
                <a:solidFill>
                  <a:srgbClr val="00853E"/>
                </a:solidFill>
              </a:rPr>
              <a:t>predicted as negative </a:t>
            </a:r>
            <a:r>
              <a:rPr lang="en-US" dirty="0"/>
              <a:t>(true negative)</a:t>
            </a:r>
          </a:p>
        </p:txBody>
      </p:sp>
      <p:graphicFrame>
        <p:nvGraphicFramePr>
          <p:cNvPr id="5" name="Content Placeholder 4"/>
          <p:cNvGraphicFramePr>
            <a:graphicFrameLocks/>
          </p:cNvGraphicFramePr>
          <p:nvPr>
            <p:extLst>
              <p:ext uri="{D42A27DB-BD31-4B8C-83A1-F6EECF244321}">
                <p14:modId xmlns:p14="http://schemas.microsoft.com/office/powerpoint/2010/main" val="534909514"/>
              </p:ext>
            </p:extLst>
          </p:nvPr>
        </p:nvGraphicFramePr>
        <p:xfrm>
          <a:off x="2950321" y="1845707"/>
          <a:ext cx="5442860" cy="2249716"/>
        </p:xfrm>
        <a:graphic>
          <a:graphicData uri="http://schemas.openxmlformats.org/drawingml/2006/table">
            <a:tbl>
              <a:tblPr>
                <a:tableStyleId>{5C22544A-7EE6-4342-B048-85BDC9FD1C3A}</a:tableStyleId>
              </a:tblPr>
              <a:tblGrid>
                <a:gridCol w="372707">
                  <a:extLst>
                    <a:ext uri="{9D8B030D-6E8A-4147-A177-3AD203B41FA5}">
                      <a16:colId xmlns:a16="http://schemas.microsoft.com/office/drawing/2014/main" val="20000"/>
                    </a:ext>
                  </a:extLst>
                </a:gridCol>
                <a:gridCol w="1702838">
                  <a:extLst>
                    <a:ext uri="{9D8B030D-6E8A-4147-A177-3AD203B41FA5}">
                      <a16:colId xmlns:a16="http://schemas.microsoft.com/office/drawing/2014/main" val="20001"/>
                    </a:ext>
                  </a:extLst>
                </a:gridCol>
                <a:gridCol w="1494971">
                  <a:extLst>
                    <a:ext uri="{9D8B030D-6E8A-4147-A177-3AD203B41FA5}">
                      <a16:colId xmlns:a16="http://schemas.microsoft.com/office/drawing/2014/main" val="20002"/>
                    </a:ext>
                  </a:extLst>
                </a:gridCol>
                <a:gridCol w="1872344">
                  <a:extLst>
                    <a:ext uri="{9D8B030D-6E8A-4147-A177-3AD203B41FA5}">
                      <a16:colId xmlns:a16="http://schemas.microsoft.com/office/drawing/2014/main" val="20003"/>
                    </a:ext>
                  </a:extLst>
                </a:gridCol>
              </a:tblGrid>
              <a:tr h="562429">
                <a:tc>
                  <a:txBody>
                    <a:bodyPr/>
                    <a:lstStyle/>
                    <a:p>
                      <a:endParaRPr lang="en-US"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2">
                  <a:txBody>
                    <a:bodyPr/>
                    <a:lstStyle/>
                    <a:p>
                      <a:pPr algn="ctr"/>
                      <a:r>
                        <a:rPr lang="en-US" b="1" dirty="0">
                          <a:latin typeface="Calibri" panose="020F0502020204030204" pitchFamily="34" charset="0"/>
                        </a:rPr>
                        <a:t>Predicted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562429">
                <a:tc>
                  <a:txBody>
                    <a:bodyPr/>
                    <a:lstStyle/>
                    <a:p>
                      <a:endParaRPr lang="en-US">
                        <a:latin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latin typeface="Calibri" panose="020F0502020204030204" pitchFamily="34" charset="0"/>
                        </a:rPr>
                        <a:t>Positive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latin typeface="Calibri" panose="020F0502020204030204" pitchFamily="34" charset="0"/>
                        </a:rPr>
                        <a:t>Negative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562429">
                <a:tc rowSpan="2">
                  <a:txBody>
                    <a:bodyPr/>
                    <a:lstStyle/>
                    <a:p>
                      <a:pPr algn="ctr"/>
                      <a:r>
                        <a:rPr lang="en-US" b="1" dirty="0">
                          <a:latin typeface="Calibri" panose="020F0502020204030204" pitchFamily="34" charset="0"/>
                        </a:rPr>
                        <a:t>Actual</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b="1" dirty="0">
                          <a:latin typeface="Calibri" panose="020F0502020204030204" pitchFamily="34" charset="0"/>
                        </a:rPr>
                        <a:t>Positive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latin typeface="Calibri" panose="020F0502020204030204" pitchFamily="34" charset="0"/>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dirty="0">
                          <a:latin typeface="Calibri" panose="020F0502020204030204" pitchFamily="34" charset="0"/>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562429">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b="1" dirty="0">
                          <a:latin typeface="Calibri" panose="020F0502020204030204" pitchFamily="34" charset="0"/>
                        </a:rPr>
                        <a:t>Negative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latin typeface="Calibri" panose="020F0502020204030204" pitchFamily="34" charset="0"/>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latin typeface="Calibri" panose="020F0502020204030204" pitchFamily="34" charset="0"/>
                        </a:rPr>
                        <a:t>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3"/>
                  </a:ext>
                </a:extLst>
              </a:tr>
            </a:tbl>
          </a:graphicData>
        </a:graphic>
      </p:graphicFrame>
      <p:sp>
        <p:nvSpPr>
          <p:cNvPr id="4" name="Slide Number Placeholder 3"/>
          <p:cNvSpPr>
            <a:spLocks noGrp="1"/>
          </p:cNvSpPr>
          <p:nvPr>
            <p:ph type="sldNum" sz="quarter" idx="12"/>
          </p:nvPr>
        </p:nvSpPr>
        <p:spPr/>
        <p:txBody>
          <a:bodyPr/>
          <a:lstStyle/>
          <a:p>
            <a:fld id="{601A7ADE-E78F-4068-B691-87A7BF8C4DE5}" type="slidenum">
              <a:rPr lang="en-US" smtClean="0"/>
              <a:pPr/>
              <a:t>20</a:t>
            </a:fld>
            <a:endParaRPr lang="en-US" dirty="0"/>
          </a:p>
        </p:txBody>
      </p:sp>
    </p:spTree>
    <p:extLst>
      <p:ext uri="{BB962C8B-B14F-4D97-AF65-F5344CB8AC3E}">
        <p14:creationId xmlns:p14="http://schemas.microsoft.com/office/powerpoint/2010/main" val="1484118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Confusion Matrix Terms</a:t>
            </a:r>
          </a:p>
        </p:txBody>
      </p:sp>
      <p:sp>
        <p:nvSpPr>
          <p:cNvPr id="6" name="Content Placeholder 5"/>
          <p:cNvSpPr>
            <a:spLocks noGrp="1"/>
          </p:cNvSpPr>
          <p:nvPr>
            <p:ph idx="1"/>
          </p:nvPr>
        </p:nvSpPr>
        <p:spPr>
          <a:xfrm>
            <a:off x="454069" y="1532239"/>
            <a:ext cx="10428115" cy="640816"/>
          </a:xfrm>
        </p:spPr>
        <p:txBody>
          <a:bodyPr/>
          <a:lstStyle/>
          <a:p>
            <a:r>
              <a:rPr lang="en-US" b="1" dirty="0">
                <a:solidFill>
                  <a:srgbClr val="00853E"/>
                </a:solidFill>
              </a:rPr>
              <a:t>Accuracy</a:t>
            </a:r>
            <a:r>
              <a:rPr lang="en-US" dirty="0"/>
              <a:t>: Proportion of correct predictions</a:t>
            </a:r>
          </a:p>
          <a:p>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107307954"/>
              </p:ext>
            </p:extLst>
          </p:nvPr>
        </p:nvGraphicFramePr>
        <p:xfrm>
          <a:off x="8329775" y="895135"/>
          <a:ext cx="1931111" cy="1688804"/>
        </p:xfrm>
        <a:graphic>
          <a:graphicData uri="http://schemas.openxmlformats.org/drawingml/2006/table">
            <a:tbl>
              <a:tblPr>
                <a:tableStyleId>{5C22544A-7EE6-4342-B048-85BDC9FD1C3A}</a:tableStyleId>
              </a:tblPr>
              <a:tblGrid>
                <a:gridCol w="256495">
                  <a:extLst>
                    <a:ext uri="{9D8B030D-6E8A-4147-A177-3AD203B41FA5}">
                      <a16:colId xmlns:a16="http://schemas.microsoft.com/office/drawing/2014/main" val="20000"/>
                    </a:ext>
                  </a:extLst>
                </a:gridCol>
                <a:gridCol w="562429">
                  <a:extLst>
                    <a:ext uri="{9D8B030D-6E8A-4147-A177-3AD203B41FA5}">
                      <a16:colId xmlns:a16="http://schemas.microsoft.com/office/drawing/2014/main" val="20001"/>
                    </a:ext>
                  </a:extLst>
                </a:gridCol>
                <a:gridCol w="493772">
                  <a:extLst>
                    <a:ext uri="{9D8B030D-6E8A-4147-A177-3AD203B41FA5}">
                      <a16:colId xmlns:a16="http://schemas.microsoft.com/office/drawing/2014/main" val="20002"/>
                    </a:ext>
                  </a:extLst>
                </a:gridCol>
                <a:gridCol w="618415">
                  <a:extLst>
                    <a:ext uri="{9D8B030D-6E8A-4147-A177-3AD203B41FA5}">
                      <a16:colId xmlns:a16="http://schemas.microsoft.com/office/drawing/2014/main" val="20003"/>
                    </a:ext>
                  </a:extLst>
                </a:gridCol>
              </a:tblGrid>
              <a:tr h="422201">
                <a:tc>
                  <a:txBody>
                    <a:bodyPr/>
                    <a:lstStyle/>
                    <a:p>
                      <a:endParaRPr lang="en-US"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2">
                  <a:txBody>
                    <a:bodyPr/>
                    <a:lstStyle/>
                    <a:p>
                      <a:pPr algn="ctr"/>
                      <a:r>
                        <a:rPr lang="en-US" b="1" dirty="0">
                          <a:latin typeface="Calibri" panose="020F0502020204030204" pitchFamily="34" charset="0"/>
                        </a:rPr>
                        <a:t>Predicted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422201">
                <a:tc>
                  <a:txBody>
                    <a:bodyPr/>
                    <a:lstStyle/>
                    <a:p>
                      <a:endParaRPr lang="en-US">
                        <a:latin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latin typeface="Calibri" panose="020F050202020403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latin typeface="Calibri" panose="020F050202020403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22201">
                <a:tc rowSpan="2">
                  <a:txBody>
                    <a:bodyPr/>
                    <a:lstStyle/>
                    <a:p>
                      <a:pPr algn="ctr"/>
                      <a:r>
                        <a:rPr lang="en-US" b="1" dirty="0">
                          <a:latin typeface="Calibri" panose="020F0502020204030204" pitchFamily="34" charset="0"/>
                        </a:rPr>
                        <a:t>Actual</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b="1" dirty="0">
                          <a:latin typeface="Calibri" panose="020F050202020403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latin typeface="Calibri" panose="020F0502020204030204" pitchFamily="34" charset="0"/>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dirty="0">
                          <a:latin typeface="Calibri" panose="020F0502020204030204" pitchFamily="34" charset="0"/>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22201">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b="1" dirty="0">
                          <a:latin typeface="Calibri" panose="020F050202020403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latin typeface="Calibri" panose="020F0502020204030204" pitchFamily="34" charset="0"/>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latin typeface="Calibri" panose="020F0502020204030204" pitchFamily="34" charset="0"/>
                        </a:rPr>
                        <a:t>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3"/>
                  </a:ext>
                </a:extLst>
              </a:tr>
            </a:tbl>
          </a:graphicData>
        </a:graphic>
      </p:graphicFrame>
      <mc:AlternateContent xmlns:mc="http://schemas.openxmlformats.org/markup-compatibility/2006">
        <mc:Choice xmlns:a14="http://schemas.microsoft.com/office/drawing/2010/main" Requires="a14">
          <p:sp>
            <p:nvSpPr>
              <p:cNvPr id="3" name="TextBox 2"/>
              <p:cNvSpPr txBox="1"/>
              <p:nvPr/>
            </p:nvSpPr>
            <p:spPr>
              <a:xfrm>
                <a:off x="2606363" y="2105241"/>
                <a:ext cx="3192156" cy="6408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𝐴𝑐𝑐𝑢𝑟𝑎𝑐𝑦</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𝑎</m:t>
                              </m:r>
                              <m:r>
                                <a:rPr lang="en-US" sz="2000" b="0" i="1" smtClean="0">
                                  <a:latin typeface="Cambria Math" panose="02040503050406030204" pitchFamily="18" charset="0"/>
                                </a:rPr>
                                <m:t>+</m:t>
                              </m:r>
                              <m:r>
                                <a:rPr lang="en-US" sz="2000" b="0" i="1" smtClean="0">
                                  <a:latin typeface="Cambria Math" panose="02040503050406030204" pitchFamily="18" charset="0"/>
                                </a:rPr>
                                <m:t>𝑑</m:t>
                              </m:r>
                            </m:e>
                          </m:d>
                        </m:num>
                        <m:den>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𝑎</m:t>
                              </m:r>
                              <m:r>
                                <a:rPr lang="en-US" sz="2000" b="0" i="1" smtClean="0">
                                  <a:latin typeface="Cambria Math" panose="02040503050406030204" pitchFamily="18" charset="0"/>
                                </a:rPr>
                                <m:t>+</m:t>
                              </m:r>
                              <m:r>
                                <a:rPr lang="en-US" sz="2000" b="0" i="1" smtClean="0">
                                  <a:latin typeface="Cambria Math" panose="02040503050406030204" pitchFamily="18" charset="0"/>
                                </a:rPr>
                                <m:t>𝑏</m:t>
                              </m:r>
                              <m:r>
                                <a:rPr lang="en-US" sz="2000" b="0" i="1" smtClean="0">
                                  <a:latin typeface="Cambria Math" panose="02040503050406030204" pitchFamily="18" charset="0"/>
                                </a:rPr>
                                <m:t>+</m:t>
                              </m:r>
                              <m:r>
                                <a:rPr lang="en-US" sz="2000" b="0" i="1" smtClean="0">
                                  <a:latin typeface="Cambria Math" panose="02040503050406030204" pitchFamily="18" charset="0"/>
                                </a:rPr>
                                <m:t>𝑐</m:t>
                              </m:r>
                              <m:r>
                                <a:rPr lang="en-US" sz="2000" b="0" i="1" smtClean="0">
                                  <a:latin typeface="Cambria Math" panose="02040503050406030204" pitchFamily="18" charset="0"/>
                                </a:rPr>
                                <m:t>+</m:t>
                              </m:r>
                              <m:r>
                                <a:rPr lang="en-US" sz="2000" b="0" i="1" smtClean="0">
                                  <a:latin typeface="Cambria Math" panose="02040503050406030204" pitchFamily="18" charset="0"/>
                                </a:rPr>
                                <m:t>𝑑</m:t>
                              </m:r>
                            </m:e>
                          </m:d>
                        </m:den>
                      </m:f>
                    </m:oMath>
                  </m:oMathPara>
                </a14:m>
                <a:endParaRPr lang="en-US" sz="2000" dirty="0"/>
              </a:p>
            </p:txBody>
          </p:sp>
        </mc:Choice>
        <mc:Fallback>
          <p:sp>
            <p:nvSpPr>
              <p:cNvPr id="3" name="TextBox 2"/>
              <p:cNvSpPr txBox="1">
                <a:spLocks noRot="1" noChangeAspect="1" noMove="1" noResize="1" noEditPoints="1" noAdjustHandles="1" noChangeArrowheads="1" noChangeShapeType="1" noTextEdit="1"/>
              </p:cNvSpPr>
              <p:nvPr/>
            </p:nvSpPr>
            <p:spPr>
              <a:xfrm>
                <a:off x="2606363" y="2105241"/>
                <a:ext cx="3192156" cy="64081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3614616" y="3757192"/>
                <a:ext cx="2481384" cy="6408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𝑆𝑒𝑛𝑠𝑖𝑡𝑖𝑣𝑖𝑡𝑦</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𝑎</m:t>
                              </m:r>
                            </m:e>
                          </m:d>
                        </m:num>
                        <m:den>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𝑎</m:t>
                              </m:r>
                              <m:r>
                                <a:rPr lang="en-US" sz="2000" b="0" i="1" smtClean="0">
                                  <a:latin typeface="Cambria Math" panose="02040503050406030204" pitchFamily="18" charset="0"/>
                                </a:rPr>
                                <m:t>+</m:t>
                              </m:r>
                              <m:r>
                                <a:rPr lang="en-US" sz="2000" b="0" i="1" smtClean="0">
                                  <a:latin typeface="Cambria Math" panose="02040503050406030204" pitchFamily="18" charset="0"/>
                                </a:rPr>
                                <m:t>𝑏</m:t>
                              </m:r>
                            </m:e>
                          </m:d>
                        </m:den>
                      </m:f>
                    </m:oMath>
                  </m:oMathPara>
                </a14:m>
                <a:endParaRPr lang="en-US" sz="2000" dirty="0"/>
              </a:p>
            </p:txBody>
          </p:sp>
        </mc:Choice>
        <mc:Fallback>
          <p:sp>
            <p:nvSpPr>
              <p:cNvPr id="7" name="TextBox 6"/>
              <p:cNvSpPr txBox="1">
                <a:spLocks noRot="1" noChangeAspect="1" noMove="1" noResize="1" noEditPoints="1" noAdjustHandles="1" noChangeArrowheads="1" noChangeShapeType="1" noTextEdit="1"/>
              </p:cNvSpPr>
              <p:nvPr/>
            </p:nvSpPr>
            <p:spPr>
              <a:xfrm>
                <a:off x="3614616" y="3757192"/>
                <a:ext cx="2481384" cy="64081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3777585" y="5624662"/>
                <a:ext cx="2487348" cy="6408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𝑆𝑝𝑒𝑐𝑖𝑓𝑖𝑐𝑖𝑡𝑦</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𝑑</m:t>
                              </m:r>
                            </m:e>
                          </m:d>
                        </m:num>
                        <m:den>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𝑐</m:t>
                              </m:r>
                              <m:r>
                                <a:rPr lang="en-US" sz="2000" b="0" i="1" smtClean="0">
                                  <a:latin typeface="Cambria Math" panose="02040503050406030204" pitchFamily="18" charset="0"/>
                                </a:rPr>
                                <m:t>+</m:t>
                              </m:r>
                              <m:r>
                                <a:rPr lang="en-US" sz="2000" b="0" i="1" smtClean="0">
                                  <a:latin typeface="Cambria Math" panose="02040503050406030204" pitchFamily="18" charset="0"/>
                                </a:rPr>
                                <m:t>𝑑</m:t>
                              </m:r>
                            </m:e>
                          </m:d>
                        </m:den>
                      </m:f>
                    </m:oMath>
                  </m:oMathPara>
                </a14:m>
                <a:endParaRPr lang="en-US" sz="2000" dirty="0"/>
              </a:p>
            </p:txBody>
          </p:sp>
        </mc:Choice>
        <mc:Fallback>
          <p:sp>
            <p:nvSpPr>
              <p:cNvPr id="8" name="TextBox 7"/>
              <p:cNvSpPr txBox="1">
                <a:spLocks noRot="1" noChangeAspect="1" noMove="1" noResize="1" noEditPoints="1" noAdjustHandles="1" noChangeArrowheads="1" noChangeShapeType="1" noTextEdit="1"/>
              </p:cNvSpPr>
              <p:nvPr/>
            </p:nvSpPr>
            <p:spPr>
              <a:xfrm>
                <a:off x="3777585" y="5624662"/>
                <a:ext cx="2487348" cy="640816"/>
              </a:xfrm>
              <a:prstGeom prst="rect">
                <a:avLst/>
              </a:prstGeom>
              <a:blipFill>
                <a:blip r:embed="rId5"/>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01A7ADE-E78F-4068-B691-87A7BF8C4DE5}" type="slidenum">
              <a:rPr lang="en-US" smtClean="0"/>
              <a:pPr/>
              <a:t>21</a:t>
            </a:fld>
            <a:endParaRPr lang="en-US" dirty="0"/>
          </a:p>
        </p:txBody>
      </p:sp>
      <p:sp>
        <p:nvSpPr>
          <p:cNvPr id="9" name="Content Placeholder 5">
            <a:extLst>
              <a:ext uri="{FF2B5EF4-FFF2-40B4-BE49-F238E27FC236}">
                <a16:creationId xmlns:a16="http://schemas.microsoft.com/office/drawing/2014/main" id="{2CC480F2-EC76-423E-AC7A-F1ECA446B71D}"/>
              </a:ext>
            </a:extLst>
          </p:cNvPr>
          <p:cNvSpPr txBox="1">
            <a:spLocks/>
          </p:cNvSpPr>
          <p:nvPr/>
        </p:nvSpPr>
        <p:spPr>
          <a:xfrm>
            <a:off x="454069" y="3058437"/>
            <a:ext cx="10428115" cy="868888"/>
          </a:xfrm>
          <a:prstGeom prst="rect">
            <a:avLst/>
          </a:prstGeom>
        </p:spPr>
        <p:txBody>
          <a:bodyPr vert="horz" lIns="91440" tIns="45720" rIns="91440" bIns="45720" rtlCol="0">
            <a:normAutofit/>
          </a:bodyPr>
          <a:lstStyle>
            <a:lvl1pPr marL="228600" indent="-228600" algn="l" defTabSz="914400" rtl="0" eaLnBrk="1" latinLnBrk="0" hangingPunct="1">
              <a:lnSpc>
                <a:spcPts val="2500"/>
              </a:lnSpc>
              <a:spcBef>
                <a:spcPts val="1000"/>
              </a:spcBef>
              <a:buFont typeface="Arial" panose="020B0604020202020204" pitchFamily="34" charset="0"/>
              <a:buChar char="•"/>
              <a:defRPr sz="18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ts val="2500"/>
              </a:lnSpc>
              <a:spcBef>
                <a:spcPts val="500"/>
              </a:spcBef>
              <a:buFont typeface="Arial" panose="020B0604020202020204" pitchFamily="34" charset="0"/>
              <a:buChar char="•"/>
              <a:defRPr sz="1800" kern="1200"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ts val="2500"/>
              </a:lnSpc>
              <a:spcBef>
                <a:spcPts val="500"/>
              </a:spcBef>
              <a:buFont typeface="Arial" panose="020B0604020202020204" pitchFamily="34" charset="0"/>
              <a:buChar char="•"/>
              <a:defRPr sz="18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ts val="2500"/>
              </a:lnSpc>
              <a:spcBef>
                <a:spcPts val="500"/>
              </a:spcBef>
              <a:buFont typeface="Arial" panose="020B0604020202020204" pitchFamily="34" charset="0"/>
              <a:buChar char="•"/>
              <a:defRPr sz="18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ts val="2500"/>
              </a:lnSpc>
              <a:spcBef>
                <a:spcPts val="500"/>
              </a:spcBef>
              <a:buFont typeface="Arial" panose="020B0604020202020204" pitchFamily="34" charset="0"/>
              <a:buChar char="•"/>
              <a:defRPr sz="18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rgbClr val="00853E"/>
                </a:solidFill>
              </a:rPr>
              <a:t>Sensitivity (True Positive Rate): </a:t>
            </a:r>
            <a:r>
              <a:rPr lang="en-US" dirty="0"/>
              <a:t>Proportion of </a:t>
            </a:r>
            <a:r>
              <a:rPr lang="en-US" b="1" dirty="0">
                <a:solidFill>
                  <a:srgbClr val="00853E"/>
                </a:solidFill>
              </a:rPr>
              <a:t>positive</a:t>
            </a:r>
            <a:r>
              <a:rPr lang="en-US" dirty="0">
                <a:solidFill>
                  <a:srgbClr val="FFC000"/>
                </a:solidFill>
              </a:rPr>
              <a:t> </a:t>
            </a:r>
            <a:r>
              <a:rPr lang="en-US" dirty="0"/>
              <a:t>cases </a:t>
            </a:r>
            <a:r>
              <a:rPr lang="en-US" b="1" dirty="0">
                <a:solidFill>
                  <a:srgbClr val="00853E"/>
                </a:solidFill>
              </a:rPr>
              <a:t>correctly</a:t>
            </a:r>
            <a:r>
              <a:rPr lang="en-US" dirty="0">
                <a:solidFill>
                  <a:srgbClr val="FFC000"/>
                </a:solidFill>
              </a:rPr>
              <a:t> </a:t>
            </a:r>
            <a:r>
              <a:rPr lang="en-US" dirty="0"/>
              <a:t>classified as </a:t>
            </a:r>
            <a:r>
              <a:rPr lang="en-US" b="1" dirty="0">
                <a:solidFill>
                  <a:srgbClr val="00853E"/>
                </a:solidFill>
              </a:rPr>
              <a:t>positive</a:t>
            </a:r>
            <a:endParaRPr lang="en-US" dirty="0"/>
          </a:p>
          <a:p>
            <a:endParaRPr lang="en-US" dirty="0"/>
          </a:p>
        </p:txBody>
      </p:sp>
      <p:sp>
        <p:nvSpPr>
          <p:cNvPr id="10" name="Content Placeholder 5">
            <a:extLst>
              <a:ext uri="{FF2B5EF4-FFF2-40B4-BE49-F238E27FC236}">
                <a16:creationId xmlns:a16="http://schemas.microsoft.com/office/drawing/2014/main" id="{923362E6-C124-4763-BCA5-E06C37512755}"/>
              </a:ext>
            </a:extLst>
          </p:cNvPr>
          <p:cNvSpPr txBox="1">
            <a:spLocks/>
          </p:cNvSpPr>
          <p:nvPr/>
        </p:nvSpPr>
        <p:spPr>
          <a:xfrm>
            <a:off x="461319" y="4781741"/>
            <a:ext cx="10428115" cy="790124"/>
          </a:xfrm>
          <a:prstGeom prst="rect">
            <a:avLst/>
          </a:prstGeom>
        </p:spPr>
        <p:txBody>
          <a:bodyPr vert="horz" lIns="91440" tIns="45720" rIns="91440" bIns="45720" rtlCol="0">
            <a:normAutofit/>
          </a:bodyPr>
          <a:lstStyle>
            <a:lvl1pPr marL="228600" indent="-228600" algn="l" defTabSz="914400" rtl="0" eaLnBrk="1" latinLnBrk="0" hangingPunct="1">
              <a:lnSpc>
                <a:spcPts val="2500"/>
              </a:lnSpc>
              <a:spcBef>
                <a:spcPts val="1000"/>
              </a:spcBef>
              <a:buFont typeface="Arial" panose="020B0604020202020204" pitchFamily="34" charset="0"/>
              <a:buChar char="•"/>
              <a:defRPr sz="18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ts val="2500"/>
              </a:lnSpc>
              <a:spcBef>
                <a:spcPts val="500"/>
              </a:spcBef>
              <a:buFont typeface="Arial" panose="020B0604020202020204" pitchFamily="34" charset="0"/>
              <a:buChar char="•"/>
              <a:defRPr sz="1800" kern="1200"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ts val="2500"/>
              </a:lnSpc>
              <a:spcBef>
                <a:spcPts val="500"/>
              </a:spcBef>
              <a:buFont typeface="Arial" panose="020B0604020202020204" pitchFamily="34" charset="0"/>
              <a:buChar char="•"/>
              <a:defRPr sz="18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ts val="2500"/>
              </a:lnSpc>
              <a:spcBef>
                <a:spcPts val="500"/>
              </a:spcBef>
              <a:buFont typeface="Arial" panose="020B0604020202020204" pitchFamily="34" charset="0"/>
              <a:buChar char="•"/>
              <a:defRPr sz="18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ts val="2500"/>
              </a:lnSpc>
              <a:spcBef>
                <a:spcPts val="500"/>
              </a:spcBef>
              <a:buFont typeface="Arial" panose="020B0604020202020204" pitchFamily="34" charset="0"/>
              <a:buChar char="•"/>
              <a:defRPr sz="18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rgbClr val="00853E"/>
                </a:solidFill>
              </a:rPr>
              <a:t>Specificity (True Negative Rate): </a:t>
            </a:r>
            <a:r>
              <a:rPr lang="en-US" dirty="0"/>
              <a:t>Proportion of </a:t>
            </a:r>
            <a:r>
              <a:rPr lang="en-US" b="1" dirty="0">
                <a:solidFill>
                  <a:srgbClr val="00853E"/>
                </a:solidFill>
              </a:rPr>
              <a:t>negative</a:t>
            </a:r>
            <a:r>
              <a:rPr lang="en-US" dirty="0">
                <a:solidFill>
                  <a:srgbClr val="FFC000"/>
                </a:solidFill>
              </a:rPr>
              <a:t> </a:t>
            </a:r>
            <a:r>
              <a:rPr lang="en-US" dirty="0"/>
              <a:t>cases </a:t>
            </a:r>
            <a:r>
              <a:rPr lang="en-US" b="1" dirty="0">
                <a:solidFill>
                  <a:srgbClr val="00853E"/>
                </a:solidFill>
              </a:rPr>
              <a:t>correctly</a:t>
            </a:r>
            <a:r>
              <a:rPr lang="en-US" dirty="0">
                <a:solidFill>
                  <a:srgbClr val="FFC000"/>
                </a:solidFill>
              </a:rPr>
              <a:t> </a:t>
            </a:r>
            <a:r>
              <a:rPr lang="en-US" dirty="0"/>
              <a:t>classified as </a:t>
            </a:r>
            <a:r>
              <a:rPr lang="en-US" b="1" dirty="0">
                <a:solidFill>
                  <a:srgbClr val="00853E"/>
                </a:solidFill>
              </a:rPr>
              <a:t>negative</a:t>
            </a:r>
          </a:p>
        </p:txBody>
      </p:sp>
    </p:spTree>
    <p:extLst>
      <p:ext uri="{BB962C8B-B14F-4D97-AF65-F5344CB8AC3E}">
        <p14:creationId xmlns:p14="http://schemas.microsoft.com/office/powerpoint/2010/main" val="1997773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Confusion Matrix Terms</a:t>
            </a:r>
          </a:p>
        </p:txBody>
      </p:sp>
      <p:sp>
        <p:nvSpPr>
          <p:cNvPr id="6" name="Content Placeholder 5"/>
          <p:cNvSpPr>
            <a:spLocks noGrp="1"/>
          </p:cNvSpPr>
          <p:nvPr>
            <p:ph idx="1"/>
          </p:nvPr>
        </p:nvSpPr>
        <p:spPr>
          <a:xfrm>
            <a:off x="523321" y="1425146"/>
            <a:ext cx="10810962" cy="746947"/>
          </a:xfrm>
        </p:spPr>
        <p:txBody>
          <a:bodyPr>
            <a:normAutofit/>
          </a:bodyPr>
          <a:lstStyle/>
          <a:p>
            <a:r>
              <a:rPr lang="en-US" b="1" dirty="0">
                <a:solidFill>
                  <a:srgbClr val="00853E"/>
                </a:solidFill>
              </a:rPr>
              <a:t>False Positive Rate</a:t>
            </a:r>
            <a:r>
              <a:rPr lang="en-US" dirty="0"/>
              <a:t>: Proportion of </a:t>
            </a:r>
            <a:r>
              <a:rPr lang="en-US" b="1" dirty="0">
                <a:solidFill>
                  <a:srgbClr val="00853E"/>
                </a:solidFill>
              </a:rPr>
              <a:t>negative </a:t>
            </a:r>
            <a:r>
              <a:rPr lang="en-US" dirty="0"/>
              <a:t>cases </a:t>
            </a:r>
            <a:r>
              <a:rPr lang="en-US" b="1" dirty="0">
                <a:solidFill>
                  <a:srgbClr val="00853E"/>
                </a:solidFill>
              </a:rPr>
              <a:t>incorrectly</a:t>
            </a:r>
            <a:r>
              <a:rPr lang="en-US" dirty="0">
                <a:solidFill>
                  <a:srgbClr val="FFC000"/>
                </a:solidFill>
              </a:rPr>
              <a:t> </a:t>
            </a:r>
          </a:p>
          <a:p>
            <a:pPr marL="173038" indent="0">
              <a:lnSpc>
                <a:spcPct val="110000"/>
              </a:lnSpc>
              <a:spcBef>
                <a:spcPts val="0"/>
              </a:spcBef>
              <a:spcAft>
                <a:spcPts val="0"/>
              </a:spcAft>
              <a:buNone/>
            </a:pPr>
            <a:r>
              <a:rPr lang="en-US" dirty="0"/>
              <a:t>classified as </a:t>
            </a:r>
            <a:r>
              <a:rPr lang="en-US" b="1" dirty="0">
                <a:solidFill>
                  <a:srgbClr val="00853E"/>
                </a:solidFill>
              </a:rPr>
              <a:t>positive</a:t>
            </a:r>
            <a:endParaRPr lang="en-US" dirty="0"/>
          </a:p>
          <a:p>
            <a:endParaRPr lang="en-US" dirty="0"/>
          </a:p>
        </p:txBody>
      </p:sp>
      <mc:AlternateContent xmlns:mc="http://schemas.openxmlformats.org/markup-compatibility/2006">
        <mc:Choice xmlns:a14="http://schemas.microsoft.com/office/drawing/2010/main" Requires="a14">
          <p:sp>
            <p:nvSpPr>
              <p:cNvPr id="3" name="TextBox 2"/>
              <p:cNvSpPr txBox="1"/>
              <p:nvPr/>
            </p:nvSpPr>
            <p:spPr>
              <a:xfrm>
                <a:off x="3340616" y="2322612"/>
                <a:ext cx="3442481" cy="6408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𝐹𝑎𝑙𝑠𝑒</m:t>
                      </m:r>
                      <m:r>
                        <a:rPr lang="en-US" sz="2000" b="0" i="1" smtClean="0">
                          <a:latin typeface="Cambria Math" panose="02040503050406030204" pitchFamily="18" charset="0"/>
                        </a:rPr>
                        <m:t> </m:t>
                      </m:r>
                      <m:r>
                        <a:rPr lang="en-US" sz="2000" b="0" i="1" smtClean="0">
                          <a:latin typeface="Cambria Math" panose="02040503050406030204" pitchFamily="18" charset="0"/>
                        </a:rPr>
                        <m:t>𝑃𝑜𝑠𝑖𝑡𝑖𝑣𝑒</m:t>
                      </m:r>
                      <m:r>
                        <a:rPr lang="en-US" sz="2000" b="0" i="1" smtClean="0">
                          <a:latin typeface="Cambria Math" panose="02040503050406030204" pitchFamily="18" charset="0"/>
                        </a:rPr>
                        <m:t> </m:t>
                      </m:r>
                      <m:r>
                        <a:rPr lang="en-US" sz="2000" b="0" i="1" smtClean="0">
                          <a:latin typeface="Cambria Math" panose="02040503050406030204" pitchFamily="18" charset="0"/>
                        </a:rPr>
                        <m:t>𝑅𝑎𝑡𝑒</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𝑐</m:t>
                              </m:r>
                            </m:e>
                          </m:d>
                        </m:num>
                        <m:den>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𝑐</m:t>
                              </m:r>
                              <m:r>
                                <a:rPr lang="en-US" sz="2000" b="0" i="1" smtClean="0">
                                  <a:latin typeface="Cambria Math" panose="02040503050406030204" pitchFamily="18" charset="0"/>
                                </a:rPr>
                                <m:t>+</m:t>
                              </m:r>
                              <m:r>
                                <a:rPr lang="en-US" sz="2000" b="0" i="1" smtClean="0">
                                  <a:latin typeface="Cambria Math" panose="02040503050406030204" pitchFamily="18" charset="0"/>
                                </a:rPr>
                                <m:t>𝑑</m:t>
                              </m:r>
                            </m:e>
                          </m:d>
                        </m:den>
                      </m:f>
                    </m:oMath>
                  </m:oMathPara>
                </a14:m>
                <a:endParaRPr lang="en-US" sz="2000" dirty="0"/>
              </a:p>
            </p:txBody>
          </p:sp>
        </mc:Choice>
        <mc:Fallback>
          <p:sp>
            <p:nvSpPr>
              <p:cNvPr id="3" name="TextBox 2"/>
              <p:cNvSpPr txBox="1">
                <a:spLocks noRot="1" noChangeAspect="1" noMove="1" noResize="1" noEditPoints="1" noAdjustHandles="1" noChangeArrowheads="1" noChangeShapeType="1" noTextEdit="1"/>
              </p:cNvSpPr>
              <p:nvPr/>
            </p:nvSpPr>
            <p:spPr>
              <a:xfrm>
                <a:off x="3340616" y="2322612"/>
                <a:ext cx="3442481" cy="64081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3219834" y="4112513"/>
                <a:ext cx="3569567" cy="6408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𝐹𝑎𝑙𝑠𝑒</m:t>
                      </m:r>
                      <m:r>
                        <a:rPr lang="en-US" sz="2000" b="0" i="1" smtClean="0">
                          <a:latin typeface="Cambria Math" panose="02040503050406030204" pitchFamily="18" charset="0"/>
                        </a:rPr>
                        <m:t> </m:t>
                      </m:r>
                      <m:r>
                        <a:rPr lang="en-US" sz="2000" b="0" i="1" smtClean="0">
                          <a:latin typeface="Cambria Math" panose="02040503050406030204" pitchFamily="18" charset="0"/>
                        </a:rPr>
                        <m:t>𝑁𝑒𝑔𝑎𝑡𝑖𝑣𝑒</m:t>
                      </m:r>
                      <m:r>
                        <a:rPr lang="en-US" sz="2000" b="0" i="1" smtClean="0">
                          <a:latin typeface="Cambria Math" panose="02040503050406030204" pitchFamily="18" charset="0"/>
                        </a:rPr>
                        <m:t> </m:t>
                      </m:r>
                      <m:r>
                        <a:rPr lang="en-US" sz="2000" b="0" i="1" smtClean="0">
                          <a:latin typeface="Cambria Math" panose="02040503050406030204" pitchFamily="18" charset="0"/>
                        </a:rPr>
                        <m:t>𝑅𝑎𝑡𝑒</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𝑏</m:t>
                              </m:r>
                            </m:e>
                          </m:d>
                        </m:num>
                        <m:den>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𝑎</m:t>
                              </m:r>
                              <m:r>
                                <a:rPr lang="en-US" sz="2000" b="0" i="1" smtClean="0">
                                  <a:latin typeface="Cambria Math" panose="02040503050406030204" pitchFamily="18" charset="0"/>
                                </a:rPr>
                                <m:t>+</m:t>
                              </m:r>
                              <m:r>
                                <a:rPr lang="en-US" sz="2000" b="0" i="1" smtClean="0">
                                  <a:latin typeface="Cambria Math" panose="02040503050406030204" pitchFamily="18" charset="0"/>
                                </a:rPr>
                                <m:t>𝑏</m:t>
                              </m:r>
                            </m:e>
                          </m:d>
                        </m:den>
                      </m:f>
                    </m:oMath>
                  </m:oMathPara>
                </a14:m>
                <a:endParaRPr lang="en-US" sz="2000" dirty="0"/>
              </a:p>
            </p:txBody>
          </p:sp>
        </mc:Choice>
        <mc:Fallback>
          <p:sp>
            <p:nvSpPr>
              <p:cNvPr id="7" name="TextBox 6"/>
              <p:cNvSpPr txBox="1">
                <a:spLocks noRot="1" noChangeAspect="1" noMove="1" noResize="1" noEditPoints="1" noAdjustHandles="1" noChangeArrowheads="1" noChangeShapeType="1" noTextEdit="1"/>
              </p:cNvSpPr>
              <p:nvPr/>
            </p:nvSpPr>
            <p:spPr>
              <a:xfrm>
                <a:off x="3219834" y="4112513"/>
                <a:ext cx="3569567" cy="64081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4038756" y="5605580"/>
                <a:ext cx="2296334" cy="6408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𝑃𝑟𝑒𝑐𝑖𝑠𝑖𝑜𝑛</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𝑎</m:t>
                              </m:r>
                            </m:e>
                          </m:d>
                        </m:num>
                        <m:den>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𝑎</m:t>
                              </m:r>
                              <m:r>
                                <a:rPr lang="en-US" sz="2000" b="0" i="1" smtClean="0">
                                  <a:latin typeface="Cambria Math" panose="02040503050406030204" pitchFamily="18" charset="0"/>
                                </a:rPr>
                                <m:t>+</m:t>
                              </m:r>
                              <m:r>
                                <a:rPr lang="en-US" sz="2000" b="0" i="1" smtClean="0">
                                  <a:latin typeface="Cambria Math" panose="02040503050406030204" pitchFamily="18" charset="0"/>
                                </a:rPr>
                                <m:t>𝑐</m:t>
                              </m:r>
                            </m:e>
                          </m:d>
                        </m:den>
                      </m:f>
                    </m:oMath>
                  </m:oMathPara>
                </a14:m>
                <a:endParaRPr lang="en-US" sz="2000" dirty="0"/>
              </a:p>
            </p:txBody>
          </p:sp>
        </mc:Choice>
        <mc:Fallback>
          <p:sp>
            <p:nvSpPr>
              <p:cNvPr id="8" name="TextBox 7"/>
              <p:cNvSpPr txBox="1">
                <a:spLocks noRot="1" noChangeAspect="1" noMove="1" noResize="1" noEditPoints="1" noAdjustHandles="1" noChangeArrowheads="1" noChangeShapeType="1" noTextEdit="1"/>
              </p:cNvSpPr>
              <p:nvPr/>
            </p:nvSpPr>
            <p:spPr>
              <a:xfrm>
                <a:off x="4038756" y="5605580"/>
                <a:ext cx="2296334" cy="640816"/>
              </a:xfrm>
              <a:prstGeom prst="rect">
                <a:avLst/>
              </a:prstGeom>
              <a:blipFill>
                <a:blip r:embed="rId5"/>
                <a:stretch>
                  <a:fillRect/>
                </a:stretch>
              </a:blipFill>
            </p:spPr>
            <p:txBody>
              <a:bodyPr/>
              <a:lstStyle/>
              <a:p>
                <a:r>
                  <a:rPr lang="en-US">
                    <a:noFill/>
                  </a:rPr>
                  <a:t> </a:t>
                </a:r>
              </a:p>
            </p:txBody>
          </p:sp>
        </mc:Fallback>
      </mc:AlternateContent>
      <p:graphicFrame>
        <p:nvGraphicFramePr>
          <p:cNvPr id="9" name="Content Placeholder 4"/>
          <p:cNvGraphicFramePr>
            <a:graphicFrameLocks/>
          </p:cNvGraphicFramePr>
          <p:nvPr>
            <p:extLst>
              <p:ext uri="{D42A27DB-BD31-4B8C-83A1-F6EECF244321}">
                <p14:modId xmlns:p14="http://schemas.microsoft.com/office/powerpoint/2010/main" val="1427955950"/>
              </p:ext>
            </p:extLst>
          </p:nvPr>
        </p:nvGraphicFramePr>
        <p:xfrm>
          <a:off x="9065066" y="1090176"/>
          <a:ext cx="1931111" cy="1688804"/>
        </p:xfrm>
        <a:graphic>
          <a:graphicData uri="http://schemas.openxmlformats.org/drawingml/2006/table">
            <a:tbl>
              <a:tblPr>
                <a:tableStyleId>{5C22544A-7EE6-4342-B048-85BDC9FD1C3A}</a:tableStyleId>
              </a:tblPr>
              <a:tblGrid>
                <a:gridCol w="256495">
                  <a:extLst>
                    <a:ext uri="{9D8B030D-6E8A-4147-A177-3AD203B41FA5}">
                      <a16:colId xmlns:a16="http://schemas.microsoft.com/office/drawing/2014/main" val="20000"/>
                    </a:ext>
                  </a:extLst>
                </a:gridCol>
                <a:gridCol w="562429">
                  <a:extLst>
                    <a:ext uri="{9D8B030D-6E8A-4147-A177-3AD203B41FA5}">
                      <a16:colId xmlns:a16="http://schemas.microsoft.com/office/drawing/2014/main" val="20001"/>
                    </a:ext>
                  </a:extLst>
                </a:gridCol>
                <a:gridCol w="493772">
                  <a:extLst>
                    <a:ext uri="{9D8B030D-6E8A-4147-A177-3AD203B41FA5}">
                      <a16:colId xmlns:a16="http://schemas.microsoft.com/office/drawing/2014/main" val="20002"/>
                    </a:ext>
                  </a:extLst>
                </a:gridCol>
                <a:gridCol w="618415">
                  <a:extLst>
                    <a:ext uri="{9D8B030D-6E8A-4147-A177-3AD203B41FA5}">
                      <a16:colId xmlns:a16="http://schemas.microsoft.com/office/drawing/2014/main" val="20003"/>
                    </a:ext>
                  </a:extLst>
                </a:gridCol>
              </a:tblGrid>
              <a:tr h="422201">
                <a:tc>
                  <a:txBody>
                    <a:bodyPr/>
                    <a:lstStyle/>
                    <a:p>
                      <a:endParaRPr lang="en-US"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2">
                  <a:txBody>
                    <a:bodyPr/>
                    <a:lstStyle/>
                    <a:p>
                      <a:pPr algn="ctr"/>
                      <a:r>
                        <a:rPr lang="en-US" b="1" dirty="0">
                          <a:latin typeface="Calibri" panose="020F0502020204030204" pitchFamily="34" charset="0"/>
                        </a:rPr>
                        <a:t>Predicted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422201">
                <a:tc>
                  <a:txBody>
                    <a:bodyPr/>
                    <a:lstStyle/>
                    <a:p>
                      <a:endParaRPr lang="en-US">
                        <a:latin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latin typeface="Calibri" panose="020F050202020403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latin typeface="Calibri" panose="020F050202020403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22201">
                <a:tc rowSpan="2">
                  <a:txBody>
                    <a:bodyPr/>
                    <a:lstStyle/>
                    <a:p>
                      <a:pPr algn="ctr"/>
                      <a:r>
                        <a:rPr lang="en-US" b="1" dirty="0">
                          <a:latin typeface="Calibri" panose="020F0502020204030204" pitchFamily="34" charset="0"/>
                        </a:rPr>
                        <a:t>Actual</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b="1" dirty="0">
                          <a:latin typeface="Calibri" panose="020F050202020403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latin typeface="Calibri" panose="020F0502020204030204" pitchFamily="34" charset="0"/>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dirty="0">
                          <a:latin typeface="Calibri" panose="020F0502020204030204" pitchFamily="34" charset="0"/>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22201">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b="1" dirty="0">
                          <a:latin typeface="Calibri" panose="020F050202020403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latin typeface="Calibri" panose="020F0502020204030204" pitchFamily="34" charset="0"/>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latin typeface="Calibri" panose="020F0502020204030204" pitchFamily="34" charset="0"/>
                        </a:rPr>
                        <a:t>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3"/>
                  </a:ext>
                </a:extLst>
              </a:tr>
            </a:tbl>
          </a:graphicData>
        </a:graphic>
      </p:graphicFrame>
      <p:sp>
        <p:nvSpPr>
          <p:cNvPr id="4" name="Slide Number Placeholder 3"/>
          <p:cNvSpPr>
            <a:spLocks noGrp="1"/>
          </p:cNvSpPr>
          <p:nvPr>
            <p:ph type="sldNum" sz="quarter" idx="12"/>
          </p:nvPr>
        </p:nvSpPr>
        <p:spPr/>
        <p:txBody>
          <a:bodyPr/>
          <a:lstStyle/>
          <a:p>
            <a:fld id="{601A7ADE-E78F-4068-B691-87A7BF8C4DE5}" type="slidenum">
              <a:rPr lang="en-US" smtClean="0"/>
              <a:pPr/>
              <a:t>22</a:t>
            </a:fld>
            <a:endParaRPr lang="en-US" dirty="0"/>
          </a:p>
        </p:txBody>
      </p:sp>
      <p:sp>
        <p:nvSpPr>
          <p:cNvPr id="10" name="Content Placeholder 5">
            <a:extLst>
              <a:ext uri="{FF2B5EF4-FFF2-40B4-BE49-F238E27FC236}">
                <a16:creationId xmlns:a16="http://schemas.microsoft.com/office/drawing/2014/main" id="{339C19E4-63E1-4946-8256-B8AD172DAD41}"/>
              </a:ext>
            </a:extLst>
          </p:cNvPr>
          <p:cNvSpPr txBox="1">
            <a:spLocks/>
          </p:cNvSpPr>
          <p:nvPr/>
        </p:nvSpPr>
        <p:spPr>
          <a:xfrm>
            <a:off x="523321" y="3457228"/>
            <a:ext cx="10810962" cy="504766"/>
          </a:xfrm>
          <a:prstGeom prst="rect">
            <a:avLst/>
          </a:prstGeom>
        </p:spPr>
        <p:txBody>
          <a:bodyPr vert="horz" lIns="91440" tIns="45720" rIns="91440" bIns="45720" rtlCol="0">
            <a:normAutofit/>
          </a:bodyPr>
          <a:lstStyle>
            <a:lvl1pPr marL="228600" indent="-228600" algn="l" defTabSz="914400" rtl="0" eaLnBrk="1" latinLnBrk="0" hangingPunct="1">
              <a:lnSpc>
                <a:spcPts val="2500"/>
              </a:lnSpc>
              <a:spcBef>
                <a:spcPts val="1000"/>
              </a:spcBef>
              <a:buFont typeface="Arial" panose="020B0604020202020204" pitchFamily="34" charset="0"/>
              <a:buChar char="•"/>
              <a:defRPr sz="18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ts val="2500"/>
              </a:lnSpc>
              <a:spcBef>
                <a:spcPts val="500"/>
              </a:spcBef>
              <a:buFont typeface="Arial" panose="020B0604020202020204" pitchFamily="34" charset="0"/>
              <a:buChar char="•"/>
              <a:defRPr sz="1800" kern="1200"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ts val="2500"/>
              </a:lnSpc>
              <a:spcBef>
                <a:spcPts val="500"/>
              </a:spcBef>
              <a:buFont typeface="Arial" panose="020B0604020202020204" pitchFamily="34" charset="0"/>
              <a:buChar char="•"/>
              <a:defRPr sz="18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ts val="2500"/>
              </a:lnSpc>
              <a:spcBef>
                <a:spcPts val="500"/>
              </a:spcBef>
              <a:buFont typeface="Arial" panose="020B0604020202020204" pitchFamily="34" charset="0"/>
              <a:buChar char="•"/>
              <a:defRPr sz="18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ts val="2500"/>
              </a:lnSpc>
              <a:spcBef>
                <a:spcPts val="500"/>
              </a:spcBef>
              <a:buFont typeface="Arial" panose="020B0604020202020204" pitchFamily="34" charset="0"/>
              <a:buChar char="•"/>
              <a:defRPr sz="18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rgbClr val="00853E"/>
                </a:solidFill>
              </a:rPr>
              <a:t>False Negative Rate</a:t>
            </a:r>
            <a:r>
              <a:rPr lang="en-US" dirty="0"/>
              <a:t>: Proportion of </a:t>
            </a:r>
            <a:r>
              <a:rPr lang="en-US" b="1" dirty="0">
                <a:solidFill>
                  <a:srgbClr val="00853E"/>
                </a:solidFill>
              </a:rPr>
              <a:t>positive </a:t>
            </a:r>
            <a:r>
              <a:rPr lang="en-US" dirty="0"/>
              <a:t>cases</a:t>
            </a:r>
            <a:r>
              <a:rPr lang="en-US" b="1" dirty="0">
                <a:solidFill>
                  <a:srgbClr val="00853E"/>
                </a:solidFill>
              </a:rPr>
              <a:t> incorrectly </a:t>
            </a:r>
            <a:r>
              <a:rPr lang="en-US" dirty="0"/>
              <a:t>classified as </a:t>
            </a:r>
            <a:r>
              <a:rPr lang="en-US" b="1" dirty="0">
                <a:solidFill>
                  <a:srgbClr val="00853E"/>
                </a:solidFill>
              </a:rPr>
              <a:t>negative</a:t>
            </a:r>
          </a:p>
          <a:p>
            <a:pPr marL="0" indent="0">
              <a:buNone/>
            </a:pPr>
            <a:endParaRPr lang="en-US" dirty="0"/>
          </a:p>
        </p:txBody>
      </p:sp>
      <p:sp>
        <p:nvSpPr>
          <p:cNvPr id="11" name="Content Placeholder 5">
            <a:extLst>
              <a:ext uri="{FF2B5EF4-FFF2-40B4-BE49-F238E27FC236}">
                <a16:creationId xmlns:a16="http://schemas.microsoft.com/office/drawing/2014/main" id="{B9BAB510-CD17-4565-9A13-E436B7B7C63C}"/>
              </a:ext>
            </a:extLst>
          </p:cNvPr>
          <p:cNvSpPr txBox="1">
            <a:spLocks/>
          </p:cNvSpPr>
          <p:nvPr/>
        </p:nvSpPr>
        <p:spPr>
          <a:xfrm>
            <a:off x="523321" y="5059138"/>
            <a:ext cx="10810962" cy="504767"/>
          </a:xfrm>
          <a:prstGeom prst="rect">
            <a:avLst/>
          </a:prstGeom>
        </p:spPr>
        <p:txBody>
          <a:bodyPr vert="horz" lIns="91440" tIns="45720" rIns="91440" bIns="45720" rtlCol="0">
            <a:normAutofit/>
          </a:bodyPr>
          <a:lstStyle>
            <a:lvl1pPr marL="228600" indent="-228600" algn="l" defTabSz="914400" rtl="0" eaLnBrk="1" latinLnBrk="0" hangingPunct="1">
              <a:lnSpc>
                <a:spcPts val="2500"/>
              </a:lnSpc>
              <a:spcBef>
                <a:spcPts val="1000"/>
              </a:spcBef>
              <a:buFont typeface="Arial" panose="020B0604020202020204" pitchFamily="34" charset="0"/>
              <a:buChar char="•"/>
              <a:defRPr sz="18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ts val="2500"/>
              </a:lnSpc>
              <a:spcBef>
                <a:spcPts val="500"/>
              </a:spcBef>
              <a:buFont typeface="Arial" panose="020B0604020202020204" pitchFamily="34" charset="0"/>
              <a:buChar char="•"/>
              <a:defRPr sz="1800" kern="1200"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ts val="2500"/>
              </a:lnSpc>
              <a:spcBef>
                <a:spcPts val="500"/>
              </a:spcBef>
              <a:buFont typeface="Arial" panose="020B0604020202020204" pitchFamily="34" charset="0"/>
              <a:buChar char="•"/>
              <a:defRPr sz="18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ts val="2500"/>
              </a:lnSpc>
              <a:spcBef>
                <a:spcPts val="500"/>
              </a:spcBef>
              <a:buFont typeface="Arial" panose="020B0604020202020204" pitchFamily="34" charset="0"/>
              <a:buChar char="•"/>
              <a:defRPr sz="18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ts val="2500"/>
              </a:lnSpc>
              <a:spcBef>
                <a:spcPts val="500"/>
              </a:spcBef>
              <a:buFont typeface="Arial" panose="020B0604020202020204" pitchFamily="34" charset="0"/>
              <a:buChar char="•"/>
              <a:defRPr sz="18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rgbClr val="00853E"/>
                </a:solidFill>
              </a:rPr>
              <a:t>Precision</a:t>
            </a:r>
            <a:r>
              <a:rPr lang="en-US" dirty="0"/>
              <a:t>: Proportion of </a:t>
            </a:r>
            <a:r>
              <a:rPr lang="en-US" b="1" dirty="0">
                <a:solidFill>
                  <a:srgbClr val="00853E"/>
                </a:solidFill>
              </a:rPr>
              <a:t>predicted positive </a:t>
            </a:r>
            <a:r>
              <a:rPr lang="en-US" dirty="0"/>
              <a:t>cases that were </a:t>
            </a:r>
            <a:r>
              <a:rPr lang="en-US" b="1" dirty="0">
                <a:solidFill>
                  <a:srgbClr val="00853E"/>
                </a:solidFill>
              </a:rPr>
              <a:t>correctly</a:t>
            </a:r>
            <a:r>
              <a:rPr lang="en-US" dirty="0">
                <a:solidFill>
                  <a:srgbClr val="FFC000"/>
                </a:solidFill>
              </a:rPr>
              <a:t> </a:t>
            </a:r>
            <a:r>
              <a:rPr lang="en-US" dirty="0"/>
              <a:t>classified </a:t>
            </a:r>
            <a:endParaRPr lang="en-US" dirty="0">
              <a:solidFill>
                <a:srgbClr val="DC7D01"/>
              </a:solidFill>
            </a:endParaRPr>
          </a:p>
          <a:p>
            <a:pPr marL="0" indent="0">
              <a:buNone/>
            </a:pPr>
            <a:endParaRPr lang="en-US" dirty="0"/>
          </a:p>
        </p:txBody>
      </p:sp>
    </p:spTree>
    <p:extLst>
      <p:ext uri="{BB962C8B-B14F-4D97-AF65-F5344CB8AC3E}">
        <p14:creationId xmlns:p14="http://schemas.microsoft.com/office/powerpoint/2010/main" val="145658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Confusion Matrix in Real Life</a:t>
            </a:r>
          </a:p>
        </p:txBody>
      </p:sp>
      <p:sp>
        <p:nvSpPr>
          <p:cNvPr id="4" name="Slide Number Placeholder 3"/>
          <p:cNvSpPr>
            <a:spLocks noGrp="1"/>
          </p:cNvSpPr>
          <p:nvPr>
            <p:ph type="sldNum" sz="quarter" idx="12"/>
          </p:nvPr>
        </p:nvSpPr>
        <p:spPr/>
        <p:txBody>
          <a:bodyPr/>
          <a:lstStyle/>
          <a:p>
            <a:fld id="{DE41F4BC-01F9-401E-8FFC-62740F5E14FB}" type="slidenum">
              <a:rPr lang="en-US" smtClean="0"/>
              <a:t>23</a:t>
            </a:fld>
            <a:endParaRPr lang="en-US"/>
          </a:p>
        </p:txBody>
      </p:sp>
      <p:pic>
        <p:nvPicPr>
          <p:cNvPr id="1028" name="Picture 4" descr="D:\Users\rrt0042\AppData\Local\Temp\SNAGHTMLced8ce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519" y="4732655"/>
            <a:ext cx="5632973" cy="162369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Content Placeholder 4"/>
          <p:cNvGraphicFramePr>
            <a:graphicFrameLocks/>
          </p:cNvGraphicFramePr>
          <p:nvPr>
            <p:extLst>
              <p:ext uri="{D42A27DB-BD31-4B8C-83A1-F6EECF244321}">
                <p14:modId xmlns:p14="http://schemas.microsoft.com/office/powerpoint/2010/main" val="2856824038"/>
              </p:ext>
            </p:extLst>
          </p:nvPr>
        </p:nvGraphicFramePr>
        <p:xfrm>
          <a:off x="5439324" y="1689462"/>
          <a:ext cx="5442860" cy="2249716"/>
        </p:xfrm>
        <a:graphic>
          <a:graphicData uri="http://schemas.openxmlformats.org/drawingml/2006/table">
            <a:tbl>
              <a:tblPr>
                <a:tableStyleId>{5C22544A-7EE6-4342-B048-85BDC9FD1C3A}</a:tableStyleId>
              </a:tblPr>
              <a:tblGrid>
                <a:gridCol w="372707">
                  <a:extLst>
                    <a:ext uri="{9D8B030D-6E8A-4147-A177-3AD203B41FA5}">
                      <a16:colId xmlns:a16="http://schemas.microsoft.com/office/drawing/2014/main" val="20000"/>
                    </a:ext>
                  </a:extLst>
                </a:gridCol>
                <a:gridCol w="1702838">
                  <a:extLst>
                    <a:ext uri="{9D8B030D-6E8A-4147-A177-3AD203B41FA5}">
                      <a16:colId xmlns:a16="http://schemas.microsoft.com/office/drawing/2014/main" val="20001"/>
                    </a:ext>
                  </a:extLst>
                </a:gridCol>
                <a:gridCol w="1494971">
                  <a:extLst>
                    <a:ext uri="{9D8B030D-6E8A-4147-A177-3AD203B41FA5}">
                      <a16:colId xmlns:a16="http://schemas.microsoft.com/office/drawing/2014/main" val="20002"/>
                    </a:ext>
                  </a:extLst>
                </a:gridCol>
                <a:gridCol w="1872344">
                  <a:extLst>
                    <a:ext uri="{9D8B030D-6E8A-4147-A177-3AD203B41FA5}">
                      <a16:colId xmlns:a16="http://schemas.microsoft.com/office/drawing/2014/main" val="20003"/>
                    </a:ext>
                  </a:extLst>
                </a:gridCol>
              </a:tblGrid>
              <a:tr h="562429">
                <a:tc>
                  <a:txBody>
                    <a:bodyPr/>
                    <a:lstStyle/>
                    <a:p>
                      <a:endParaRPr lang="en-US"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2">
                  <a:txBody>
                    <a:bodyPr/>
                    <a:lstStyle/>
                    <a:p>
                      <a:pPr algn="ctr"/>
                      <a:r>
                        <a:rPr lang="en-US" b="1" dirty="0">
                          <a:latin typeface="Calibri" panose="020F0502020204030204" pitchFamily="34" charset="0"/>
                        </a:rPr>
                        <a:t>Predicted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562429">
                <a:tc>
                  <a:txBody>
                    <a:bodyPr/>
                    <a:lstStyle/>
                    <a:p>
                      <a:endParaRPr lang="en-US">
                        <a:latin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latin typeface="Calibri" panose="020F0502020204030204" pitchFamily="34" charset="0"/>
                        </a:rPr>
                        <a:t>Positive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latin typeface="Calibri" panose="020F0502020204030204" pitchFamily="34" charset="0"/>
                        </a:rPr>
                        <a:t>Negative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562429">
                <a:tc rowSpan="2">
                  <a:txBody>
                    <a:bodyPr/>
                    <a:lstStyle/>
                    <a:p>
                      <a:pPr algn="ctr"/>
                      <a:r>
                        <a:rPr lang="en-US" b="1" dirty="0">
                          <a:latin typeface="Calibri" panose="020F0502020204030204" pitchFamily="34" charset="0"/>
                        </a:rPr>
                        <a:t>Actual</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b="1" dirty="0">
                          <a:latin typeface="Calibri" panose="020F0502020204030204" pitchFamily="34" charset="0"/>
                        </a:rPr>
                        <a:t>Positive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latin typeface="Calibri" panose="020F0502020204030204" pitchFamily="34" charset="0"/>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dirty="0">
                          <a:latin typeface="Calibri" panose="020F0502020204030204" pitchFamily="34" charset="0"/>
                        </a:rPr>
                        <a:t>958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562429">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b="1" dirty="0">
                          <a:latin typeface="Calibri" panose="020F0502020204030204" pitchFamily="34" charset="0"/>
                        </a:rPr>
                        <a:t>Negative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latin typeface="Calibri" panose="020F0502020204030204" pitchFamily="34"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latin typeface="Calibri" panose="020F0502020204030204" pitchFamily="34" charset="0"/>
                        </a:rPr>
                        <a:t>2901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207841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Confusion Matrix Example</a:t>
            </a:r>
          </a:p>
        </p:txBody>
      </p:sp>
      <p:sp>
        <p:nvSpPr>
          <p:cNvPr id="5" name="Slide Number Placeholder 4"/>
          <p:cNvSpPr>
            <a:spLocks noGrp="1"/>
          </p:cNvSpPr>
          <p:nvPr>
            <p:ph type="sldNum" sz="quarter" idx="12"/>
          </p:nvPr>
        </p:nvSpPr>
        <p:spPr/>
        <p:txBody>
          <a:bodyPr/>
          <a:lstStyle/>
          <a:p>
            <a:fld id="{601A7ADE-E78F-4068-B691-87A7BF8C4DE5}" type="slidenum">
              <a:rPr lang="en-US" smtClean="0"/>
              <a:pPr/>
              <a:t>24</a:t>
            </a:fld>
            <a:endParaRPr lang="en-US" dirty="0"/>
          </a:p>
        </p:txBody>
      </p:sp>
      <p:graphicFrame>
        <p:nvGraphicFramePr>
          <p:cNvPr id="6" name="Content Placeholder 4"/>
          <p:cNvGraphicFramePr>
            <a:graphicFrameLocks/>
          </p:cNvGraphicFramePr>
          <p:nvPr>
            <p:extLst>
              <p:ext uri="{D42A27DB-BD31-4B8C-83A1-F6EECF244321}">
                <p14:modId xmlns:p14="http://schemas.microsoft.com/office/powerpoint/2010/main" val="2495562386"/>
              </p:ext>
            </p:extLst>
          </p:nvPr>
        </p:nvGraphicFramePr>
        <p:xfrm>
          <a:off x="1135129" y="1691322"/>
          <a:ext cx="4734046" cy="1341120"/>
        </p:xfrm>
        <a:graphic>
          <a:graphicData uri="http://schemas.openxmlformats.org/drawingml/2006/table">
            <a:tbl>
              <a:tblPr>
                <a:tableStyleId>{5C22544A-7EE6-4342-B048-85BDC9FD1C3A}</a:tableStyleId>
              </a:tblPr>
              <a:tblGrid>
                <a:gridCol w="628787">
                  <a:extLst>
                    <a:ext uri="{9D8B030D-6E8A-4147-A177-3AD203B41FA5}">
                      <a16:colId xmlns:a16="http://schemas.microsoft.com/office/drawing/2014/main" val="20000"/>
                    </a:ext>
                  </a:extLst>
                </a:gridCol>
                <a:gridCol w="1378776">
                  <a:extLst>
                    <a:ext uri="{9D8B030D-6E8A-4147-A177-3AD203B41FA5}">
                      <a16:colId xmlns:a16="http://schemas.microsoft.com/office/drawing/2014/main" val="20001"/>
                    </a:ext>
                  </a:extLst>
                </a:gridCol>
                <a:gridCol w="1210462">
                  <a:extLst>
                    <a:ext uri="{9D8B030D-6E8A-4147-A177-3AD203B41FA5}">
                      <a16:colId xmlns:a16="http://schemas.microsoft.com/office/drawing/2014/main" val="20002"/>
                    </a:ext>
                  </a:extLst>
                </a:gridCol>
                <a:gridCol w="1516021">
                  <a:extLst>
                    <a:ext uri="{9D8B030D-6E8A-4147-A177-3AD203B41FA5}">
                      <a16:colId xmlns:a16="http://schemas.microsoft.com/office/drawing/2014/main" val="20003"/>
                    </a:ext>
                  </a:extLst>
                </a:gridCol>
              </a:tblGrid>
              <a:tr h="306375">
                <a:tc>
                  <a:txBody>
                    <a:bodyPr/>
                    <a:lstStyle/>
                    <a:p>
                      <a:endParaRPr lang="en-US" sz="1600"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sz="1600"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2">
                  <a:txBody>
                    <a:bodyPr/>
                    <a:lstStyle/>
                    <a:p>
                      <a:pPr algn="ctr"/>
                      <a:r>
                        <a:rPr lang="en-US" sz="1600" b="1" dirty="0">
                          <a:latin typeface="Calibri" panose="020F0502020204030204" pitchFamily="34" charset="0"/>
                        </a:rPr>
                        <a:t>Predicted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06375">
                <a:tc>
                  <a:txBody>
                    <a:bodyPr/>
                    <a:lstStyle/>
                    <a:p>
                      <a:endParaRPr lang="en-US" sz="1600">
                        <a:latin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1" dirty="0">
                          <a:latin typeface="Calibri" panose="020F0502020204030204" pitchFamily="34"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1" dirty="0">
                          <a:latin typeface="Calibri" panose="020F0502020204030204"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06375">
                <a:tc rowSpan="2">
                  <a:txBody>
                    <a:bodyPr/>
                    <a:lstStyle/>
                    <a:p>
                      <a:pPr algn="ctr"/>
                      <a:r>
                        <a:rPr lang="en-US" sz="1600" b="1" dirty="0">
                          <a:latin typeface="Calibri" panose="020F0502020204030204" pitchFamily="34" charset="0"/>
                        </a:rPr>
                        <a:t>Actual</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sz="1600" b="1" dirty="0">
                          <a:latin typeface="Calibri" panose="020F0502020204030204" pitchFamily="34"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1600" dirty="0">
                          <a:latin typeface="Calibri" panose="020F0502020204030204" pitchFamily="34"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06375">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sz="1600" b="1" dirty="0">
                          <a:latin typeface="Calibri" panose="020F0502020204030204"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3"/>
                  </a:ext>
                </a:extLst>
              </a:tr>
            </a:tbl>
          </a:graphicData>
        </a:graphic>
      </p:graphicFrame>
      <p:graphicFrame>
        <p:nvGraphicFramePr>
          <p:cNvPr id="7" name="Content Placeholder 4"/>
          <p:cNvGraphicFramePr>
            <a:graphicFrameLocks/>
          </p:cNvGraphicFramePr>
          <p:nvPr>
            <p:extLst>
              <p:ext uri="{D42A27DB-BD31-4B8C-83A1-F6EECF244321}">
                <p14:modId xmlns:p14="http://schemas.microsoft.com/office/powerpoint/2010/main" val="869291421"/>
              </p:ext>
            </p:extLst>
          </p:nvPr>
        </p:nvGraphicFramePr>
        <p:xfrm>
          <a:off x="5999737" y="1692262"/>
          <a:ext cx="4734046" cy="1341120"/>
        </p:xfrm>
        <a:graphic>
          <a:graphicData uri="http://schemas.openxmlformats.org/drawingml/2006/table">
            <a:tbl>
              <a:tblPr>
                <a:tableStyleId>{5C22544A-7EE6-4342-B048-85BDC9FD1C3A}</a:tableStyleId>
              </a:tblPr>
              <a:tblGrid>
                <a:gridCol w="628787">
                  <a:extLst>
                    <a:ext uri="{9D8B030D-6E8A-4147-A177-3AD203B41FA5}">
                      <a16:colId xmlns:a16="http://schemas.microsoft.com/office/drawing/2014/main" val="20000"/>
                    </a:ext>
                  </a:extLst>
                </a:gridCol>
                <a:gridCol w="1378776">
                  <a:extLst>
                    <a:ext uri="{9D8B030D-6E8A-4147-A177-3AD203B41FA5}">
                      <a16:colId xmlns:a16="http://schemas.microsoft.com/office/drawing/2014/main" val="20001"/>
                    </a:ext>
                  </a:extLst>
                </a:gridCol>
                <a:gridCol w="1210462">
                  <a:extLst>
                    <a:ext uri="{9D8B030D-6E8A-4147-A177-3AD203B41FA5}">
                      <a16:colId xmlns:a16="http://schemas.microsoft.com/office/drawing/2014/main" val="20002"/>
                    </a:ext>
                  </a:extLst>
                </a:gridCol>
                <a:gridCol w="1516021">
                  <a:extLst>
                    <a:ext uri="{9D8B030D-6E8A-4147-A177-3AD203B41FA5}">
                      <a16:colId xmlns:a16="http://schemas.microsoft.com/office/drawing/2014/main" val="20003"/>
                    </a:ext>
                  </a:extLst>
                </a:gridCol>
              </a:tblGrid>
              <a:tr h="335045">
                <a:tc>
                  <a:txBody>
                    <a:bodyPr/>
                    <a:lstStyle/>
                    <a:p>
                      <a:endParaRPr lang="en-US" sz="1600"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sz="1600"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2">
                  <a:txBody>
                    <a:bodyPr/>
                    <a:lstStyle/>
                    <a:p>
                      <a:pPr algn="ctr"/>
                      <a:r>
                        <a:rPr lang="en-US" sz="1600" b="1" dirty="0">
                          <a:latin typeface="Calibri" panose="020F0502020204030204" pitchFamily="34" charset="0"/>
                        </a:rPr>
                        <a:t>Predicted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35045">
                <a:tc>
                  <a:txBody>
                    <a:bodyPr/>
                    <a:lstStyle/>
                    <a:p>
                      <a:endParaRPr lang="en-US" sz="1600">
                        <a:latin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1" dirty="0">
                          <a:latin typeface="Calibri" panose="020F0502020204030204" pitchFamily="34"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1" dirty="0">
                          <a:latin typeface="Calibri" panose="020F0502020204030204"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35045">
                <a:tc rowSpan="2">
                  <a:txBody>
                    <a:bodyPr/>
                    <a:lstStyle/>
                    <a:p>
                      <a:pPr algn="ctr"/>
                      <a:r>
                        <a:rPr lang="en-US" sz="1600" b="1" dirty="0">
                          <a:latin typeface="Calibri" panose="020F0502020204030204" pitchFamily="34" charset="0"/>
                        </a:rPr>
                        <a:t>Actual</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sz="1600" b="1" dirty="0">
                          <a:latin typeface="Calibri" panose="020F0502020204030204" pitchFamily="34"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1600" dirty="0">
                          <a:latin typeface="Calibri" panose="020F0502020204030204" pitchFamily="34" charset="0"/>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35045">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sz="1600" b="1" dirty="0">
                          <a:latin typeface="Calibri" panose="020F0502020204030204"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8" name="TextBox 7"/>
              <p:cNvSpPr txBox="1"/>
              <p:nvPr/>
            </p:nvSpPr>
            <p:spPr>
              <a:xfrm>
                <a:off x="1790693" y="3299884"/>
                <a:ext cx="1129733"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𝐴𝑐𝑐𝑢𝑟𝑎𝑐𝑦</m:t>
                      </m:r>
                      <m:r>
                        <a:rPr lang="en-US" sz="1600" b="0" i="1" smtClean="0">
                          <a:latin typeface="Cambria Math" panose="02040503050406030204" pitchFamily="18" charset="0"/>
                        </a:rPr>
                        <m:t>=</m:t>
                      </m:r>
                    </m:oMath>
                  </m:oMathPara>
                </a14:m>
                <a:endParaRPr lang="en-US" sz="1600" dirty="0"/>
              </a:p>
            </p:txBody>
          </p:sp>
        </mc:Choice>
        <mc:Fallback xmlns="">
          <p:sp>
            <p:nvSpPr>
              <p:cNvPr id="8" name="TextBox 7"/>
              <p:cNvSpPr txBox="1">
                <a:spLocks noRot="1" noChangeAspect="1" noMove="1" noResize="1" noEditPoints="1" noAdjustHandles="1" noChangeArrowheads="1" noChangeShapeType="1" noTextEdit="1"/>
              </p:cNvSpPr>
              <p:nvPr/>
            </p:nvSpPr>
            <p:spPr>
              <a:xfrm>
                <a:off x="1790693" y="3299884"/>
                <a:ext cx="1129733" cy="246221"/>
              </a:xfrm>
              <a:prstGeom prst="rect">
                <a:avLst/>
              </a:prstGeom>
              <a:blipFill rotWithShape="0">
                <a:blip r:embed="rId3"/>
                <a:stretch>
                  <a:fillRect l="-4865" r="-1081" b="-341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771736" y="3901108"/>
                <a:ext cx="128362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𝑆𝑒𝑛𝑠𝑖𝑡𝑖𝑣𝑖𝑡𝑦</m:t>
                      </m:r>
                      <m:r>
                        <a:rPr lang="en-US" sz="1600" b="0" i="1" smtClean="0">
                          <a:latin typeface="Cambria Math" panose="02040503050406030204" pitchFamily="18" charset="0"/>
                        </a:rPr>
                        <m:t>=</m:t>
                      </m:r>
                    </m:oMath>
                  </m:oMathPara>
                </a14:m>
                <a:endParaRPr lang="en-US" sz="1600" dirty="0"/>
              </a:p>
            </p:txBody>
          </p:sp>
        </mc:Choice>
        <mc:Fallback xmlns="">
          <p:sp>
            <p:nvSpPr>
              <p:cNvPr id="9" name="TextBox 8"/>
              <p:cNvSpPr txBox="1">
                <a:spLocks noRot="1" noChangeAspect="1" noMove="1" noResize="1" noEditPoints="1" noAdjustHandles="1" noChangeArrowheads="1" noChangeShapeType="1" noTextEdit="1"/>
              </p:cNvSpPr>
              <p:nvPr/>
            </p:nvSpPr>
            <p:spPr>
              <a:xfrm>
                <a:off x="1771736" y="3901108"/>
                <a:ext cx="1283621" cy="246221"/>
              </a:xfrm>
              <a:prstGeom prst="rect">
                <a:avLst/>
              </a:prstGeom>
              <a:blipFill rotWithShape="0">
                <a:blip r:embed="rId4"/>
                <a:stretch>
                  <a:fillRect l="-4286" r="-952" b="-3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766507" y="4514944"/>
                <a:ext cx="129323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𝑆𝑝𝑒𝑐𝑖𝑓𝑖𝑐𝑖𝑡𝑦</m:t>
                      </m:r>
                      <m:r>
                        <a:rPr lang="en-US" sz="1600" b="0" i="1" smtClean="0">
                          <a:latin typeface="Cambria Math" panose="02040503050406030204" pitchFamily="18" charset="0"/>
                        </a:rPr>
                        <m:t>=</m:t>
                      </m:r>
                    </m:oMath>
                  </m:oMathPara>
                </a14:m>
                <a:endParaRPr lang="en-US" sz="1600" dirty="0"/>
              </a:p>
            </p:txBody>
          </p:sp>
        </mc:Choice>
        <mc:Fallback xmlns="">
          <p:sp>
            <p:nvSpPr>
              <p:cNvPr id="10" name="TextBox 9"/>
              <p:cNvSpPr txBox="1">
                <a:spLocks noRot="1" noChangeAspect="1" noMove="1" noResize="1" noEditPoints="1" noAdjustHandles="1" noChangeArrowheads="1" noChangeShapeType="1" noTextEdit="1"/>
              </p:cNvSpPr>
              <p:nvPr/>
            </p:nvSpPr>
            <p:spPr>
              <a:xfrm>
                <a:off x="1766507" y="4514944"/>
                <a:ext cx="1293238" cy="246221"/>
              </a:xfrm>
              <a:prstGeom prst="rect">
                <a:avLst/>
              </a:prstGeom>
              <a:blipFill rotWithShape="0">
                <a:blip r:embed="rId5"/>
                <a:stretch>
                  <a:fillRect l="-4717" r="-472" b="-3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793720" y="5162986"/>
                <a:ext cx="65774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𝐹𝑃𝑅</m:t>
                      </m:r>
                      <m:r>
                        <a:rPr lang="en-US" sz="1600" b="0" i="1" smtClean="0">
                          <a:latin typeface="Cambria Math" panose="02040503050406030204" pitchFamily="18" charset="0"/>
                        </a:rPr>
                        <m:t>=</m:t>
                      </m:r>
                    </m:oMath>
                  </m:oMathPara>
                </a14:m>
                <a:endParaRPr lang="en-US" sz="1600" dirty="0"/>
              </a:p>
            </p:txBody>
          </p:sp>
        </mc:Choice>
        <mc:Fallback xmlns="">
          <p:sp>
            <p:nvSpPr>
              <p:cNvPr id="11" name="TextBox 10"/>
              <p:cNvSpPr txBox="1">
                <a:spLocks noRot="1" noChangeAspect="1" noMove="1" noResize="1" noEditPoints="1" noAdjustHandles="1" noChangeArrowheads="1" noChangeShapeType="1" noTextEdit="1"/>
              </p:cNvSpPr>
              <p:nvPr/>
            </p:nvSpPr>
            <p:spPr>
              <a:xfrm>
                <a:off x="1793720" y="5162986"/>
                <a:ext cx="657744" cy="246221"/>
              </a:xfrm>
              <a:prstGeom prst="rect">
                <a:avLst/>
              </a:prstGeom>
              <a:blipFill rotWithShape="0">
                <a:blip r:embed="rId6"/>
                <a:stretch>
                  <a:fillRect l="-5556" r="-1852"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774470" y="5806825"/>
                <a:ext cx="681790"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𝐹𝑁𝑅</m:t>
                      </m:r>
                      <m:r>
                        <a:rPr lang="en-US" sz="1600" b="0" i="1" smtClean="0">
                          <a:latin typeface="Cambria Math" panose="02040503050406030204" pitchFamily="18" charset="0"/>
                        </a:rPr>
                        <m:t>=</m:t>
                      </m:r>
                    </m:oMath>
                  </m:oMathPara>
                </a14:m>
                <a:endParaRPr lang="en-US" sz="1600" dirty="0"/>
              </a:p>
            </p:txBody>
          </p:sp>
        </mc:Choice>
        <mc:Fallback xmlns="">
          <p:sp>
            <p:nvSpPr>
              <p:cNvPr id="12" name="TextBox 11"/>
              <p:cNvSpPr txBox="1">
                <a:spLocks noRot="1" noChangeAspect="1" noMove="1" noResize="1" noEditPoints="1" noAdjustHandles="1" noChangeArrowheads="1" noChangeShapeType="1" noTextEdit="1"/>
              </p:cNvSpPr>
              <p:nvPr/>
            </p:nvSpPr>
            <p:spPr>
              <a:xfrm>
                <a:off x="1774470" y="5806825"/>
                <a:ext cx="681790" cy="246221"/>
              </a:xfrm>
              <a:prstGeom prst="rect">
                <a:avLst/>
              </a:prstGeom>
              <a:blipFill rotWithShape="0">
                <a:blip r:embed="rId7"/>
                <a:stretch>
                  <a:fillRect l="-5357" r="-1786"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1776053" y="6465521"/>
                <a:ext cx="1145763"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𝑃𝑟𝑒𝑐𝑖𝑠𝑖𝑜𝑛</m:t>
                      </m:r>
                      <m:r>
                        <a:rPr lang="en-US" sz="1600" b="0" i="1" smtClean="0">
                          <a:latin typeface="Cambria Math" panose="02040503050406030204" pitchFamily="18" charset="0"/>
                        </a:rPr>
                        <m:t>=</m:t>
                      </m:r>
                    </m:oMath>
                  </m:oMathPara>
                </a14:m>
                <a:endParaRPr lang="en-US" sz="1600" dirty="0"/>
              </a:p>
            </p:txBody>
          </p:sp>
        </mc:Choice>
        <mc:Fallback xmlns="">
          <p:sp>
            <p:nvSpPr>
              <p:cNvPr id="13" name="TextBox 12"/>
              <p:cNvSpPr txBox="1">
                <a:spLocks noRot="1" noChangeAspect="1" noMove="1" noResize="1" noEditPoints="1" noAdjustHandles="1" noChangeArrowheads="1" noChangeShapeType="1" noTextEdit="1"/>
              </p:cNvSpPr>
              <p:nvPr/>
            </p:nvSpPr>
            <p:spPr>
              <a:xfrm>
                <a:off x="1776053" y="6465521"/>
                <a:ext cx="1145763" cy="246221"/>
              </a:xfrm>
              <a:prstGeom prst="rect">
                <a:avLst/>
              </a:prstGeom>
              <a:blipFill rotWithShape="0">
                <a:blip r:embed="rId8"/>
                <a:stretch>
                  <a:fillRect l="-2660" r="-532"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2907106" y="3166642"/>
                <a:ext cx="1579343" cy="5127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d>
                            <m:dPr>
                              <m:ctrlPr>
                                <a:rPr lang="en-US" sz="1600" b="0" i="1" smtClean="0">
                                  <a:latin typeface="Cambria Math" panose="02040503050406030204" pitchFamily="18" charset="0"/>
                                </a:rPr>
                              </m:ctrlPr>
                            </m:dPr>
                            <m:e>
                              <m:r>
                                <a:rPr lang="en-US" sz="1600" b="0" i="1" smtClean="0">
                                  <a:latin typeface="Cambria Math" panose="02040503050406030204" pitchFamily="18" charset="0"/>
                                </a:rPr>
                                <m:t>70+15</m:t>
                              </m:r>
                            </m:e>
                          </m:d>
                        </m:num>
                        <m:den>
                          <m:d>
                            <m:dPr>
                              <m:ctrlPr>
                                <a:rPr lang="en-US" sz="1600" b="0" i="1" smtClean="0">
                                  <a:latin typeface="Cambria Math" panose="02040503050406030204" pitchFamily="18" charset="0"/>
                                </a:rPr>
                              </m:ctrlPr>
                            </m:dPr>
                            <m:e>
                              <m:r>
                                <a:rPr lang="en-US" sz="1600" b="0" i="1" smtClean="0">
                                  <a:latin typeface="Cambria Math" panose="02040503050406030204" pitchFamily="18" charset="0"/>
                                </a:rPr>
                                <m:t>100</m:t>
                              </m:r>
                            </m:e>
                          </m:d>
                        </m:den>
                      </m:f>
                      <m:r>
                        <a:rPr lang="en-US" sz="1600" b="0" i="1" smtClean="0">
                          <a:latin typeface="Cambria Math" panose="02040503050406030204" pitchFamily="18" charset="0"/>
                        </a:rPr>
                        <m:t>=0.85</m:t>
                      </m:r>
                    </m:oMath>
                  </m:oMathPara>
                </a14:m>
                <a:endParaRPr lang="en-US" sz="1600" dirty="0"/>
              </a:p>
            </p:txBody>
          </p:sp>
        </mc:Choice>
        <mc:Fallback xmlns="">
          <p:sp>
            <p:nvSpPr>
              <p:cNvPr id="14" name="TextBox 13"/>
              <p:cNvSpPr txBox="1">
                <a:spLocks noRot="1" noChangeAspect="1" noMove="1" noResize="1" noEditPoints="1" noAdjustHandles="1" noChangeArrowheads="1" noChangeShapeType="1" noTextEdit="1"/>
              </p:cNvSpPr>
              <p:nvPr/>
            </p:nvSpPr>
            <p:spPr>
              <a:xfrm>
                <a:off x="2907106" y="3166642"/>
                <a:ext cx="1579343" cy="512704"/>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3027592" y="3774172"/>
                <a:ext cx="1579343" cy="5127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d>
                            <m:dPr>
                              <m:ctrlPr>
                                <a:rPr lang="en-US" sz="1600" b="0" i="1" smtClean="0">
                                  <a:latin typeface="Cambria Math" panose="02040503050406030204" pitchFamily="18" charset="0"/>
                                </a:rPr>
                              </m:ctrlPr>
                            </m:dPr>
                            <m:e>
                              <m:r>
                                <a:rPr lang="en-US" sz="1600" b="0" i="1" smtClean="0">
                                  <a:latin typeface="Cambria Math" panose="02040503050406030204" pitchFamily="18" charset="0"/>
                                </a:rPr>
                                <m:t>15</m:t>
                              </m:r>
                            </m:e>
                          </m:d>
                        </m:num>
                        <m:den>
                          <m:d>
                            <m:dPr>
                              <m:ctrlPr>
                                <a:rPr lang="en-US" sz="1600" b="0" i="1" smtClean="0">
                                  <a:latin typeface="Cambria Math" panose="02040503050406030204" pitchFamily="18" charset="0"/>
                                </a:rPr>
                              </m:ctrlPr>
                            </m:dPr>
                            <m:e>
                              <m:r>
                                <a:rPr lang="en-US" sz="1600" b="0" i="1" smtClean="0">
                                  <a:latin typeface="Cambria Math" panose="02040503050406030204" pitchFamily="18" charset="0"/>
                                </a:rPr>
                                <m:t>15+10</m:t>
                              </m:r>
                            </m:e>
                          </m:d>
                        </m:den>
                      </m:f>
                      <m:r>
                        <a:rPr lang="en-US" sz="1600" b="0" i="1" smtClean="0">
                          <a:latin typeface="Cambria Math" panose="02040503050406030204" pitchFamily="18" charset="0"/>
                        </a:rPr>
                        <m:t>=0.60</m:t>
                      </m:r>
                    </m:oMath>
                  </m:oMathPara>
                </a14:m>
                <a:endParaRPr lang="en-US" sz="1600" dirty="0"/>
              </a:p>
            </p:txBody>
          </p:sp>
        </mc:Choice>
        <mc:Fallback xmlns="">
          <p:sp>
            <p:nvSpPr>
              <p:cNvPr id="15" name="TextBox 14"/>
              <p:cNvSpPr txBox="1">
                <a:spLocks noRot="1" noChangeAspect="1" noMove="1" noResize="1" noEditPoints="1" noAdjustHandles="1" noChangeArrowheads="1" noChangeShapeType="1" noTextEdit="1"/>
              </p:cNvSpPr>
              <p:nvPr/>
            </p:nvSpPr>
            <p:spPr>
              <a:xfrm>
                <a:off x="3027592" y="3774172"/>
                <a:ext cx="1579343" cy="512704"/>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3055357" y="4381703"/>
                <a:ext cx="1465529" cy="5127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d>
                            <m:dPr>
                              <m:ctrlPr>
                                <a:rPr lang="en-US" sz="1600" b="0" i="1" smtClean="0">
                                  <a:latin typeface="Cambria Math" panose="02040503050406030204" pitchFamily="18" charset="0"/>
                                </a:rPr>
                              </m:ctrlPr>
                            </m:dPr>
                            <m:e>
                              <m:r>
                                <a:rPr lang="en-US" sz="1600" b="0" i="1" smtClean="0">
                                  <a:latin typeface="Cambria Math" panose="02040503050406030204" pitchFamily="18" charset="0"/>
                                </a:rPr>
                                <m:t>70</m:t>
                              </m:r>
                            </m:e>
                          </m:d>
                        </m:num>
                        <m:den>
                          <m:d>
                            <m:dPr>
                              <m:ctrlPr>
                                <a:rPr lang="en-US" sz="1600" b="0" i="1" smtClean="0">
                                  <a:latin typeface="Cambria Math" panose="02040503050406030204" pitchFamily="18" charset="0"/>
                                </a:rPr>
                              </m:ctrlPr>
                            </m:dPr>
                            <m:e>
                              <m:r>
                                <a:rPr lang="en-US" sz="1600" b="0" i="1" smtClean="0">
                                  <a:latin typeface="Cambria Math" panose="02040503050406030204" pitchFamily="18" charset="0"/>
                                </a:rPr>
                                <m:t>5+70</m:t>
                              </m:r>
                            </m:e>
                          </m:d>
                        </m:den>
                      </m:f>
                      <m:r>
                        <a:rPr lang="en-US" sz="1600" b="0" i="1" smtClean="0">
                          <a:latin typeface="Cambria Math" panose="02040503050406030204" pitchFamily="18" charset="0"/>
                        </a:rPr>
                        <m:t>=0.93</m:t>
                      </m:r>
                    </m:oMath>
                  </m:oMathPara>
                </a14:m>
                <a:endParaRPr lang="en-US" sz="1600" dirty="0"/>
              </a:p>
            </p:txBody>
          </p:sp>
        </mc:Choice>
        <mc:Fallback xmlns="">
          <p:sp>
            <p:nvSpPr>
              <p:cNvPr id="16" name="TextBox 15"/>
              <p:cNvSpPr txBox="1">
                <a:spLocks noRot="1" noChangeAspect="1" noMove="1" noResize="1" noEditPoints="1" noAdjustHandles="1" noChangeArrowheads="1" noChangeShapeType="1" noTextEdit="1"/>
              </p:cNvSpPr>
              <p:nvPr/>
            </p:nvSpPr>
            <p:spPr>
              <a:xfrm>
                <a:off x="3055357" y="4381703"/>
                <a:ext cx="1465529" cy="512704"/>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2413126" y="5026126"/>
                <a:ext cx="1454309" cy="5127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d>
                            <m:dPr>
                              <m:ctrlPr>
                                <a:rPr lang="en-US" sz="1600" b="0" i="1" smtClean="0">
                                  <a:latin typeface="Cambria Math" panose="02040503050406030204" pitchFamily="18" charset="0"/>
                                </a:rPr>
                              </m:ctrlPr>
                            </m:dPr>
                            <m:e>
                              <m:r>
                                <a:rPr lang="en-US" sz="1600" b="0" i="1" smtClean="0">
                                  <a:latin typeface="Cambria Math" panose="02040503050406030204" pitchFamily="18" charset="0"/>
                                </a:rPr>
                                <m:t>5</m:t>
                              </m:r>
                            </m:e>
                          </m:d>
                        </m:num>
                        <m:den>
                          <m:d>
                            <m:dPr>
                              <m:ctrlPr>
                                <a:rPr lang="en-US" sz="1600" b="0" i="1" smtClean="0">
                                  <a:latin typeface="Cambria Math" panose="02040503050406030204" pitchFamily="18" charset="0"/>
                                </a:rPr>
                              </m:ctrlPr>
                            </m:dPr>
                            <m:e>
                              <m:r>
                                <a:rPr lang="en-US" sz="1600" b="0" i="1" smtClean="0">
                                  <a:latin typeface="Cambria Math" panose="02040503050406030204" pitchFamily="18" charset="0"/>
                                </a:rPr>
                                <m:t>5+70</m:t>
                              </m:r>
                            </m:e>
                          </m:d>
                        </m:den>
                      </m:f>
                      <m:r>
                        <a:rPr lang="en-US" sz="1600" b="0" i="1" smtClean="0">
                          <a:latin typeface="Cambria Math" panose="02040503050406030204" pitchFamily="18" charset="0"/>
                        </a:rPr>
                        <m:t>=0.07</m:t>
                      </m:r>
                    </m:oMath>
                  </m:oMathPara>
                </a14:m>
                <a:endParaRPr lang="en-US" sz="1600" dirty="0"/>
              </a:p>
            </p:txBody>
          </p:sp>
        </mc:Choice>
        <mc:Fallback xmlns="">
          <p:sp>
            <p:nvSpPr>
              <p:cNvPr id="17" name="TextBox 16"/>
              <p:cNvSpPr txBox="1">
                <a:spLocks noRot="1" noChangeAspect="1" noMove="1" noResize="1" noEditPoints="1" noAdjustHandles="1" noChangeArrowheads="1" noChangeShapeType="1" noTextEdit="1"/>
              </p:cNvSpPr>
              <p:nvPr/>
            </p:nvSpPr>
            <p:spPr>
              <a:xfrm>
                <a:off x="2413126" y="5026126"/>
                <a:ext cx="1454309" cy="512704"/>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2456260" y="5673584"/>
                <a:ext cx="1579343" cy="5127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d>
                            <m:dPr>
                              <m:ctrlPr>
                                <a:rPr lang="en-US" sz="1600" b="0" i="1" smtClean="0">
                                  <a:latin typeface="Cambria Math" panose="02040503050406030204" pitchFamily="18" charset="0"/>
                                </a:rPr>
                              </m:ctrlPr>
                            </m:dPr>
                            <m:e>
                              <m:r>
                                <a:rPr lang="en-US" sz="1600" b="0" i="1" smtClean="0">
                                  <a:latin typeface="Cambria Math" panose="02040503050406030204" pitchFamily="18" charset="0"/>
                                </a:rPr>
                                <m:t>10</m:t>
                              </m:r>
                            </m:e>
                          </m:d>
                        </m:num>
                        <m:den>
                          <m:d>
                            <m:dPr>
                              <m:ctrlPr>
                                <a:rPr lang="en-US" sz="1600" b="0" i="1" smtClean="0">
                                  <a:latin typeface="Cambria Math" panose="02040503050406030204" pitchFamily="18" charset="0"/>
                                </a:rPr>
                              </m:ctrlPr>
                            </m:dPr>
                            <m:e>
                              <m:r>
                                <a:rPr lang="en-US" sz="1600" b="0" i="1" smtClean="0">
                                  <a:latin typeface="Cambria Math" panose="02040503050406030204" pitchFamily="18" charset="0"/>
                                </a:rPr>
                                <m:t>15+10</m:t>
                              </m:r>
                            </m:e>
                          </m:d>
                        </m:den>
                      </m:f>
                      <m:r>
                        <a:rPr lang="en-US" sz="1600" b="0" i="1" smtClean="0">
                          <a:latin typeface="Cambria Math" panose="02040503050406030204" pitchFamily="18" charset="0"/>
                        </a:rPr>
                        <m:t>=0.40</m:t>
                      </m:r>
                    </m:oMath>
                  </m:oMathPara>
                </a14:m>
                <a:endParaRPr lang="en-US" sz="1600" dirty="0"/>
              </a:p>
            </p:txBody>
          </p:sp>
        </mc:Choice>
        <mc:Fallback xmlns="">
          <p:sp>
            <p:nvSpPr>
              <p:cNvPr id="18" name="TextBox 17"/>
              <p:cNvSpPr txBox="1">
                <a:spLocks noRot="1" noChangeAspect="1" noMove="1" noResize="1" noEditPoints="1" noAdjustHandles="1" noChangeArrowheads="1" noChangeShapeType="1" noTextEdit="1"/>
              </p:cNvSpPr>
              <p:nvPr/>
            </p:nvSpPr>
            <p:spPr>
              <a:xfrm>
                <a:off x="2456260" y="5673584"/>
                <a:ext cx="1579343" cy="512704"/>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2920267" y="6327811"/>
                <a:ext cx="1465529" cy="5127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d>
                            <m:dPr>
                              <m:ctrlPr>
                                <a:rPr lang="en-US" sz="1600" b="0" i="1" smtClean="0">
                                  <a:latin typeface="Cambria Math" panose="02040503050406030204" pitchFamily="18" charset="0"/>
                                </a:rPr>
                              </m:ctrlPr>
                            </m:dPr>
                            <m:e>
                              <m:r>
                                <a:rPr lang="en-US" sz="1600" b="0" i="1" smtClean="0">
                                  <a:latin typeface="Cambria Math" panose="02040503050406030204" pitchFamily="18" charset="0"/>
                                </a:rPr>
                                <m:t>15</m:t>
                              </m:r>
                            </m:e>
                          </m:d>
                        </m:num>
                        <m:den>
                          <m:d>
                            <m:dPr>
                              <m:ctrlPr>
                                <a:rPr lang="en-US" sz="1600" b="0" i="1" smtClean="0">
                                  <a:latin typeface="Cambria Math" panose="02040503050406030204" pitchFamily="18" charset="0"/>
                                </a:rPr>
                              </m:ctrlPr>
                            </m:dPr>
                            <m:e>
                              <m:r>
                                <a:rPr lang="en-US" sz="1600" b="0" i="1" smtClean="0">
                                  <a:latin typeface="Cambria Math" panose="02040503050406030204" pitchFamily="18" charset="0"/>
                                </a:rPr>
                                <m:t>15+5</m:t>
                              </m:r>
                            </m:e>
                          </m:d>
                        </m:den>
                      </m:f>
                      <m:r>
                        <a:rPr lang="en-US" sz="1600" b="0" i="1" smtClean="0">
                          <a:latin typeface="Cambria Math" panose="02040503050406030204" pitchFamily="18" charset="0"/>
                        </a:rPr>
                        <m:t>=0.75</m:t>
                      </m:r>
                    </m:oMath>
                  </m:oMathPara>
                </a14:m>
                <a:endParaRPr lang="en-US" sz="1600" dirty="0"/>
              </a:p>
            </p:txBody>
          </p:sp>
        </mc:Choice>
        <mc:Fallback xmlns="">
          <p:sp>
            <p:nvSpPr>
              <p:cNvPr id="19" name="TextBox 18"/>
              <p:cNvSpPr txBox="1">
                <a:spLocks noRot="1" noChangeAspect="1" noMove="1" noResize="1" noEditPoints="1" noAdjustHandles="1" noChangeArrowheads="1" noChangeShapeType="1" noTextEdit="1"/>
              </p:cNvSpPr>
              <p:nvPr/>
            </p:nvSpPr>
            <p:spPr>
              <a:xfrm>
                <a:off x="2920267" y="6327811"/>
                <a:ext cx="1465529" cy="512704"/>
              </a:xfrm>
              <a:prstGeom prst="rect">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6636345" y="3166642"/>
                <a:ext cx="2708370" cy="5127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𝐴𝑐𝑐𝑢𝑟𝑎𝑐𝑦</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d>
                            <m:dPr>
                              <m:ctrlPr>
                                <a:rPr lang="en-US" sz="1600" b="0" i="1" smtClean="0">
                                  <a:latin typeface="Cambria Math" panose="02040503050406030204" pitchFamily="18" charset="0"/>
                                </a:rPr>
                              </m:ctrlPr>
                            </m:dPr>
                            <m:e>
                              <m:r>
                                <a:rPr lang="en-US" sz="1600" b="0" i="1" smtClean="0">
                                  <a:latin typeface="Cambria Math" panose="02040503050406030204" pitchFamily="18" charset="0"/>
                                </a:rPr>
                                <m:t>60+20</m:t>
                              </m:r>
                            </m:e>
                          </m:d>
                        </m:num>
                        <m:den>
                          <m:d>
                            <m:dPr>
                              <m:ctrlPr>
                                <a:rPr lang="en-US" sz="1600" b="0" i="1" smtClean="0">
                                  <a:latin typeface="Cambria Math" panose="02040503050406030204" pitchFamily="18" charset="0"/>
                                </a:rPr>
                              </m:ctrlPr>
                            </m:dPr>
                            <m:e>
                              <m:r>
                                <a:rPr lang="en-US" sz="1600" b="0" i="1" smtClean="0">
                                  <a:latin typeface="Cambria Math" panose="02040503050406030204" pitchFamily="18" charset="0"/>
                                </a:rPr>
                                <m:t>100</m:t>
                              </m:r>
                            </m:e>
                          </m:d>
                        </m:den>
                      </m:f>
                      <m:r>
                        <a:rPr lang="en-US" sz="1600" b="0" i="1" smtClean="0">
                          <a:latin typeface="Cambria Math" panose="02040503050406030204" pitchFamily="18" charset="0"/>
                        </a:rPr>
                        <m:t>=0.80</m:t>
                      </m:r>
                    </m:oMath>
                  </m:oMathPara>
                </a14:m>
                <a:endParaRPr lang="en-US" sz="1600" dirty="0"/>
              </a:p>
            </p:txBody>
          </p:sp>
        </mc:Choice>
        <mc:Fallback xmlns="">
          <p:sp>
            <p:nvSpPr>
              <p:cNvPr id="20" name="TextBox 19"/>
              <p:cNvSpPr txBox="1">
                <a:spLocks noRot="1" noChangeAspect="1" noMove="1" noResize="1" noEditPoints="1" noAdjustHandles="1" noChangeArrowheads="1" noChangeShapeType="1" noTextEdit="1"/>
              </p:cNvSpPr>
              <p:nvPr/>
            </p:nvSpPr>
            <p:spPr>
              <a:xfrm>
                <a:off x="6636345" y="3166642"/>
                <a:ext cx="2708370" cy="512704"/>
              </a:xfrm>
              <a:prstGeom prst="rect">
                <a:avLst/>
              </a:prstGeom>
              <a:blipFill rotWithShape="0">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6636345" y="3763422"/>
                <a:ext cx="2862258" cy="5127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𝑆𝑒𝑛𝑠𝑖𝑡𝑖𝑣𝑖𝑡𝑦</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d>
                            <m:dPr>
                              <m:ctrlPr>
                                <a:rPr lang="en-US" sz="1600" b="0" i="1" smtClean="0">
                                  <a:latin typeface="Cambria Math" panose="02040503050406030204" pitchFamily="18" charset="0"/>
                                </a:rPr>
                              </m:ctrlPr>
                            </m:dPr>
                            <m:e>
                              <m:r>
                                <a:rPr lang="en-US" sz="1600" b="0" i="1" smtClean="0">
                                  <a:latin typeface="Cambria Math" panose="02040503050406030204" pitchFamily="18" charset="0"/>
                                </a:rPr>
                                <m:t>20</m:t>
                              </m:r>
                            </m:e>
                          </m:d>
                        </m:num>
                        <m:den>
                          <m:d>
                            <m:dPr>
                              <m:ctrlPr>
                                <a:rPr lang="en-US" sz="1600" b="0" i="1" smtClean="0">
                                  <a:latin typeface="Cambria Math" panose="02040503050406030204" pitchFamily="18" charset="0"/>
                                </a:rPr>
                              </m:ctrlPr>
                            </m:dPr>
                            <m:e>
                              <m:r>
                                <a:rPr lang="en-US" sz="1600" b="0" i="1" smtClean="0">
                                  <a:latin typeface="Cambria Math" panose="02040503050406030204" pitchFamily="18" charset="0"/>
                                </a:rPr>
                                <m:t>20+20</m:t>
                              </m:r>
                            </m:e>
                          </m:d>
                        </m:den>
                      </m:f>
                      <m:r>
                        <a:rPr lang="en-US" sz="1600" b="0" i="1" smtClean="0">
                          <a:latin typeface="Cambria Math" panose="02040503050406030204" pitchFamily="18" charset="0"/>
                        </a:rPr>
                        <m:t>=0.50</m:t>
                      </m:r>
                    </m:oMath>
                  </m:oMathPara>
                </a14:m>
                <a:endParaRPr lang="en-US" sz="1600" dirty="0"/>
              </a:p>
            </p:txBody>
          </p:sp>
        </mc:Choice>
        <mc:Fallback xmlns="">
          <p:sp>
            <p:nvSpPr>
              <p:cNvPr id="21" name="TextBox 20"/>
              <p:cNvSpPr txBox="1">
                <a:spLocks noRot="1" noChangeAspect="1" noMove="1" noResize="1" noEditPoints="1" noAdjustHandles="1" noChangeArrowheads="1" noChangeShapeType="1" noTextEdit="1"/>
              </p:cNvSpPr>
              <p:nvPr/>
            </p:nvSpPr>
            <p:spPr>
              <a:xfrm>
                <a:off x="6636345" y="3763422"/>
                <a:ext cx="2862258" cy="512704"/>
              </a:xfrm>
              <a:prstGeom prst="rect">
                <a:avLst/>
              </a:prstGeom>
              <a:blipFill rotWithShape="0">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6636345" y="4381703"/>
                <a:ext cx="2758063" cy="5127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𝑆𝑝𝑒𝑐𝑖𝑓𝑖𝑐𝑖𝑡𝑦</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d>
                            <m:dPr>
                              <m:ctrlPr>
                                <a:rPr lang="en-US" sz="1600" b="0" i="1" smtClean="0">
                                  <a:latin typeface="Cambria Math" panose="02040503050406030204" pitchFamily="18" charset="0"/>
                                </a:rPr>
                              </m:ctrlPr>
                            </m:dPr>
                            <m:e>
                              <m:r>
                                <a:rPr lang="en-US" sz="1600" b="0" i="1" smtClean="0">
                                  <a:latin typeface="Cambria Math" panose="02040503050406030204" pitchFamily="18" charset="0"/>
                                </a:rPr>
                                <m:t>60</m:t>
                              </m:r>
                            </m:e>
                          </m:d>
                        </m:num>
                        <m:den>
                          <m:d>
                            <m:dPr>
                              <m:ctrlPr>
                                <a:rPr lang="en-US" sz="1600" b="0" i="1" smtClean="0">
                                  <a:latin typeface="Cambria Math" panose="02040503050406030204" pitchFamily="18" charset="0"/>
                                </a:rPr>
                              </m:ctrlPr>
                            </m:dPr>
                            <m:e>
                              <m:r>
                                <a:rPr lang="en-US" sz="1600" b="0" i="1" smtClean="0">
                                  <a:latin typeface="Cambria Math" panose="02040503050406030204" pitchFamily="18" charset="0"/>
                                </a:rPr>
                                <m:t>0+60</m:t>
                              </m:r>
                            </m:e>
                          </m:d>
                        </m:den>
                      </m:f>
                      <m:r>
                        <a:rPr lang="en-US" sz="1600" b="0" i="1" smtClean="0">
                          <a:latin typeface="Cambria Math" panose="02040503050406030204" pitchFamily="18" charset="0"/>
                        </a:rPr>
                        <m:t>=1.00</m:t>
                      </m:r>
                    </m:oMath>
                  </m:oMathPara>
                </a14:m>
                <a:endParaRPr lang="en-US" sz="1600" dirty="0"/>
              </a:p>
            </p:txBody>
          </p:sp>
        </mc:Choice>
        <mc:Fallback xmlns="">
          <p:sp>
            <p:nvSpPr>
              <p:cNvPr id="22" name="TextBox 21"/>
              <p:cNvSpPr txBox="1">
                <a:spLocks noRot="1" noChangeAspect="1" noMove="1" noResize="1" noEditPoints="1" noAdjustHandles="1" noChangeArrowheads="1" noChangeShapeType="1" noTextEdit="1"/>
              </p:cNvSpPr>
              <p:nvPr/>
            </p:nvSpPr>
            <p:spPr>
              <a:xfrm>
                <a:off x="6636345" y="4381703"/>
                <a:ext cx="2758063" cy="512704"/>
              </a:xfrm>
              <a:prstGeom prst="rect">
                <a:avLst/>
              </a:prstGeom>
              <a:blipFill rotWithShape="0">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6642190" y="5026126"/>
                <a:ext cx="2122569" cy="5127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𝐹𝑃𝑅</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d>
                            <m:dPr>
                              <m:ctrlPr>
                                <a:rPr lang="en-US" sz="1600" b="0" i="1" smtClean="0">
                                  <a:latin typeface="Cambria Math" panose="02040503050406030204" pitchFamily="18" charset="0"/>
                                </a:rPr>
                              </m:ctrlPr>
                            </m:dPr>
                            <m:e>
                              <m:r>
                                <a:rPr lang="en-US" sz="1600" b="0" i="1" smtClean="0">
                                  <a:latin typeface="Cambria Math" panose="02040503050406030204" pitchFamily="18" charset="0"/>
                                </a:rPr>
                                <m:t>0</m:t>
                              </m:r>
                            </m:e>
                          </m:d>
                        </m:num>
                        <m:den>
                          <m:d>
                            <m:dPr>
                              <m:ctrlPr>
                                <a:rPr lang="en-US" sz="1600" b="0" i="1" smtClean="0">
                                  <a:latin typeface="Cambria Math" panose="02040503050406030204" pitchFamily="18" charset="0"/>
                                </a:rPr>
                              </m:ctrlPr>
                            </m:dPr>
                            <m:e>
                              <m:r>
                                <a:rPr lang="en-US" sz="1600" b="0" i="1" smtClean="0">
                                  <a:latin typeface="Cambria Math" panose="02040503050406030204" pitchFamily="18" charset="0"/>
                                </a:rPr>
                                <m:t>0+60</m:t>
                              </m:r>
                            </m:e>
                          </m:d>
                        </m:den>
                      </m:f>
                      <m:r>
                        <a:rPr lang="en-US" sz="1600" b="0" i="1" smtClean="0">
                          <a:latin typeface="Cambria Math" panose="02040503050406030204" pitchFamily="18" charset="0"/>
                        </a:rPr>
                        <m:t>=0.00</m:t>
                      </m:r>
                    </m:oMath>
                  </m:oMathPara>
                </a14:m>
                <a:endParaRPr lang="en-US" sz="1600" dirty="0"/>
              </a:p>
            </p:txBody>
          </p:sp>
        </mc:Choice>
        <mc:Fallback xmlns="">
          <p:sp>
            <p:nvSpPr>
              <p:cNvPr id="23" name="TextBox 22"/>
              <p:cNvSpPr txBox="1">
                <a:spLocks noRot="1" noChangeAspect="1" noMove="1" noResize="1" noEditPoints="1" noAdjustHandles="1" noChangeArrowheads="1" noChangeShapeType="1" noTextEdit="1"/>
              </p:cNvSpPr>
              <p:nvPr/>
            </p:nvSpPr>
            <p:spPr>
              <a:xfrm>
                <a:off x="6642190" y="5026126"/>
                <a:ext cx="2122569" cy="512704"/>
              </a:xfrm>
              <a:prstGeom prst="rect">
                <a:avLst/>
              </a:prstGeom>
              <a:blipFill rotWithShape="0">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6647141" y="5673584"/>
                <a:ext cx="2260427" cy="5127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𝐹𝑁𝑅</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d>
                            <m:dPr>
                              <m:ctrlPr>
                                <a:rPr lang="en-US" sz="1600" b="0" i="1" smtClean="0">
                                  <a:latin typeface="Cambria Math" panose="02040503050406030204" pitchFamily="18" charset="0"/>
                                </a:rPr>
                              </m:ctrlPr>
                            </m:dPr>
                            <m:e>
                              <m:r>
                                <a:rPr lang="en-US" sz="1600" b="0" i="1" smtClean="0">
                                  <a:latin typeface="Cambria Math" panose="02040503050406030204" pitchFamily="18" charset="0"/>
                                </a:rPr>
                                <m:t>20</m:t>
                              </m:r>
                            </m:e>
                          </m:d>
                        </m:num>
                        <m:den>
                          <m:d>
                            <m:dPr>
                              <m:ctrlPr>
                                <a:rPr lang="en-US" sz="1600" b="0" i="1" smtClean="0">
                                  <a:latin typeface="Cambria Math" panose="02040503050406030204" pitchFamily="18" charset="0"/>
                                </a:rPr>
                              </m:ctrlPr>
                            </m:dPr>
                            <m:e>
                              <m:r>
                                <a:rPr lang="en-US" sz="1600" b="0" i="1" smtClean="0">
                                  <a:latin typeface="Cambria Math" panose="02040503050406030204" pitchFamily="18" charset="0"/>
                                </a:rPr>
                                <m:t>20+20</m:t>
                              </m:r>
                            </m:e>
                          </m:d>
                        </m:den>
                      </m:f>
                      <m:r>
                        <a:rPr lang="en-US" sz="1600" b="0" i="1" smtClean="0">
                          <a:latin typeface="Cambria Math" panose="02040503050406030204" pitchFamily="18" charset="0"/>
                        </a:rPr>
                        <m:t>=0.50</m:t>
                      </m:r>
                    </m:oMath>
                  </m:oMathPara>
                </a14:m>
                <a:endParaRPr lang="en-US" sz="1600" dirty="0"/>
              </a:p>
            </p:txBody>
          </p:sp>
        </mc:Choice>
        <mc:Fallback xmlns="">
          <p:sp>
            <p:nvSpPr>
              <p:cNvPr id="24" name="TextBox 23"/>
              <p:cNvSpPr txBox="1">
                <a:spLocks noRot="1" noChangeAspect="1" noMove="1" noResize="1" noEditPoints="1" noAdjustHandles="1" noChangeArrowheads="1" noChangeShapeType="1" noTextEdit="1"/>
              </p:cNvSpPr>
              <p:nvPr/>
            </p:nvSpPr>
            <p:spPr>
              <a:xfrm>
                <a:off x="6647141" y="5673584"/>
                <a:ext cx="2260427" cy="512704"/>
              </a:xfrm>
              <a:prstGeom prst="rect">
                <a:avLst/>
              </a:prstGeom>
              <a:blipFill rotWithShape="0">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6636345" y="6327811"/>
                <a:ext cx="2610586" cy="5127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𝑃𝑟𝑒𝑐𝑖𝑠𝑖𝑜𝑛</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d>
                            <m:dPr>
                              <m:ctrlPr>
                                <a:rPr lang="en-US" sz="1600" b="0" i="1" smtClean="0">
                                  <a:latin typeface="Cambria Math" panose="02040503050406030204" pitchFamily="18" charset="0"/>
                                </a:rPr>
                              </m:ctrlPr>
                            </m:dPr>
                            <m:e>
                              <m:r>
                                <a:rPr lang="en-US" sz="1600" b="0" i="1" smtClean="0">
                                  <a:latin typeface="Cambria Math" panose="02040503050406030204" pitchFamily="18" charset="0"/>
                                </a:rPr>
                                <m:t>20</m:t>
                              </m:r>
                            </m:e>
                          </m:d>
                        </m:num>
                        <m:den>
                          <m:d>
                            <m:dPr>
                              <m:ctrlPr>
                                <a:rPr lang="en-US" sz="1600" b="0" i="1" smtClean="0">
                                  <a:latin typeface="Cambria Math" panose="02040503050406030204" pitchFamily="18" charset="0"/>
                                </a:rPr>
                              </m:ctrlPr>
                            </m:dPr>
                            <m:e>
                              <m:r>
                                <a:rPr lang="en-US" sz="1600" b="0" i="1" smtClean="0">
                                  <a:latin typeface="Cambria Math" panose="02040503050406030204" pitchFamily="18" charset="0"/>
                                </a:rPr>
                                <m:t>20+0</m:t>
                              </m:r>
                            </m:e>
                          </m:d>
                        </m:den>
                      </m:f>
                      <m:r>
                        <a:rPr lang="en-US" sz="1600" b="0" i="1" smtClean="0">
                          <a:latin typeface="Cambria Math" panose="02040503050406030204" pitchFamily="18" charset="0"/>
                        </a:rPr>
                        <m:t>=1.00</m:t>
                      </m:r>
                    </m:oMath>
                  </m:oMathPara>
                </a14:m>
                <a:endParaRPr lang="en-US" sz="1600" dirty="0"/>
              </a:p>
            </p:txBody>
          </p:sp>
        </mc:Choice>
        <mc:Fallback xmlns="">
          <p:sp>
            <p:nvSpPr>
              <p:cNvPr id="25" name="TextBox 24"/>
              <p:cNvSpPr txBox="1">
                <a:spLocks noRot="1" noChangeAspect="1" noMove="1" noResize="1" noEditPoints="1" noAdjustHandles="1" noChangeArrowheads="1" noChangeShapeType="1" noTextEdit="1"/>
              </p:cNvSpPr>
              <p:nvPr/>
            </p:nvSpPr>
            <p:spPr>
              <a:xfrm>
                <a:off x="6636345" y="6327811"/>
                <a:ext cx="2610586" cy="512704"/>
              </a:xfrm>
              <a:prstGeom prst="rect">
                <a:avLst/>
              </a:prstGeom>
              <a:blipFill rotWithShape="0">
                <a:blip r:embed="rId2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486511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Cost of Getting it Wrong</a:t>
            </a:r>
          </a:p>
        </p:txBody>
      </p:sp>
      <p:sp>
        <p:nvSpPr>
          <p:cNvPr id="5" name="Slide Number Placeholder 4"/>
          <p:cNvSpPr>
            <a:spLocks noGrp="1"/>
          </p:cNvSpPr>
          <p:nvPr>
            <p:ph type="sldNum" sz="quarter" idx="12"/>
          </p:nvPr>
        </p:nvSpPr>
        <p:spPr/>
        <p:txBody>
          <a:bodyPr/>
          <a:lstStyle/>
          <a:p>
            <a:fld id="{DE41F4BC-01F9-401E-8FFC-62740F5E14FB}" type="slidenum">
              <a:rPr lang="en-US" smtClean="0"/>
              <a:t>25</a:t>
            </a:fld>
            <a:endParaRPr lang="en-US"/>
          </a:p>
        </p:txBody>
      </p:sp>
      <p:graphicFrame>
        <p:nvGraphicFramePr>
          <p:cNvPr id="6" name="Content Placeholder 4"/>
          <p:cNvGraphicFramePr>
            <a:graphicFrameLocks/>
          </p:cNvGraphicFramePr>
          <p:nvPr>
            <p:extLst>
              <p:ext uri="{D42A27DB-BD31-4B8C-83A1-F6EECF244321}">
                <p14:modId xmlns:p14="http://schemas.microsoft.com/office/powerpoint/2010/main" val="3007383508"/>
              </p:ext>
            </p:extLst>
          </p:nvPr>
        </p:nvGraphicFramePr>
        <p:xfrm>
          <a:off x="4297236" y="2496527"/>
          <a:ext cx="5442860" cy="2249716"/>
        </p:xfrm>
        <a:graphic>
          <a:graphicData uri="http://schemas.openxmlformats.org/drawingml/2006/table">
            <a:tbl>
              <a:tblPr>
                <a:tableStyleId>{5C22544A-7EE6-4342-B048-85BDC9FD1C3A}</a:tableStyleId>
              </a:tblPr>
              <a:tblGrid>
                <a:gridCol w="372707">
                  <a:extLst>
                    <a:ext uri="{9D8B030D-6E8A-4147-A177-3AD203B41FA5}">
                      <a16:colId xmlns:a16="http://schemas.microsoft.com/office/drawing/2014/main" val="20000"/>
                    </a:ext>
                  </a:extLst>
                </a:gridCol>
                <a:gridCol w="1702838">
                  <a:extLst>
                    <a:ext uri="{9D8B030D-6E8A-4147-A177-3AD203B41FA5}">
                      <a16:colId xmlns:a16="http://schemas.microsoft.com/office/drawing/2014/main" val="20001"/>
                    </a:ext>
                  </a:extLst>
                </a:gridCol>
                <a:gridCol w="1494971">
                  <a:extLst>
                    <a:ext uri="{9D8B030D-6E8A-4147-A177-3AD203B41FA5}">
                      <a16:colId xmlns:a16="http://schemas.microsoft.com/office/drawing/2014/main" val="20002"/>
                    </a:ext>
                  </a:extLst>
                </a:gridCol>
                <a:gridCol w="1872344">
                  <a:extLst>
                    <a:ext uri="{9D8B030D-6E8A-4147-A177-3AD203B41FA5}">
                      <a16:colId xmlns:a16="http://schemas.microsoft.com/office/drawing/2014/main" val="20003"/>
                    </a:ext>
                  </a:extLst>
                </a:gridCol>
              </a:tblGrid>
              <a:tr h="562429">
                <a:tc>
                  <a:txBody>
                    <a:bodyPr/>
                    <a:lstStyle/>
                    <a:p>
                      <a:endParaRPr lang="en-US"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2">
                  <a:txBody>
                    <a:bodyPr/>
                    <a:lstStyle/>
                    <a:p>
                      <a:pPr algn="ctr"/>
                      <a:r>
                        <a:rPr lang="en-US" b="1" dirty="0">
                          <a:latin typeface="Calibri" panose="020F0502020204030204" pitchFamily="34" charset="0"/>
                        </a:rPr>
                        <a:t>Predicted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562429">
                <a:tc>
                  <a:txBody>
                    <a:bodyPr/>
                    <a:lstStyle/>
                    <a:p>
                      <a:endParaRPr lang="en-US">
                        <a:latin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latin typeface="Calibri" panose="020F0502020204030204" pitchFamily="34" charset="0"/>
                        </a:rPr>
                        <a:t>Positive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latin typeface="Calibri" panose="020F0502020204030204" pitchFamily="34" charset="0"/>
                        </a:rPr>
                        <a:t>Negative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562429">
                <a:tc rowSpan="2">
                  <a:txBody>
                    <a:bodyPr/>
                    <a:lstStyle/>
                    <a:p>
                      <a:pPr algn="ctr"/>
                      <a:r>
                        <a:rPr lang="en-US" b="1" dirty="0">
                          <a:latin typeface="Calibri" panose="020F0502020204030204" pitchFamily="34" charset="0"/>
                        </a:rPr>
                        <a:t>Actual</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b="1" dirty="0">
                          <a:latin typeface="Calibri" panose="020F0502020204030204" pitchFamily="34" charset="0"/>
                        </a:rPr>
                        <a:t>Positive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562429">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b="1" dirty="0">
                          <a:latin typeface="Calibri" panose="020F0502020204030204" pitchFamily="34" charset="0"/>
                        </a:rPr>
                        <a:t>Negative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7" name="TextBox 6"/>
          <p:cNvSpPr txBox="1"/>
          <p:nvPr/>
        </p:nvSpPr>
        <p:spPr>
          <a:xfrm>
            <a:off x="8499149" y="3901826"/>
            <a:ext cx="450012" cy="1200329"/>
          </a:xfrm>
          <a:prstGeom prst="rect">
            <a:avLst/>
          </a:prstGeom>
          <a:noFill/>
        </p:spPr>
        <p:txBody>
          <a:bodyPr wrap="square" rtlCol="0">
            <a:spAutoFit/>
          </a:bodyPr>
          <a:lstStyle/>
          <a:p>
            <a:r>
              <a:rPr lang="en-US" sz="7200" dirty="0">
                <a:solidFill>
                  <a:srgbClr val="00B050"/>
                </a:solidFill>
                <a:sym typeface="Wingdings" panose="05000000000000000000" pitchFamily="2" charset="2"/>
              </a:rPr>
              <a:t></a:t>
            </a:r>
            <a:endParaRPr lang="en-US" sz="28700" dirty="0">
              <a:solidFill>
                <a:srgbClr val="00B050"/>
              </a:solidFill>
            </a:endParaRPr>
          </a:p>
        </p:txBody>
      </p:sp>
      <p:sp>
        <p:nvSpPr>
          <p:cNvPr id="8" name="TextBox 7"/>
          <p:cNvSpPr txBox="1"/>
          <p:nvPr/>
        </p:nvSpPr>
        <p:spPr>
          <a:xfrm>
            <a:off x="6793660" y="3901826"/>
            <a:ext cx="440344" cy="1200329"/>
          </a:xfrm>
          <a:prstGeom prst="rect">
            <a:avLst/>
          </a:prstGeom>
          <a:noFill/>
        </p:spPr>
        <p:txBody>
          <a:bodyPr wrap="square" rtlCol="0">
            <a:spAutoFit/>
          </a:bodyPr>
          <a:lstStyle/>
          <a:p>
            <a:r>
              <a:rPr lang="en-US" sz="7200" dirty="0">
                <a:solidFill>
                  <a:srgbClr val="FF0000"/>
                </a:solidFill>
                <a:sym typeface="Wingdings" panose="05000000000000000000" pitchFamily="2" charset="2"/>
              </a:rPr>
              <a:t></a:t>
            </a:r>
            <a:endParaRPr lang="en-US" sz="7200" dirty="0">
              <a:solidFill>
                <a:srgbClr val="FF0000"/>
              </a:solidFill>
            </a:endParaRPr>
          </a:p>
        </p:txBody>
      </p:sp>
      <p:sp>
        <p:nvSpPr>
          <p:cNvPr id="9" name="TextBox 8"/>
          <p:cNvSpPr txBox="1"/>
          <p:nvPr/>
        </p:nvSpPr>
        <p:spPr>
          <a:xfrm>
            <a:off x="6793660" y="3349287"/>
            <a:ext cx="450012" cy="1200329"/>
          </a:xfrm>
          <a:prstGeom prst="rect">
            <a:avLst/>
          </a:prstGeom>
          <a:noFill/>
        </p:spPr>
        <p:txBody>
          <a:bodyPr wrap="square" rtlCol="0">
            <a:spAutoFit/>
          </a:bodyPr>
          <a:lstStyle/>
          <a:p>
            <a:r>
              <a:rPr lang="en-US" sz="7200" dirty="0">
                <a:solidFill>
                  <a:srgbClr val="00B050"/>
                </a:solidFill>
                <a:sym typeface="Wingdings" panose="05000000000000000000" pitchFamily="2" charset="2"/>
              </a:rPr>
              <a:t></a:t>
            </a:r>
            <a:endParaRPr lang="en-US" sz="28700" dirty="0">
              <a:solidFill>
                <a:srgbClr val="00B050"/>
              </a:solidFill>
            </a:endParaRPr>
          </a:p>
        </p:txBody>
      </p:sp>
      <p:sp>
        <p:nvSpPr>
          <p:cNvPr id="10" name="TextBox 9"/>
          <p:cNvSpPr txBox="1"/>
          <p:nvPr/>
        </p:nvSpPr>
        <p:spPr>
          <a:xfrm>
            <a:off x="8499149" y="3301661"/>
            <a:ext cx="440344" cy="1200329"/>
          </a:xfrm>
          <a:prstGeom prst="rect">
            <a:avLst/>
          </a:prstGeom>
          <a:noFill/>
        </p:spPr>
        <p:txBody>
          <a:bodyPr wrap="square" rtlCol="0">
            <a:spAutoFit/>
          </a:bodyPr>
          <a:lstStyle/>
          <a:p>
            <a:r>
              <a:rPr lang="en-US" sz="7200" dirty="0">
                <a:solidFill>
                  <a:srgbClr val="FF0000"/>
                </a:solidFill>
                <a:sym typeface="Wingdings" panose="05000000000000000000" pitchFamily="2" charset="2"/>
              </a:rPr>
              <a:t></a:t>
            </a:r>
            <a:endParaRPr lang="en-US" sz="7200" dirty="0">
              <a:solidFill>
                <a:srgbClr val="FF0000"/>
              </a:solidFill>
            </a:endParaRPr>
          </a:p>
        </p:txBody>
      </p:sp>
      <p:sp>
        <p:nvSpPr>
          <p:cNvPr id="11" name="Right Arrow 10"/>
          <p:cNvSpPr/>
          <p:nvPr/>
        </p:nvSpPr>
        <p:spPr>
          <a:xfrm rot="10800000">
            <a:off x="9853484" y="3556385"/>
            <a:ext cx="1028700" cy="690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Image result for pregnancy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6323" y="2363717"/>
            <a:ext cx="2080452" cy="2738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67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6" presetClass="emph" presetSubtype="0" fill="hold" grpId="1" nodeType="clickEffect">
                                  <p:stCondLst>
                                    <p:cond delay="0"/>
                                  </p:stCondLst>
                                  <p:childTnLst>
                                    <p:animScale>
                                      <p:cBhvr>
                                        <p:cTn id="26" dur="2000" fill="hold"/>
                                        <p:tgtEl>
                                          <p:spTgt spid="10"/>
                                        </p:tgtEl>
                                      </p:cBhvr>
                                      <p:by x="400000" y="400000"/>
                                    </p:animScale>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0" grpId="1"/>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Confusion Matrix Example</a:t>
            </a:r>
            <a:endParaRPr lang="en-US" dirty="0"/>
          </a:p>
        </p:txBody>
      </p:sp>
      <p:sp>
        <p:nvSpPr>
          <p:cNvPr id="26" name="Content Placeholder 25"/>
          <p:cNvSpPr>
            <a:spLocks noGrp="1"/>
          </p:cNvSpPr>
          <p:nvPr>
            <p:ph sz="half" idx="1"/>
          </p:nvPr>
        </p:nvSpPr>
        <p:spPr>
          <a:xfrm>
            <a:off x="1261872" y="3165702"/>
            <a:ext cx="9345168" cy="2656363"/>
          </a:xfrm>
        </p:spPr>
        <p:txBody>
          <a:bodyPr>
            <a:normAutofit/>
          </a:bodyPr>
          <a:lstStyle/>
          <a:p>
            <a:r>
              <a:rPr lang="en-US" sz="1800" dirty="0"/>
              <a:t>Assume:</a:t>
            </a:r>
          </a:p>
          <a:p>
            <a:pPr lvl="1"/>
            <a:r>
              <a:rPr lang="en-US" sz="1800" dirty="0"/>
              <a:t>It costs our organization $20,000 when we loan to a defaulter</a:t>
            </a:r>
          </a:p>
          <a:p>
            <a:pPr lvl="1"/>
            <a:r>
              <a:rPr lang="en-US" sz="1800" dirty="0"/>
              <a:t>We lose $5,000 in revenue when we refuse a loan to a non-defaulter</a:t>
            </a:r>
          </a:p>
          <a:p>
            <a:pPr lvl="1"/>
            <a:endParaRPr lang="en-US" sz="1800" dirty="0"/>
          </a:p>
          <a:p>
            <a:endParaRPr lang="en-US" sz="1800" dirty="0"/>
          </a:p>
          <a:p>
            <a:r>
              <a:rPr lang="en-US" sz="1800" dirty="0"/>
              <a:t>But what if:</a:t>
            </a:r>
          </a:p>
          <a:p>
            <a:pPr lvl="1"/>
            <a:r>
              <a:rPr lang="en-US" sz="1800" dirty="0"/>
              <a:t>It costs our organization $4,000 when we loan to a defaulter</a:t>
            </a:r>
          </a:p>
          <a:p>
            <a:pPr lvl="1"/>
            <a:r>
              <a:rPr lang="en-US" sz="1800" dirty="0"/>
              <a:t>We lose $10,000 in revenue when we refuse a loan to a non-defaulter</a:t>
            </a:r>
          </a:p>
          <a:p>
            <a:endParaRPr lang="en-US" sz="1800" dirty="0"/>
          </a:p>
        </p:txBody>
      </p:sp>
      <p:sp>
        <p:nvSpPr>
          <p:cNvPr id="5" name="Slide Number Placeholder 4"/>
          <p:cNvSpPr>
            <a:spLocks noGrp="1"/>
          </p:cNvSpPr>
          <p:nvPr>
            <p:ph type="sldNum" sz="quarter" idx="12"/>
          </p:nvPr>
        </p:nvSpPr>
        <p:spPr/>
        <p:txBody>
          <a:bodyPr/>
          <a:lstStyle/>
          <a:p>
            <a:fld id="{601A7ADE-E78F-4068-B691-87A7BF8C4DE5}" type="slidenum">
              <a:rPr lang="en-US" smtClean="0"/>
              <a:pPr/>
              <a:t>26</a:t>
            </a:fld>
            <a:endParaRPr lang="en-US" dirty="0"/>
          </a:p>
        </p:txBody>
      </p:sp>
      <p:graphicFrame>
        <p:nvGraphicFramePr>
          <p:cNvPr id="6" name="Content Placeholder 4"/>
          <p:cNvGraphicFramePr>
            <a:graphicFrameLocks/>
          </p:cNvGraphicFramePr>
          <p:nvPr>
            <p:extLst>
              <p:ext uri="{D42A27DB-BD31-4B8C-83A1-F6EECF244321}">
                <p14:modId xmlns:p14="http://schemas.microsoft.com/office/powerpoint/2010/main" val="1086282494"/>
              </p:ext>
            </p:extLst>
          </p:nvPr>
        </p:nvGraphicFramePr>
        <p:xfrm>
          <a:off x="1135129" y="1691322"/>
          <a:ext cx="4734046" cy="1341120"/>
        </p:xfrm>
        <a:graphic>
          <a:graphicData uri="http://schemas.openxmlformats.org/drawingml/2006/table">
            <a:tbl>
              <a:tblPr>
                <a:tableStyleId>{5C22544A-7EE6-4342-B048-85BDC9FD1C3A}</a:tableStyleId>
              </a:tblPr>
              <a:tblGrid>
                <a:gridCol w="628787">
                  <a:extLst>
                    <a:ext uri="{9D8B030D-6E8A-4147-A177-3AD203B41FA5}">
                      <a16:colId xmlns:a16="http://schemas.microsoft.com/office/drawing/2014/main" val="20000"/>
                    </a:ext>
                  </a:extLst>
                </a:gridCol>
                <a:gridCol w="1378776">
                  <a:extLst>
                    <a:ext uri="{9D8B030D-6E8A-4147-A177-3AD203B41FA5}">
                      <a16:colId xmlns:a16="http://schemas.microsoft.com/office/drawing/2014/main" val="20001"/>
                    </a:ext>
                  </a:extLst>
                </a:gridCol>
                <a:gridCol w="1210462">
                  <a:extLst>
                    <a:ext uri="{9D8B030D-6E8A-4147-A177-3AD203B41FA5}">
                      <a16:colId xmlns:a16="http://schemas.microsoft.com/office/drawing/2014/main" val="20002"/>
                    </a:ext>
                  </a:extLst>
                </a:gridCol>
                <a:gridCol w="1516021">
                  <a:extLst>
                    <a:ext uri="{9D8B030D-6E8A-4147-A177-3AD203B41FA5}">
                      <a16:colId xmlns:a16="http://schemas.microsoft.com/office/drawing/2014/main" val="20003"/>
                    </a:ext>
                  </a:extLst>
                </a:gridCol>
              </a:tblGrid>
              <a:tr h="306375">
                <a:tc>
                  <a:txBody>
                    <a:bodyPr/>
                    <a:lstStyle/>
                    <a:p>
                      <a:endParaRPr lang="en-US" sz="1600"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sz="1600"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2">
                  <a:txBody>
                    <a:bodyPr/>
                    <a:lstStyle/>
                    <a:p>
                      <a:pPr algn="ctr"/>
                      <a:r>
                        <a:rPr lang="en-US" sz="1600" b="1" dirty="0">
                          <a:latin typeface="Calibri" panose="020F0502020204030204" pitchFamily="34" charset="0"/>
                        </a:rPr>
                        <a:t>Predicted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06375">
                <a:tc>
                  <a:txBody>
                    <a:bodyPr/>
                    <a:lstStyle/>
                    <a:p>
                      <a:endParaRPr lang="en-US" sz="1600">
                        <a:latin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1" dirty="0">
                          <a:latin typeface="Calibri" panose="020F0502020204030204" pitchFamily="34" charset="0"/>
                        </a:rPr>
                        <a:t>Defaulter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1" dirty="0">
                          <a:latin typeface="Calibri" panose="020F0502020204030204" pitchFamily="34" charset="0"/>
                        </a:rPr>
                        <a:t>Non-defaulter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06375">
                <a:tc rowSpan="2">
                  <a:txBody>
                    <a:bodyPr/>
                    <a:lstStyle/>
                    <a:p>
                      <a:pPr algn="ctr"/>
                      <a:r>
                        <a:rPr lang="en-US" sz="1600" b="1" dirty="0">
                          <a:latin typeface="Calibri" panose="020F0502020204030204" pitchFamily="34" charset="0"/>
                        </a:rPr>
                        <a:t>Actual</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sz="1600" b="1" dirty="0">
                          <a:latin typeface="Calibri" panose="020F0502020204030204" pitchFamily="34" charset="0"/>
                        </a:rPr>
                        <a:t>Defaulter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1600" dirty="0">
                          <a:latin typeface="Calibri" panose="020F0502020204030204" pitchFamily="34"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06375">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sz="1600" b="1" dirty="0">
                          <a:latin typeface="Calibri" panose="020F0502020204030204" pitchFamily="34" charset="0"/>
                        </a:rPr>
                        <a:t>Non-defaulter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3"/>
                  </a:ext>
                </a:extLst>
              </a:tr>
            </a:tbl>
          </a:graphicData>
        </a:graphic>
      </p:graphicFrame>
      <p:graphicFrame>
        <p:nvGraphicFramePr>
          <p:cNvPr id="7" name="Content Placeholder 4"/>
          <p:cNvGraphicFramePr>
            <a:graphicFrameLocks/>
          </p:cNvGraphicFramePr>
          <p:nvPr>
            <p:extLst>
              <p:ext uri="{D42A27DB-BD31-4B8C-83A1-F6EECF244321}">
                <p14:modId xmlns:p14="http://schemas.microsoft.com/office/powerpoint/2010/main" val="1909879603"/>
              </p:ext>
            </p:extLst>
          </p:nvPr>
        </p:nvGraphicFramePr>
        <p:xfrm>
          <a:off x="5999737" y="1692262"/>
          <a:ext cx="4734046" cy="1341120"/>
        </p:xfrm>
        <a:graphic>
          <a:graphicData uri="http://schemas.openxmlformats.org/drawingml/2006/table">
            <a:tbl>
              <a:tblPr>
                <a:tableStyleId>{5C22544A-7EE6-4342-B048-85BDC9FD1C3A}</a:tableStyleId>
              </a:tblPr>
              <a:tblGrid>
                <a:gridCol w="628787">
                  <a:extLst>
                    <a:ext uri="{9D8B030D-6E8A-4147-A177-3AD203B41FA5}">
                      <a16:colId xmlns:a16="http://schemas.microsoft.com/office/drawing/2014/main" val="20000"/>
                    </a:ext>
                  </a:extLst>
                </a:gridCol>
                <a:gridCol w="1378776">
                  <a:extLst>
                    <a:ext uri="{9D8B030D-6E8A-4147-A177-3AD203B41FA5}">
                      <a16:colId xmlns:a16="http://schemas.microsoft.com/office/drawing/2014/main" val="20001"/>
                    </a:ext>
                  </a:extLst>
                </a:gridCol>
                <a:gridCol w="1210462">
                  <a:extLst>
                    <a:ext uri="{9D8B030D-6E8A-4147-A177-3AD203B41FA5}">
                      <a16:colId xmlns:a16="http://schemas.microsoft.com/office/drawing/2014/main" val="20002"/>
                    </a:ext>
                  </a:extLst>
                </a:gridCol>
                <a:gridCol w="1516021">
                  <a:extLst>
                    <a:ext uri="{9D8B030D-6E8A-4147-A177-3AD203B41FA5}">
                      <a16:colId xmlns:a16="http://schemas.microsoft.com/office/drawing/2014/main" val="20003"/>
                    </a:ext>
                  </a:extLst>
                </a:gridCol>
              </a:tblGrid>
              <a:tr h="335045">
                <a:tc>
                  <a:txBody>
                    <a:bodyPr/>
                    <a:lstStyle/>
                    <a:p>
                      <a:endParaRPr lang="en-US" sz="1600"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sz="1600"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2">
                  <a:txBody>
                    <a:bodyPr/>
                    <a:lstStyle/>
                    <a:p>
                      <a:pPr algn="ctr"/>
                      <a:r>
                        <a:rPr lang="en-US" sz="1600" b="1" dirty="0">
                          <a:latin typeface="Calibri" panose="020F0502020204030204" pitchFamily="34" charset="0"/>
                        </a:rPr>
                        <a:t>Predicted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35045">
                <a:tc>
                  <a:txBody>
                    <a:bodyPr/>
                    <a:lstStyle/>
                    <a:p>
                      <a:endParaRPr lang="en-US" sz="1600">
                        <a:latin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1" dirty="0">
                          <a:latin typeface="Calibri" panose="020F0502020204030204" pitchFamily="34" charset="0"/>
                        </a:rPr>
                        <a:t>Defaulter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1" dirty="0">
                          <a:latin typeface="Calibri" panose="020F0502020204030204" pitchFamily="34" charset="0"/>
                        </a:rPr>
                        <a:t>Non-defaulter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35045">
                <a:tc rowSpan="2">
                  <a:txBody>
                    <a:bodyPr/>
                    <a:lstStyle/>
                    <a:p>
                      <a:pPr algn="ctr"/>
                      <a:r>
                        <a:rPr lang="en-US" sz="1600" b="1" dirty="0">
                          <a:latin typeface="Calibri" panose="020F0502020204030204" pitchFamily="34" charset="0"/>
                        </a:rPr>
                        <a:t>Actual</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sz="1600" b="1" dirty="0">
                          <a:latin typeface="Calibri" panose="020F0502020204030204" pitchFamily="34" charset="0"/>
                        </a:rPr>
                        <a:t>Defaulter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1600" dirty="0">
                          <a:latin typeface="Calibri" panose="020F0502020204030204" pitchFamily="34" charset="0"/>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35045">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sz="1600" b="1" dirty="0">
                          <a:latin typeface="Calibri" panose="020F0502020204030204" pitchFamily="34" charset="0"/>
                        </a:rPr>
                        <a:t>Non-defaulter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20" name="TextBox 19"/>
              <p:cNvSpPr txBox="1"/>
              <p:nvPr/>
            </p:nvSpPr>
            <p:spPr>
              <a:xfrm>
                <a:off x="6522695" y="4357484"/>
                <a:ext cx="421108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𝐶𝑜𝑠𝑡</m:t>
                      </m:r>
                      <m:r>
                        <a:rPr lang="en-US" sz="1600" b="0" i="1" smtClean="0">
                          <a:latin typeface="Cambria Math" panose="02040503050406030204" pitchFamily="18" charset="0"/>
                        </a:rPr>
                        <m:t>=20×$20,000+0×$5,000=$400,000</m:t>
                      </m:r>
                    </m:oMath>
                  </m:oMathPara>
                </a14:m>
                <a:endParaRPr lang="en-US" sz="1600" dirty="0"/>
              </a:p>
            </p:txBody>
          </p:sp>
        </mc:Choice>
        <mc:Fallback xmlns="">
          <p:sp>
            <p:nvSpPr>
              <p:cNvPr id="20" name="TextBox 19"/>
              <p:cNvSpPr txBox="1">
                <a:spLocks noRot="1" noChangeAspect="1" noMove="1" noResize="1" noEditPoints="1" noAdjustHandles="1" noChangeArrowheads="1" noChangeShapeType="1" noTextEdit="1"/>
              </p:cNvSpPr>
              <p:nvPr/>
            </p:nvSpPr>
            <p:spPr>
              <a:xfrm>
                <a:off x="6522695" y="4357484"/>
                <a:ext cx="4211088" cy="246221"/>
              </a:xfrm>
              <a:prstGeom prst="rect">
                <a:avLst/>
              </a:prstGeom>
              <a:blipFill>
                <a:blip r:embed="rId3"/>
                <a:stretch>
                  <a:fillRect l="-579" t="-5000" r="-289"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1658087" y="4357484"/>
                <a:ext cx="421108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𝐶𝑜𝑠𝑡</m:t>
                      </m:r>
                      <m:r>
                        <a:rPr lang="en-US" sz="1600" b="0" i="1" smtClean="0">
                          <a:latin typeface="Cambria Math" panose="02040503050406030204" pitchFamily="18" charset="0"/>
                        </a:rPr>
                        <m:t>=10×$20,000+5×$5,000=$225,000</m:t>
                      </m:r>
                    </m:oMath>
                  </m:oMathPara>
                </a14:m>
                <a:endParaRPr lang="en-US" sz="1600" dirty="0">
                  <a:latin typeface="Calibri" panose="020F0502020204030204" pitchFamily="34" charset="0"/>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1658087" y="4357484"/>
                <a:ext cx="4211088" cy="246221"/>
              </a:xfrm>
              <a:prstGeom prst="rect">
                <a:avLst/>
              </a:prstGeom>
              <a:blipFill>
                <a:blip r:embed="rId4"/>
                <a:stretch>
                  <a:fillRect l="-579" t="-5000" r="-289"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6289496" y="6049131"/>
                <a:ext cx="4097275"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𝐶𝑜𝑠𝑡</m:t>
                      </m:r>
                      <m:r>
                        <a:rPr lang="en-US" sz="1600" b="0" i="1" smtClean="0">
                          <a:latin typeface="Cambria Math" panose="02040503050406030204" pitchFamily="18" charset="0"/>
                        </a:rPr>
                        <m:t>=20×$4,000+0×$10,000=$80,000</m:t>
                      </m:r>
                    </m:oMath>
                  </m:oMathPara>
                </a14:m>
                <a:endParaRPr lang="en-US" sz="1600" dirty="0"/>
              </a:p>
            </p:txBody>
          </p:sp>
        </mc:Choice>
        <mc:Fallback xmlns="">
          <p:sp>
            <p:nvSpPr>
              <p:cNvPr id="29" name="TextBox 28"/>
              <p:cNvSpPr txBox="1">
                <a:spLocks noRot="1" noChangeAspect="1" noMove="1" noResize="1" noEditPoints="1" noAdjustHandles="1" noChangeArrowheads="1" noChangeShapeType="1" noTextEdit="1"/>
              </p:cNvSpPr>
              <p:nvPr/>
            </p:nvSpPr>
            <p:spPr>
              <a:xfrm>
                <a:off x="6289496" y="6049131"/>
                <a:ext cx="4097275" cy="246221"/>
              </a:xfrm>
              <a:prstGeom prst="rect">
                <a:avLst/>
              </a:prstGeom>
              <a:blipFill>
                <a:blip r:embed="rId5"/>
                <a:stretch>
                  <a:fillRect l="-595" t="-2439" r="-298" b="-195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1424888" y="6049131"/>
                <a:ext cx="4097275"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𝐶𝑜𝑠𝑡</m:t>
                      </m:r>
                      <m:r>
                        <a:rPr lang="en-US" sz="1600" b="0" i="1" smtClean="0">
                          <a:latin typeface="Cambria Math" panose="02040503050406030204" pitchFamily="18" charset="0"/>
                        </a:rPr>
                        <m:t>=10×$4,000+5×$10,000=$90,000</m:t>
                      </m:r>
                    </m:oMath>
                  </m:oMathPara>
                </a14:m>
                <a:endParaRPr lang="en-US" sz="1600" dirty="0"/>
              </a:p>
            </p:txBody>
          </p:sp>
        </mc:Choice>
        <mc:Fallback xmlns="">
          <p:sp>
            <p:nvSpPr>
              <p:cNvPr id="30" name="TextBox 29"/>
              <p:cNvSpPr txBox="1">
                <a:spLocks noRot="1" noChangeAspect="1" noMove="1" noResize="1" noEditPoints="1" noAdjustHandles="1" noChangeArrowheads="1" noChangeShapeType="1" noTextEdit="1"/>
              </p:cNvSpPr>
              <p:nvPr/>
            </p:nvSpPr>
            <p:spPr>
              <a:xfrm>
                <a:off x="1424888" y="6049131"/>
                <a:ext cx="4097275" cy="246221"/>
              </a:xfrm>
              <a:prstGeom prst="rect">
                <a:avLst/>
              </a:prstGeom>
              <a:blipFill>
                <a:blip r:embed="rId6"/>
                <a:stretch>
                  <a:fillRect l="-595" t="-2439" r="-298" b="-19512"/>
                </a:stretch>
              </a:blipFill>
            </p:spPr>
            <p:txBody>
              <a:bodyPr/>
              <a:lstStyle/>
              <a:p>
                <a:r>
                  <a:rPr lang="en-US">
                    <a:noFill/>
                  </a:rPr>
                  <a:t> </a:t>
                </a:r>
              </a:p>
            </p:txBody>
          </p:sp>
        </mc:Fallback>
      </mc:AlternateContent>
    </p:spTree>
    <p:extLst>
      <p:ext uri="{BB962C8B-B14F-4D97-AF65-F5344CB8AC3E}">
        <p14:creationId xmlns:p14="http://schemas.microsoft.com/office/powerpoint/2010/main" val="1753568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bldP spid="20" grpId="0"/>
      <p:bldP spid="28" grpId="0"/>
      <p:bldP spid="29" grpId="0"/>
      <p:bldP spid="3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Other Error Metrics</a:t>
            </a:r>
          </a:p>
        </p:txBody>
      </p:sp>
      <p:pic>
        <p:nvPicPr>
          <p:cNvPr id="3074" name="Picture 2" descr="D:\Users\rrt0042\AppData\Local\Temp\SNAGHTMLd0a009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852" y="1938337"/>
            <a:ext cx="4391025" cy="3448051"/>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p:cNvSpPr>
            <a:spLocks noGrp="1"/>
          </p:cNvSpPr>
          <p:nvPr>
            <p:ph idx="1"/>
          </p:nvPr>
        </p:nvSpPr>
        <p:spPr>
          <a:xfrm>
            <a:off x="5225991" y="1182891"/>
            <a:ext cx="6579908" cy="1060022"/>
          </a:xfrm>
        </p:spPr>
        <p:txBody>
          <a:bodyPr>
            <a:normAutofit/>
          </a:bodyPr>
          <a:lstStyle/>
          <a:p>
            <a:r>
              <a:rPr lang="en-US" b="1" dirty="0">
                <a:solidFill>
                  <a:srgbClr val="00853E"/>
                </a:solidFill>
              </a:rPr>
              <a:t>Mean squared error (MSE) </a:t>
            </a:r>
            <a:r>
              <a:rPr lang="en-US" dirty="0"/>
              <a:t>measures the mean difference between actual and predicted values</a:t>
            </a:r>
          </a:p>
        </p:txBody>
      </p:sp>
      <mc:AlternateContent xmlns:mc="http://schemas.openxmlformats.org/markup-compatibility/2006">
        <mc:Choice xmlns:a14="http://schemas.microsoft.com/office/drawing/2010/main" Requires="a14">
          <p:sp>
            <p:nvSpPr>
              <p:cNvPr id="8" name="TextBox 7"/>
              <p:cNvSpPr txBox="1"/>
              <p:nvPr/>
            </p:nvSpPr>
            <p:spPr>
              <a:xfrm>
                <a:off x="7195345" y="2097534"/>
                <a:ext cx="2350066"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𝑀𝑆𝐸</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e>
                              </m:d>
                            </m:e>
                            <m:sup>
                              <m:r>
                                <a:rPr lang="en-US" b="0" i="1" smtClean="0">
                                  <a:latin typeface="Cambria Math" panose="02040503050406030204" pitchFamily="18" charset="0"/>
                                </a:rPr>
                                <m:t>2</m:t>
                              </m:r>
                            </m:sup>
                          </m:sSup>
                        </m:e>
                      </m:nary>
                    </m:oMath>
                  </m:oMathPara>
                </a14:m>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7195345" y="2097534"/>
                <a:ext cx="2350066" cy="756233"/>
              </a:xfrm>
              <a:prstGeom prst="rect">
                <a:avLst/>
              </a:prstGeom>
              <a:blipFill>
                <a:blip r:embed="rId4"/>
                <a:stretch>
                  <a:fillRect/>
                </a:stretch>
              </a:blipFill>
            </p:spPr>
            <p:txBody>
              <a:bodyPr/>
              <a:lstStyle/>
              <a:p>
                <a:r>
                  <a:rPr lang="en-US">
                    <a:noFill/>
                  </a:rPr>
                  <a:t> </a:t>
                </a:r>
              </a:p>
            </p:txBody>
          </p:sp>
        </mc:Fallback>
      </mc:AlternateContent>
      <p:sp>
        <p:nvSpPr>
          <p:cNvPr id="10" name="Content Placeholder 6">
            <a:extLst>
              <a:ext uri="{FF2B5EF4-FFF2-40B4-BE49-F238E27FC236}">
                <a16:creationId xmlns:a16="http://schemas.microsoft.com/office/drawing/2014/main" id="{4D0E4809-46C2-417D-B1C5-D9DFCA1AD346}"/>
              </a:ext>
            </a:extLst>
          </p:cNvPr>
          <p:cNvSpPr txBox="1">
            <a:spLocks/>
          </p:cNvSpPr>
          <p:nvPr/>
        </p:nvSpPr>
        <p:spPr>
          <a:xfrm>
            <a:off x="5225991" y="3011561"/>
            <a:ext cx="6579908" cy="1194030"/>
          </a:xfrm>
          <a:prstGeom prst="rect">
            <a:avLst/>
          </a:prstGeom>
        </p:spPr>
        <p:txBody>
          <a:bodyPr vert="horz" lIns="91440" tIns="45720" rIns="91440" bIns="45720" rtlCol="0">
            <a:normAutofit/>
          </a:bodyPr>
          <a:lstStyle>
            <a:lvl1pPr marL="228600" indent="-228600" algn="l" defTabSz="914400" rtl="0" eaLnBrk="1" latinLnBrk="0" hangingPunct="1">
              <a:lnSpc>
                <a:spcPts val="2500"/>
              </a:lnSpc>
              <a:spcBef>
                <a:spcPts val="1000"/>
              </a:spcBef>
              <a:buFont typeface="Arial" panose="020B0604020202020204" pitchFamily="34" charset="0"/>
              <a:buChar char="•"/>
              <a:defRPr sz="18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ts val="2500"/>
              </a:lnSpc>
              <a:spcBef>
                <a:spcPts val="500"/>
              </a:spcBef>
              <a:buFont typeface="Arial" panose="020B0604020202020204" pitchFamily="34" charset="0"/>
              <a:buChar char="•"/>
              <a:defRPr sz="1800" kern="1200"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ts val="2500"/>
              </a:lnSpc>
              <a:spcBef>
                <a:spcPts val="500"/>
              </a:spcBef>
              <a:buFont typeface="Arial" panose="020B0604020202020204" pitchFamily="34" charset="0"/>
              <a:buChar char="•"/>
              <a:defRPr sz="18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ts val="2500"/>
              </a:lnSpc>
              <a:spcBef>
                <a:spcPts val="500"/>
              </a:spcBef>
              <a:buFont typeface="Arial" panose="020B0604020202020204" pitchFamily="34" charset="0"/>
              <a:buChar char="•"/>
              <a:defRPr sz="18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ts val="2500"/>
              </a:lnSpc>
              <a:spcBef>
                <a:spcPts val="500"/>
              </a:spcBef>
              <a:buFont typeface="Arial" panose="020B0604020202020204" pitchFamily="34" charset="0"/>
              <a:buChar char="•"/>
              <a:defRPr sz="18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a:t>
            </a:r>
            <a:r>
              <a:rPr lang="en-US" b="1" dirty="0">
                <a:solidFill>
                  <a:srgbClr val="00853E"/>
                </a:solidFill>
              </a:rPr>
              <a:t>root mean squared error (RMSE) </a:t>
            </a:r>
            <a:r>
              <a:rPr lang="en-US" dirty="0"/>
              <a:t>is also often used as it has the same units as the original data</a:t>
            </a:r>
          </a:p>
        </p:txBody>
      </p:sp>
      <mc:AlternateContent xmlns:mc="http://schemas.openxmlformats.org/markup-compatibility/2006">
        <mc:Choice xmlns:a14="http://schemas.microsoft.com/office/drawing/2010/main" Requires="a14">
          <p:sp>
            <p:nvSpPr>
              <p:cNvPr id="9" name="TextBox 8"/>
              <p:cNvSpPr txBox="1"/>
              <p:nvPr/>
            </p:nvSpPr>
            <p:spPr>
              <a:xfrm>
                <a:off x="7297125" y="4092549"/>
                <a:ext cx="2616998" cy="10776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𝑅𝑀𝑆𝐸</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d>
                                </m:e>
                                <m:sup>
                                  <m:r>
                                    <a:rPr lang="en-US" i="1">
                                      <a:latin typeface="Cambria Math" panose="02040503050406030204" pitchFamily="18" charset="0"/>
                                    </a:rPr>
                                    <m:t>2</m:t>
                                  </m:r>
                                </m:sup>
                              </m:sSup>
                            </m:e>
                          </m:nary>
                        </m:e>
                      </m:rad>
                    </m:oMath>
                  </m:oMathPara>
                </a14:m>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7297125" y="4092549"/>
                <a:ext cx="2616998" cy="1077603"/>
              </a:xfrm>
              <a:prstGeom prst="rect">
                <a:avLst/>
              </a:prstGeom>
              <a:blipFill>
                <a:blip r:embed="rId5"/>
                <a:stretch>
                  <a:fillRect b="-565"/>
                </a:stretch>
              </a:blipFill>
            </p:spPr>
            <p:txBody>
              <a:bodyPr/>
              <a:lstStyle/>
              <a:p>
                <a:r>
                  <a:rPr lang="en-US">
                    <a:noFill/>
                  </a:rPr>
                  <a:t> </a:t>
                </a:r>
              </a:p>
            </p:txBody>
          </p:sp>
        </mc:Fallback>
      </mc:AlternateContent>
      <p:sp>
        <p:nvSpPr>
          <p:cNvPr id="11" name="Content Placeholder 6">
            <a:extLst>
              <a:ext uri="{FF2B5EF4-FFF2-40B4-BE49-F238E27FC236}">
                <a16:creationId xmlns:a16="http://schemas.microsoft.com/office/drawing/2014/main" id="{B0C7B356-8951-45FA-953C-E584FEE31327}"/>
              </a:ext>
            </a:extLst>
          </p:cNvPr>
          <p:cNvSpPr txBox="1">
            <a:spLocks/>
          </p:cNvSpPr>
          <p:nvPr/>
        </p:nvSpPr>
        <p:spPr>
          <a:xfrm>
            <a:off x="5225991" y="5388404"/>
            <a:ext cx="6579908" cy="1182993"/>
          </a:xfrm>
          <a:prstGeom prst="rect">
            <a:avLst/>
          </a:prstGeom>
        </p:spPr>
        <p:txBody>
          <a:bodyPr vert="horz" lIns="91440" tIns="45720" rIns="91440" bIns="45720" rtlCol="0">
            <a:normAutofit/>
          </a:bodyPr>
          <a:lstStyle>
            <a:lvl1pPr marL="228600" indent="-228600" algn="l" defTabSz="914400" rtl="0" eaLnBrk="1" latinLnBrk="0" hangingPunct="1">
              <a:lnSpc>
                <a:spcPts val="2500"/>
              </a:lnSpc>
              <a:spcBef>
                <a:spcPts val="1000"/>
              </a:spcBef>
              <a:buFont typeface="Arial" panose="020B0604020202020204" pitchFamily="34" charset="0"/>
              <a:buChar char="•"/>
              <a:defRPr sz="18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ts val="2500"/>
              </a:lnSpc>
              <a:spcBef>
                <a:spcPts val="500"/>
              </a:spcBef>
              <a:buFont typeface="Arial" panose="020B0604020202020204" pitchFamily="34" charset="0"/>
              <a:buChar char="•"/>
              <a:defRPr sz="1800" kern="1200"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ts val="2500"/>
              </a:lnSpc>
              <a:spcBef>
                <a:spcPts val="500"/>
              </a:spcBef>
              <a:buFont typeface="Arial" panose="020B0604020202020204" pitchFamily="34" charset="0"/>
              <a:buChar char="•"/>
              <a:defRPr sz="18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ts val="2500"/>
              </a:lnSpc>
              <a:spcBef>
                <a:spcPts val="500"/>
              </a:spcBef>
              <a:buFont typeface="Arial" panose="020B0604020202020204" pitchFamily="34" charset="0"/>
              <a:buChar char="•"/>
              <a:defRPr sz="18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ts val="2500"/>
              </a:lnSpc>
              <a:spcBef>
                <a:spcPts val="500"/>
              </a:spcBef>
              <a:buFont typeface="Arial" panose="020B0604020202020204" pitchFamily="34" charset="0"/>
              <a:buChar char="•"/>
              <a:defRPr sz="1800" kern="120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Applicable for classifiers that produce some continuous score which are converted to class labels using a threshold</a:t>
            </a:r>
          </a:p>
        </p:txBody>
      </p:sp>
      <p:sp>
        <p:nvSpPr>
          <p:cNvPr id="5" name="Slide Number Placeholder 4"/>
          <p:cNvSpPr>
            <a:spLocks noGrp="1"/>
          </p:cNvSpPr>
          <p:nvPr>
            <p:ph type="sldNum" sz="quarter" idx="12"/>
          </p:nvPr>
        </p:nvSpPr>
        <p:spPr/>
        <p:txBody>
          <a:bodyPr/>
          <a:lstStyle/>
          <a:p>
            <a:fld id="{601A7ADE-E78F-4068-B691-87A7BF8C4DE5}" type="slidenum">
              <a:rPr lang="en-US" smtClean="0"/>
              <a:pPr/>
              <a:t>27</a:t>
            </a:fld>
            <a:endParaRPr lang="en-US" dirty="0"/>
          </a:p>
        </p:txBody>
      </p:sp>
    </p:spTree>
    <p:extLst>
      <p:ext uri="{BB962C8B-B14F-4D97-AF65-F5344CB8AC3E}">
        <p14:creationId xmlns:p14="http://schemas.microsoft.com/office/powerpoint/2010/main" val="9189406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Mean Squared Error Example</a:t>
            </a:r>
          </a:p>
        </p:txBody>
      </p:sp>
      <mc:AlternateContent xmlns:mc="http://schemas.openxmlformats.org/markup-compatibility/2006">
        <mc:Choice xmlns:a14="http://schemas.microsoft.com/office/drawing/2010/main" Requires="a14">
          <p:graphicFrame>
            <p:nvGraphicFramePr>
              <p:cNvPr id="7" name="Content Placeholder 6"/>
              <p:cNvGraphicFramePr>
                <a:graphicFrameLocks noGrp="1"/>
              </p:cNvGraphicFramePr>
              <p:nvPr>
                <p:ph sz="half" idx="1"/>
                <p:extLst>
                  <p:ext uri="{D42A27DB-BD31-4B8C-83A1-F6EECF244321}">
                    <p14:modId xmlns:p14="http://schemas.microsoft.com/office/powerpoint/2010/main" val="3238072714"/>
                  </p:ext>
                </p:extLst>
              </p:nvPr>
            </p:nvGraphicFramePr>
            <p:xfrm>
              <a:off x="947094" y="2116138"/>
              <a:ext cx="5100640" cy="2865120"/>
            </p:xfrm>
            <a:graphic>
              <a:graphicData uri="http://schemas.openxmlformats.org/drawingml/2006/table">
                <a:tbl>
                  <a:tblPr firstRow="1" bandRow="1">
                    <a:tableStyleId>{5C22544A-7EE6-4342-B048-85BDC9FD1C3A}</a:tableStyleId>
                  </a:tblPr>
                  <a:tblGrid>
                    <a:gridCol w="1275160">
                      <a:extLst>
                        <a:ext uri="{9D8B030D-6E8A-4147-A177-3AD203B41FA5}">
                          <a16:colId xmlns:a16="http://schemas.microsoft.com/office/drawing/2014/main" val="3690833707"/>
                        </a:ext>
                      </a:extLst>
                    </a:gridCol>
                    <a:gridCol w="1275160">
                      <a:extLst>
                        <a:ext uri="{9D8B030D-6E8A-4147-A177-3AD203B41FA5}">
                          <a16:colId xmlns:a16="http://schemas.microsoft.com/office/drawing/2014/main" val="3162363051"/>
                        </a:ext>
                      </a:extLst>
                    </a:gridCol>
                    <a:gridCol w="1275160">
                      <a:extLst>
                        <a:ext uri="{9D8B030D-6E8A-4147-A177-3AD203B41FA5}">
                          <a16:colId xmlns:a16="http://schemas.microsoft.com/office/drawing/2014/main" val="3069056547"/>
                        </a:ext>
                      </a:extLst>
                    </a:gridCol>
                    <a:gridCol w="1275160">
                      <a:extLst>
                        <a:ext uri="{9D8B030D-6E8A-4147-A177-3AD203B41FA5}">
                          <a16:colId xmlns:a16="http://schemas.microsoft.com/office/drawing/2014/main" val="3610998808"/>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𝑦</m:t>
                                </m:r>
                              </m:oMath>
                            </m:oMathPara>
                          </a14:m>
                          <a:endParaRPr lang="en-US" b="0" dirty="0">
                            <a:solidFill>
                              <a:schemeClr val="tx1"/>
                            </a:solidFill>
                          </a:endParaRPr>
                        </a:p>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𝑦</m:t>
                                    </m:r>
                                  </m:e>
                                </m:acc>
                              </m:oMath>
                            </m:oMathPara>
                          </a14:m>
                          <a:endParaRPr lang="en-US" b="0" dirty="0">
                            <a:solidFill>
                              <a:schemeClr val="tx1"/>
                            </a:solidFill>
                          </a:endParaRPr>
                        </a:p>
                        <a:p>
                          <a:pPr algn="ctr"/>
                          <a:r>
                            <a:rPr lang="en-US"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𝑦</m:t>
                                </m:r>
                                <m:r>
                                  <a:rPr lang="en-US" b="0" i="1" smtClean="0">
                                    <a:solidFill>
                                      <a:schemeClr val="tx1"/>
                                    </a:solidFill>
                                    <a:latin typeface="Cambria Math" panose="02040503050406030204" pitchFamily="18" charset="0"/>
                                  </a:rPr>
                                  <m:t>−</m:t>
                                </m:r>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𝑦</m:t>
                                    </m:r>
                                  </m:e>
                                </m:acc>
                              </m:oMath>
                            </m:oMathPara>
                          </a14:m>
                          <a:endParaRPr lang="en-US" b="0" dirty="0">
                            <a:solidFill>
                              <a:schemeClr val="tx1"/>
                            </a:solidFill>
                          </a:endParaRPr>
                        </a:p>
                        <a:p>
                          <a:pPr algn="ctr"/>
                          <a:r>
                            <a:rPr lang="en-US"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p>
                                  <m:sSupPr>
                                    <m:ctrlPr>
                                      <a:rPr lang="en-US" b="0" i="1" smtClean="0">
                                        <a:solidFill>
                                          <a:schemeClr val="tx1"/>
                                        </a:solidFill>
                                        <a:latin typeface="Cambria Math" panose="02040503050406030204" pitchFamily="18" charset="0"/>
                                      </a:rPr>
                                    </m:ctrlPr>
                                  </m:sSupPr>
                                  <m:e>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𝑦</m:t>
                                        </m:r>
                                        <m:r>
                                          <a:rPr lang="en-US" b="0" i="1" smtClean="0">
                                            <a:solidFill>
                                              <a:schemeClr val="tx1"/>
                                            </a:solidFill>
                                            <a:latin typeface="Cambria Math" panose="02040503050406030204" pitchFamily="18" charset="0"/>
                                          </a:rPr>
                                          <m:t>−</m:t>
                                        </m:r>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𝑦</m:t>
                                            </m:r>
                                          </m:e>
                                        </m:acc>
                                      </m:e>
                                    </m:d>
                                  </m:e>
                                  <m:sup>
                                    <m:r>
                                      <a:rPr lang="en-US" b="0" i="1" smtClean="0">
                                        <a:solidFill>
                                          <a:schemeClr val="tx1"/>
                                        </a:solidFill>
                                        <a:latin typeface="Cambria Math" panose="02040503050406030204" pitchFamily="18" charset="0"/>
                                      </a:rPr>
                                      <m:t>2</m:t>
                                    </m:r>
                                  </m:sup>
                                </m:sSup>
                              </m:oMath>
                            </m:oMathPara>
                          </a14:m>
                          <a:endParaRPr lang="en-US" b="0" dirty="0">
                            <a:solidFill>
                              <a:schemeClr val="tx1"/>
                            </a:solidFill>
                          </a:endParaRPr>
                        </a:p>
                        <a:p>
                          <a:pPr algn="ctr"/>
                          <a:r>
                            <a:rPr lang="en-US"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6219411"/>
                      </a:ext>
                    </a:extLst>
                  </a:tr>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748190"/>
                      </a:ext>
                    </a:extLst>
                  </a:tr>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6793843"/>
                      </a:ext>
                    </a:extLst>
                  </a:tr>
                  <a:tr h="370840">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39527755"/>
                      </a:ext>
                    </a:extLst>
                  </a:tr>
                  <a:tr h="370840">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25768550"/>
                      </a:ext>
                    </a:extLst>
                  </a:tr>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72867181"/>
                      </a:ext>
                    </a:extLst>
                  </a:tr>
                  <a:tr h="370840">
                    <a:tc gridSpan="3">
                      <a:txBody>
                        <a:bodyPr/>
                        <a:lstStyle/>
                        <a:p>
                          <a:pPr algn="r"/>
                          <a:r>
                            <a:rPr lang="en-US" dirty="0"/>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2B83E"/>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2B83E"/>
                        </a:solidFill>
                      </a:tcPr>
                    </a:tc>
                    <a:extLst>
                      <a:ext uri="{0D108BD9-81ED-4DB2-BD59-A6C34878D82A}">
                        <a16:rowId xmlns:a16="http://schemas.microsoft.com/office/drawing/2014/main" val="2379811802"/>
                      </a:ext>
                    </a:extLst>
                  </a:tr>
                </a:tbl>
              </a:graphicData>
            </a:graphic>
          </p:graphicFrame>
        </mc:Choice>
        <mc:Fallback>
          <p:graphicFrame>
            <p:nvGraphicFramePr>
              <p:cNvPr id="7" name="Content Placeholder 6"/>
              <p:cNvGraphicFramePr>
                <a:graphicFrameLocks noGrp="1"/>
              </p:cNvGraphicFramePr>
              <p:nvPr>
                <p:ph sz="half" idx="1"/>
                <p:extLst>
                  <p:ext uri="{D42A27DB-BD31-4B8C-83A1-F6EECF244321}">
                    <p14:modId xmlns:p14="http://schemas.microsoft.com/office/powerpoint/2010/main" val="3238072714"/>
                  </p:ext>
                </p:extLst>
              </p:nvPr>
            </p:nvGraphicFramePr>
            <p:xfrm>
              <a:off x="947094" y="2116138"/>
              <a:ext cx="5100640" cy="2865120"/>
            </p:xfrm>
            <a:graphic>
              <a:graphicData uri="http://schemas.openxmlformats.org/drawingml/2006/table">
                <a:tbl>
                  <a:tblPr firstRow="1" bandRow="1">
                    <a:tableStyleId>{5C22544A-7EE6-4342-B048-85BDC9FD1C3A}</a:tableStyleId>
                  </a:tblPr>
                  <a:tblGrid>
                    <a:gridCol w="1275160">
                      <a:extLst>
                        <a:ext uri="{9D8B030D-6E8A-4147-A177-3AD203B41FA5}">
                          <a16:colId xmlns:a16="http://schemas.microsoft.com/office/drawing/2014/main" val="3690833707"/>
                        </a:ext>
                      </a:extLst>
                    </a:gridCol>
                    <a:gridCol w="1275160">
                      <a:extLst>
                        <a:ext uri="{9D8B030D-6E8A-4147-A177-3AD203B41FA5}">
                          <a16:colId xmlns:a16="http://schemas.microsoft.com/office/drawing/2014/main" val="3162363051"/>
                        </a:ext>
                      </a:extLst>
                    </a:gridCol>
                    <a:gridCol w="1275160">
                      <a:extLst>
                        <a:ext uri="{9D8B030D-6E8A-4147-A177-3AD203B41FA5}">
                          <a16:colId xmlns:a16="http://schemas.microsoft.com/office/drawing/2014/main" val="3069056547"/>
                        </a:ext>
                      </a:extLst>
                    </a:gridCol>
                    <a:gridCol w="1275160">
                      <a:extLst>
                        <a:ext uri="{9D8B030D-6E8A-4147-A177-3AD203B41FA5}">
                          <a16:colId xmlns:a16="http://schemas.microsoft.com/office/drawing/2014/main" val="3610998808"/>
                        </a:ext>
                      </a:extLst>
                    </a:gridCol>
                  </a:tblGrid>
                  <a:tr h="6400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76" t="-3810" r="-300000" b="-36190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957" t="-3810" r="-201435" b="-36190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0000" t="-3810" r="-100476" b="-36190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01435" t="-3810" r="-957" b="-361905"/>
                          </a:stretch>
                        </a:blipFill>
                      </a:tcPr>
                    </a:tc>
                    <a:extLst>
                      <a:ext uri="{0D108BD9-81ED-4DB2-BD59-A6C34878D82A}">
                        <a16:rowId xmlns:a16="http://schemas.microsoft.com/office/drawing/2014/main" val="866219411"/>
                      </a:ext>
                    </a:extLst>
                  </a:tr>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748190"/>
                      </a:ext>
                    </a:extLst>
                  </a:tr>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6793843"/>
                      </a:ext>
                    </a:extLst>
                  </a:tr>
                  <a:tr h="370840">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39527755"/>
                      </a:ext>
                    </a:extLst>
                  </a:tr>
                  <a:tr h="370840">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25768550"/>
                      </a:ext>
                    </a:extLst>
                  </a:tr>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72867181"/>
                      </a:ext>
                    </a:extLst>
                  </a:tr>
                  <a:tr h="370840">
                    <a:tc gridSpan="3">
                      <a:txBody>
                        <a:bodyPr/>
                        <a:lstStyle/>
                        <a:p>
                          <a:pPr algn="r"/>
                          <a:r>
                            <a:rPr lang="en-US" dirty="0"/>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2B83E"/>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2B83E"/>
                        </a:solidFill>
                      </a:tcPr>
                    </a:tc>
                    <a:extLst>
                      <a:ext uri="{0D108BD9-81ED-4DB2-BD59-A6C34878D82A}">
                        <a16:rowId xmlns:a16="http://schemas.microsoft.com/office/drawing/2014/main" val="2379811802"/>
                      </a:ext>
                    </a:extLst>
                  </a:tr>
                </a:tbl>
              </a:graphicData>
            </a:graphic>
          </p:graphicFrame>
        </mc:Fallback>
      </mc:AlternateContent>
      <mc:AlternateContent xmlns:mc="http://schemas.openxmlformats.org/markup-compatibility/2006">
        <mc:Choice xmlns:a14="http://schemas.microsoft.com/office/drawing/2010/main" Requires="a14">
          <p:sp>
            <p:nvSpPr>
              <p:cNvPr id="8" name="TextBox 7"/>
              <p:cNvSpPr txBox="1"/>
              <p:nvPr/>
            </p:nvSpPr>
            <p:spPr>
              <a:xfrm>
                <a:off x="7037834" y="1487114"/>
                <a:ext cx="2350066"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𝑀𝑆𝐸</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e>
                              </m:d>
                            </m:e>
                            <m:sup>
                              <m:r>
                                <a:rPr lang="en-US" b="0" i="1" smtClean="0">
                                  <a:latin typeface="Cambria Math" panose="02040503050406030204" pitchFamily="18" charset="0"/>
                                </a:rPr>
                                <m:t>2</m:t>
                              </m:r>
                            </m:sup>
                          </m:sSup>
                        </m:e>
                      </m:nary>
                    </m:oMath>
                  </m:oMathPara>
                </a14:m>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7037834" y="1487114"/>
                <a:ext cx="2350066" cy="75623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7280207" y="2435886"/>
                <a:ext cx="1865319" cy="5204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𝑀𝑆𝐸</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0.7</m:t>
                          </m:r>
                        </m:num>
                        <m:den>
                          <m:r>
                            <a:rPr lang="en-US" b="0" i="1" smtClean="0">
                              <a:latin typeface="Cambria Math" panose="02040503050406030204" pitchFamily="18" charset="0"/>
                            </a:rPr>
                            <m:t>5</m:t>
                          </m:r>
                        </m:den>
                      </m:f>
                      <m:r>
                        <a:rPr lang="en-US" b="0" i="1" smtClean="0">
                          <a:latin typeface="Cambria Math" panose="02040503050406030204" pitchFamily="18" charset="0"/>
                        </a:rPr>
                        <m:t>=0.14</m:t>
                      </m:r>
                    </m:oMath>
                  </m:oMathPara>
                </a14:m>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7280207" y="2435886"/>
                <a:ext cx="1865319" cy="52046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7037834" y="3135383"/>
                <a:ext cx="2616998" cy="10776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𝑅𝑀𝑆𝐸</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d>
                                </m:e>
                                <m:sup>
                                  <m:r>
                                    <a:rPr lang="en-US" i="1">
                                      <a:latin typeface="Cambria Math" panose="02040503050406030204" pitchFamily="18" charset="0"/>
                                    </a:rPr>
                                    <m:t>2</m:t>
                                  </m:r>
                                </m:sup>
                              </m:sSup>
                            </m:e>
                          </m:nary>
                        </m:e>
                      </m:rad>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7037834" y="3135383"/>
                <a:ext cx="2616998" cy="1077603"/>
              </a:xfrm>
              <a:prstGeom prst="rect">
                <a:avLst/>
              </a:prstGeom>
              <a:blipFill>
                <a:blip r:embed="rId6"/>
                <a:stretch>
                  <a:fillRect b="-5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7037834" y="4392020"/>
                <a:ext cx="2189317" cy="8183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𝑅𝑀𝑆𝐸</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i="1">
                                  <a:latin typeface="Cambria Math" panose="02040503050406030204" pitchFamily="18" charset="0"/>
                                </a:rPr>
                              </m:ctrlPr>
                            </m:fPr>
                            <m:num>
                              <m:r>
                                <a:rPr lang="en-US" b="0" i="1" smtClean="0">
                                  <a:latin typeface="Cambria Math" panose="02040503050406030204" pitchFamily="18" charset="0"/>
                                </a:rPr>
                                <m:t>0.7</m:t>
                              </m:r>
                            </m:num>
                            <m:den>
                              <m:r>
                                <a:rPr lang="en-US" b="0" i="1" smtClean="0">
                                  <a:latin typeface="Cambria Math" panose="02040503050406030204" pitchFamily="18" charset="0"/>
                                </a:rPr>
                                <m:t>5</m:t>
                              </m:r>
                            </m:den>
                          </m:f>
                        </m:e>
                      </m:rad>
                      <m:r>
                        <a:rPr lang="en-US" b="0" i="1" smtClean="0">
                          <a:latin typeface="Cambria Math" panose="02040503050406030204" pitchFamily="18" charset="0"/>
                        </a:rPr>
                        <m:t>=0.37</m:t>
                      </m:r>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7037834" y="4392020"/>
                <a:ext cx="2189317" cy="818366"/>
              </a:xfrm>
              <a:prstGeom prst="rect">
                <a:avLst/>
              </a:prstGeom>
              <a:blipFill>
                <a:blip r:embed="rId7"/>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E41F4BC-01F9-401E-8FFC-62740F5E14FB}" type="slidenum">
              <a:rPr lang="en-US" smtClean="0"/>
              <a:t>28</a:t>
            </a:fld>
            <a:endParaRPr lang="en-US"/>
          </a:p>
        </p:txBody>
      </p:sp>
    </p:spTree>
    <p:extLst>
      <p:ext uri="{BB962C8B-B14F-4D97-AF65-F5344CB8AC3E}">
        <p14:creationId xmlns:p14="http://schemas.microsoft.com/office/powerpoint/2010/main" val="18589534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Model Assessment Charts</a:t>
            </a:r>
          </a:p>
        </p:txBody>
      </p:sp>
      <p:sp>
        <p:nvSpPr>
          <p:cNvPr id="3" name="Content Placeholder 2"/>
          <p:cNvSpPr>
            <a:spLocks noGrp="1"/>
          </p:cNvSpPr>
          <p:nvPr>
            <p:ph idx="1"/>
          </p:nvPr>
        </p:nvSpPr>
        <p:spPr>
          <a:xfrm>
            <a:off x="714086" y="1425146"/>
            <a:ext cx="10763828" cy="4133271"/>
          </a:xfrm>
        </p:spPr>
        <p:txBody>
          <a:bodyPr/>
          <a:lstStyle/>
          <a:p>
            <a:r>
              <a:rPr lang="en-US" dirty="0"/>
              <a:t>There are a wide assortment of charts that can also be used to evaluate model performance</a:t>
            </a:r>
          </a:p>
          <a:p>
            <a:r>
              <a:rPr lang="en-US" dirty="0"/>
              <a:t>Many of these charts share a set of algorithmic steps </a:t>
            </a:r>
          </a:p>
          <a:p>
            <a:pPr marL="914400" lvl="1" indent="-457200">
              <a:buFont typeface="+mj-lt"/>
              <a:buAutoNum type="arabicPeriod"/>
            </a:pPr>
            <a:r>
              <a:rPr lang="en-US" dirty="0"/>
              <a:t>Using the model, produce </a:t>
            </a:r>
            <a:r>
              <a:rPr lang="en-US" b="1" dirty="0">
                <a:solidFill>
                  <a:srgbClr val="00853E"/>
                </a:solidFill>
              </a:rPr>
              <a:t>estimated probabilities </a:t>
            </a:r>
            <a:r>
              <a:rPr lang="en-US" dirty="0"/>
              <a:t>for the target event for each case</a:t>
            </a:r>
          </a:p>
          <a:p>
            <a:pPr marL="914400" lvl="1" indent="-457200">
              <a:buFont typeface="+mj-lt"/>
              <a:buAutoNum type="arabicPeriod"/>
            </a:pPr>
            <a:r>
              <a:rPr lang="en-US" b="1" dirty="0">
                <a:solidFill>
                  <a:srgbClr val="00853E"/>
                </a:solidFill>
              </a:rPr>
              <a:t>Sort</a:t>
            </a:r>
            <a:r>
              <a:rPr lang="en-US" dirty="0">
                <a:solidFill>
                  <a:srgbClr val="FFC000"/>
                </a:solidFill>
              </a:rPr>
              <a:t> </a:t>
            </a:r>
            <a:r>
              <a:rPr lang="en-US" dirty="0"/>
              <a:t>all cases by </a:t>
            </a:r>
            <a:r>
              <a:rPr lang="en-US" b="1" dirty="0">
                <a:solidFill>
                  <a:srgbClr val="00853E"/>
                </a:solidFill>
              </a:rPr>
              <a:t>decreasing estimated probability</a:t>
            </a:r>
          </a:p>
          <a:p>
            <a:pPr marL="914400" lvl="1" indent="-457200">
              <a:buFont typeface="+mj-lt"/>
              <a:buAutoNum type="arabicPeriod"/>
            </a:pPr>
            <a:r>
              <a:rPr lang="en-US" dirty="0"/>
              <a:t>Split the cases evenly into n </a:t>
            </a:r>
            <a:r>
              <a:rPr lang="en-US" b="1" dirty="0">
                <a:solidFill>
                  <a:srgbClr val="00853E"/>
                </a:solidFill>
              </a:rPr>
              <a:t>bins</a:t>
            </a:r>
            <a:r>
              <a:rPr lang="en-US" dirty="0">
                <a:solidFill>
                  <a:srgbClr val="FFC000"/>
                </a:solidFill>
              </a:rPr>
              <a:t> </a:t>
            </a:r>
            <a:r>
              <a:rPr lang="en-US" dirty="0"/>
              <a:t>so that </a:t>
            </a:r>
            <a:r>
              <a:rPr lang="en-US" b="1" dirty="0">
                <a:solidFill>
                  <a:srgbClr val="00853E"/>
                </a:solidFill>
              </a:rPr>
              <a:t>bin #1 has the highest probabilities and bin #n the lowest probabilities</a:t>
            </a:r>
          </a:p>
          <a:p>
            <a:pPr marL="914400" lvl="1" indent="-457200">
              <a:buFont typeface="+mj-lt"/>
              <a:buAutoNum type="arabicPeriod"/>
            </a:pPr>
            <a:r>
              <a:rPr lang="en-US" dirty="0"/>
              <a:t>Now look at the number of cases where the target event actually happens</a:t>
            </a:r>
          </a:p>
          <a:p>
            <a:pPr marL="914400" lvl="1" indent="-457200">
              <a:buFont typeface="+mj-lt"/>
              <a:buAutoNum type="arabicPeriod"/>
            </a:pPr>
            <a:r>
              <a:rPr lang="en-US" dirty="0"/>
              <a:t>Calculate statistic of interest for each bin </a:t>
            </a:r>
          </a:p>
        </p:txBody>
      </p:sp>
      <p:sp>
        <p:nvSpPr>
          <p:cNvPr id="4" name="Slide Number Placeholder 3"/>
          <p:cNvSpPr>
            <a:spLocks noGrp="1"/>
          </p:cNvSpPr>
          <p:nvPr>
            <p:ph type="sldNum" sz="quarter" idx="12"/>
          </p:nvPr>
        </p:nvSpPr>
        <p:spPr/>
        <p:txBody>
          <a:bodyPr/>
          <a:lstStyle/>
          <a:p>
            <a:fld id="{601A7ADE-E78F-4068-B691-87A7BF8C4DE5}" type="slidenum">
              <a:rPr lang="en-US" smtClean="0"/>
              <a:pPr/>
              <a:t>29</a:t>
            </a:fld>
            <a:endParaRPr lang="en-US" dirty="0"/>
          </a:p>
        </p:txBody>
      </p:sp>
    </p:spTree>
    <p:extLst>
      <p:ext uri="{BB962C8B-B14F-4D97-AF65-F5344CB8AC3E}">
        <p14:creationId xmlns:p14="http://schemas.microsoft.com/office/powerpoint/2010/main" val="4237883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Gathering Data for Model Evaluation</a:t>
            </a:r>
          </a:p>
        </p:txBody>
      </p:sp>
      <p:sp>
        <p:nvSpPr>
          <p:cNvPr id="3" name="Content Placeholder 2"/>
          <p:cNvSpPr>
            <a:spLocks noGrp="1"/>
          </p:cNvSpPr>
          <p:nvPr>
            <p:ph idx="1"/>
          </p:nvPr>
        </p:nvSpPr>
        <p:spPr>
          <a:xfrm>
            <a:off x="953690" y="1425146"/>
            <a:ext cx="9085857" cy="4644725"/>
          </a:xfrm>
        </p:spPr>
        <p:txBody>
          <a:bodyPr/>
          <a:lstStyle/>
          <a:p>
            <a:r>
              <a:rPr lang="en-US" dirty="0"/>
              <a:t>Given the tools available, creating multiple models of a given phenomenon is generally easy to accomplish</a:t>
            </a:r>
          </a:p>
          <a:p>
            <a:r>
              <a:rPr lang="en-US" dirty="0"/>
              <a:t>In order to maximize the utility of our data mining efforts, we must choose the “best” model</a:t>
            </a:r>
          </a:p>
          <a:p>
            <a:r>
              <a:rPr lang="en-US" dirty="0"/>
              <a:t>There are multiple methods commonly used to gather data for the evaluation of classification models</a:t>
            </a:r>
          </a:p>
          <a:p>
            <a:pPr lvl="1"/>
            <a:r>
              <a:rPr lang="en-US" dirty="0"/>
              <a:t>Hold out</a:t>
            </a:r>
          </a:p>
          <a:p>
            <a:pPr lvl="1"/>
            <a:r>
              <a:rPr lang="en-US" dirty="0"/>
              <a:t>Cross validation</a:t>
            </a:r>
          </a:p>
          <a:p>
            <a:pPr lvl="1"/>
            <a:r>
              <a:rPr lang="en-US" dirty="0"/>
              <a:t>Bootstrapping</a:t>
            </a:r>
          </a:p>
        </p:txBody>
      </p:sp>
      <p:sp>
        <p:nvSpPr>
          <p:cNvPr id="4" name="Slide Number Placeholder 3"/>
          <p:cNvSpPr>
            <a:spLocks noGrp="1"/>
          </p:cNvSpPr>
          <p:nvPr>
            <p:ph type="sldNum" sz="quarter" idx="12"/>
          </p:nvPr>
        </p:nvSpPr>
        <p:spPr/>
        <p:txBody>
          <a:bodyPr/>
          <a:lstStyle/>
          <a:p>
            <a:fld id="{601A7ADE-E78F-4068-B691-87A7BF8C4DE5}" type="slidenum">
              <a:rPr lang="en-US" smtClean="0"/>
              <a:pPr/>
              <a:t>3</a:t>
            </a:fld>
            <a:endParaRPr lang="en-US" dirty="0"/>
          </a:p>
        </p:txBody>
      </p:sp>
    </p:spTree>
    <p:extLst>
      <p:ext uri="{BB962C8B-B14F-4D97-AF65-F5344CB8AC3E}">
        <p14:creationId xmlns:p14="http://schemas.microsoft.com/office/powerpoint/2010/main" val="5494200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Model Assessment Charts</a:t>
            </a:r>
          </a:p>
        </p:txBody>
      </p:sp>
      <p:sp>
        <p:nvSpPr>
          <p:cNvPr id="4" name="Slide Number Placeholder 3"/>
          <p:cNvSpPr>
            <a:spLocks noGrp="1"/>
          </p:cNvSpPr>
          <p:nvPr>
            <p:ph type="sldNum" sz="quarter" idx="12"/>
          </p:nvPr>
        </p:nvSpPr>
        <p:spPr/>
        <p:txBody>
          <a:bodyPr/>
          <a:lstStyle/>
          <a:p>
            <a:fld id="{601A7ADE-E78F-4068-B691-87A7BF8C4DE5}" type="slidenum">
              <a:rPr lang="en-US" smtClean="0"/>
              <a:pPr/>
              <a:t>30</a:t>
            </a:fld>
            <a:endParaRPr lang="en-US" dirty="0"/>
          </a:p>
        </p:txBody>
      </p:sp>
      <p:grpSp>
        <p:nvGrpSpPr>
          <p:cNvPr id="17" name="Group 16"/>
          <p:cNvGrpSpPr/>
          <p:nvPr/>
        </p:nvGrpSpPr>
        <p:grpSpPr>
          <a:xfrm>
            <a:off x="2971927" y="2100630"/>
            <a:ext cx="6272530" cy="2792413"/>
            <a:chOff x="3584702" y="2608261"/>
            <a:chExt cx="6272530" cy="2792413"/>
          </a:xfrm>
        </p:grpSpPr>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4702" y="2608261"/>
              <a:ext cx="3949700" cy="27924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7" name="Oval 8"/>
            <p:cNvSpPr>
              <a:spLocks noChangeArrowheads="1"/>
            </p:cNvSpPr>
            <p:nvPr/>
          </p:nvSpPr>
          <p:spPr bwMode="auto">
            <a:xfrm>
              <a:off x="6988831" y="2948319"/>
              <a:ext cx="177751" cy="177813"/>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Times New Roman" panose="02020603050405020304" pitchFamily="18" charset="0"/>
              </a:endParaRPr>
            </a:p>
          </p:txBody>
        </p:sp>
        <p:sp>
          <p:nvSpPr>
            <p:cNvPr id="8" name="Oval 8"/>
            <p:cNvSpPr>
              <a:spLocks noChangeArrowheads="1"/>
            </p:cNvSpPr>
            <p:nvPr/>
          </p:nvSpPr>
          <p:spPr bwMode="auto">
            <a:xfrm>
              <a:off x="6983915" y="3218725"/>
              <a:ext cx="177751" cy="177813"/>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Times New Roman" panose="02020603050405020304" pitchFamily="18" charset="0"/>
              </a:endParaRPr>
            </a:p>
          </p:txBody>
        </p:sp>
        <p:sp>
          <p:nvSpPr>
            <p:cNvPr id="9" name="Oval 8"/>
            <p:cNvSpPr>
              <a:spLocks noChangeArrowheads="1"/>
            </p:cNvSpPr>
            <p:nvPr/>
          </p:nvSpPr>
          <p:spPr bwMode="auto">
            <a:xfrm>
              <a:off x="6983915" y="3769372"/>
              <a:ext cx="177751" cy="177813"/>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Times New Roman" panose="02020603050405020304" pitchFamily="18" charset="0"/>
              </a:endParaRPr>
            </a:p>
          </p:txBody>
        </p:sp>
        <p:sp>
          <p:nvSpPr>
            <p:cNvPr id="10" name="Oval 8"/>
            <p:cNvSpPr>
              <a:spLocks noChangeArrowheads="1"/>
            </p:cNvSpPr>
            <p:nvPr/>
          </p:nvSpPr>
          <p:spPr bwMode="auto">
            <a:xfrm>
              <a:off x="6983915" y="4339686"/>
              <a:ext cx="177751" cy="177813"/>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Times New Roman" panose="02020603050405020304" pitchFamily="18" charset="0"/>
              </a:endParaRPr>
            </a:p>
          </p:txBody>
        </p:sp>
        <p:sp>
          <p:nvSpPr>
            <p:cNvPr id="11" name="Oval 9"/>
            <p:cNvSpPr>
              <a:spLocks noChangeArrowheads="1"/>
            </p:cNvSpPr>
            <p:nvPr/>
          </p:nvSpPr>
          <p:spPr bwMode="auto">
            <a:xfrm>
              <a:off x="6975213" y="4890383"/>
              <a:ext cx="179285" cy="179349"/>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Times New Roman" panose="02020603050405020304" pitchFamily="18" charset="0"/>
              </a:endParaRPr>
            </a:p>
          </p:txBody>
        </p:sp>
        <p:sp>
          <p:nvSpPr>
            <p:cNvPr id="12" name="Oval 9"/>
            <p:cNvSpPr>
              <a:spLocks noChangeArrowheads="1"/>
            </p:cNvSpPr>
            <p:nvPr/>
          </p:nvSpPr>
          <p:spPr bwMode="auto">
            <a:xfrm>
              <a:off x="6980127" y="5141125"/>
              <a:ext cx="179285" cy="179349"/>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Times New Roman" panose="02020603050405020304" pitchFamily="18" charset="0"/>
              </a:endParaRPr>
            </a:p>
          </p:txBody>
        </p:sp>
        <p:sp>
          <p:nvSpPr>
            <p:cNvPr id="13" name="Oval 9"/>
            <p:cNvSpPr>
              <a:spLocks noChangeArrowheads="1"/>
            </p:cNvSpPr>
            <p:nvPr/>
          </p:nvSpPr>
          <p:spPr bwMode="auto">
            <a:xfrm>
              <a:off x="6985035" y="4615059"/>
              <a:ext cx="179285" cy="179349"/>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Times New Roman" panose="02020603050405020304" pitchFamily="18" charset="0"/>
              </a:endParaRPr>
            </a:p>
          </p:txBody>
        </p:sp>
        <p:sp>
          <p:nvSpPr>
            <p:cNvPr id="14" name="Oval 9"/>
            <p:cNvSpPr>
              <a:spLocks noChangeArrowheads="1"/>
            </p:cNvSpPr>
            <p:nvPr/>
          </p:nvSpPr>
          <p:spPr bwMode="auto">
            <a:xfrm>
              <a:off x="6975206" y="4044745"/>
              <a:ext cx="179285" cy="179349"/>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Times New Roman" panose="02020603050405020304" pitchFamily="18" charset="0"/>
              </a:endParaRPr>
            </a:p>
          </p:txBody>
        </p:sp>
        <p:sp>
          <p:nvSpPr>
            <p:cNvPr id="15" name="Oval 9"/>
            <p:cNvSpPr>
              <a:spLocks noChangeArrowheads="1"/>
            </p:cNvSpPr>
            <p:nvPr/>
          </p:nvSpPr>
          <p:spPr bwMode="auto">
            <a:xfrm>
              <a:off x="6975202" y="3494093"/>
              <a:ext cx="179285" cy="179349"/>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Times New Roman" panose="02020603050405020304" pitchFamily="18" charset="0"/>
              </a:endParaRPr>
            </a:p>
          </p:txBody>
        </p:sp>
        <p:sp>
          <p:nvSpPr>
            <p:cNvPr id="20" name="TextBox 19"/>
            <p:cNvSpPr txBox="1"/>
            <p:nvPr/>
          </p:nvSpPr>
          <p:spPr>
            <a:xfrm>
              <a:off x="7958984" y="2852559"/>
              <a:ext cx="1898248" cy="369332"/>
            </a:xfrm>
            <a:prstGeom prst="rect">
              <a:avLst/>
            </a:prstGeom>
            <a:noFill/>
          </p:spPr>
          <p:txBody>
            <a:bodyPr wrap="square" rtlCol="0">
              <a:spAutoFit/>
            </a:bodyPr>
            <a:lstStyle/>
            <a:p>
              <a:r>
                <a:rPr lang="en-US" dirty="0">
                  <a:latin typeface="Calibri" panose="020F0502020204030204" pitchFamily="34" charset="0"/>
                </a:rPr>
                <a:t>Event Occurred</a:t>
              </a:r>
            </a:p>
          </p:txBody>
        </p:sp>
        <p:cxnSp>
          <p:nvCxnSpPr>
            <p:cNvPr id="22" name="Straight Arrow Connector 21"/>
            <p:cNvCxnSpPr>
              <a:stCxn id="20" idx="1"/>
              <a:endCxn id="7" idx="6"/>
            </p:cNvCxnSpPr>
            <p:nvPr/>
          </p:nvCxnSpPr>
          <p:spPr>
            <a:xfrm flipH="1">
              <a:off x="7166582" y="3037225"/>
              <a:ext cx="792402"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958984" y="3267509"/>
              <a:ext cx="1898248" cy="646331"/>
            </a:xfrm>
            <a:prstGeom prst="rect">
              <a:avLst/>
            </a:prstGeom>
            <a:noFill/>
          </p:spPr>
          <p:txBody>
            <a:bodyPr wrap="square" rtlCol="0">
              <a:spAutoFit/>
            </a:bodyPr>
            <a:lstStyle/>
            <a:p>
              <a:r>
                <a:rPr lang="en-US" dirty="0">
                  <a:latin typeface="Calibri" panose="020F0502020204030204" pitchFamily="34" charset="0"/>
                </a:rPr>
                <a:t>Event Did Not Occur</a:t>
              </a:r>
            </a:p>
          </p:txBody>
        </p:sp>
        <p:cxnSp>
          <p:nvCxnSpPr>
            <p:cNvPr id="24" name="Straight Arrow Connector 23"/>
            <p:cNvCxnSpPr>
              <a:stCxn id="23" idx="1"/>
              <a:endCxn id="15" idx="6"/>
            </p:cNvCxnSpPr>
            <p:nvPr/>
          </p:nvCxnSpPr>
          <p:spPr>
            <a:xfrm flipH="1" flipV="1">
              <a:off x="7154487" y="3583768"/>
              <a:ext cx="804497" cy="69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8090454" y="4893043"/>
            <a:ext cx="1848678" cy="1200329"/>
            <a:chOff x="3697358" y="5635487"/>
            <a:chExt cx="1848678" cy="1200329"/>
          </a:xfrm>
        </p:grpSpPr>
        <p:sp>
          <p:nvSpPr>
            <p:cNvPr id="5" name="TextBox 4"/>
            <p:cNvSpPr txBox="1"/>
            <p:nvPr/>
          </p:nvSpPr>
          <p:spPr>
            <a:xfrm>
              <a:off x="3697358" y="5635487"/>
              <a:ext cx="1848678" cy="1200329"/>
            </a:xfrm>
            <a:prstGeom prst="rect">
              <a:avLst/>
            </a:prstGeom>
            <a:noFill/>
          </p:spPr>
          <p:txBody>
            <a:bodyPr wrap="square" rtlCol="0">
              <a:spAutoFit/>
            </a:bodyPr>
            <a:lstStyle/>
            <a:p>
              <a:r>
                <a:rPr lang="en-US" dirty="0">
                  <a:latin typeface="Calibri" panose="020F0502020204030204" pitchFamily="34" charset="0"/>
                </a:rPr>
                <a:t>Assume:</a:t>
              </a:r>
            </a:p>
            <a:p>
              <a:r>
                <a:rPr lang="en-US" dirty="0">
                  <a:latin typeface="Calibri" panose="020F0502020204030204" pitchFamily="34" charset="0"/>
                </a:rPr>
                <a:t>n = 180</a:t>
              </a:r>
            </a:p>
            <a:p>
              <a:r>
                <a:rPr lang="en-US" dirty="0">
                  <a:latin typeface="Calibri" panose="020F0502020204030204" pitchFamily="34" charset="0"/>
                </a:rPr>
                <a:t>Count (     ) = 40</a:t>
              </a:r>
            </a:p>
            <a:p>
              <a:r>
                <a:rPr lang="en-US" dirty="0">
                  <a:latin typeface="Calibri" panose="020F0502020204030204" pitchFamily="34" charset="0"/>
                </a:rPr>
                <a:t>Count (     ) = 140</a:t>
              </a:r>
            </a:p>
          </p:txBody>
        </p:sp>
        <p:sp>
          <p:nvSpPr>
            <p:cNvPr id="21" name="Oval 8"/>
            <p:cNvSpPr>
              <a:spLocks noChangeArrowheads="1"/>
            </p:cNvSpPr>
            <p:nvPr/>
          </p:nvSpPr>
          <p:spPr bwMode="auto">
            <a:xfrm>
              <a:off x="4517302" y="6303149"/>
              <a:ext cx="177751" cy="177813"/>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Times New Roman" panose="02020603050405020304" pitchFamily="18" charset="0"/>
              </a:endParaRPr>
            </a:p>
          </p:txBody>
        </p:sp>
        <p:sp>
          <p:nvSpPr>
            <p:cNvPr id="25" name="Oval 9"/>
            <p:cNvSpPr>
              <a:spLocks noChangeArrowheads="1"/>
            </p:cNvSpPr>
            <p:nvPr/>
          </p:nvSpPr>
          <p:spPr bwMode="auto">
            <a:xfrm>
              <a:off x="4517302" y="6566093"/>
              <a:ext cx="179285" cy="179349"/>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Times New Roman" panose="02020603050405020304" pitchFamily="18" charset="0"/>
              </a:endParaRPr>
            </a:p>
          </p:txBody>
        </p:sp>
      </p:grpSp>
    </p:spTree>
    <p:extLst>
      <p:ext uri="{BB962C8B-B14F-4D97-AF65-F5344CB8AC3E}">
        <p14:creationId xmlns:p14="http://schemas.microsoft.com/office/powerpoint/2010/main" val="3034786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Looking Inside the Bins</a:t>
            </a:r>
          </a:p>
        </p:txBody>
      </p:sp>
      <p:sp>
        <p:nvSpPr>
          <p:cNvPr id="3" name="Content Placeholder 2"/>
          <p:cNvSpPr>
            <a:spLocks noGrp="1"/>
          </p:cNvSpPr>
          <p:nvPr>
            <p:ph idx="1"/>
          </p:nvPr>
        </p:nvSpPr>
        <p:spPr>
          <a:xfrm>
            <a:off x="1293574" y="1423394"/>
            <a:ext cx="9660372" cy="1027643"/>
          </a:xfrm>
        </p:spPr>
        <p:txBody>
          <a:bodyPr>
            <a:normAutofit/>
          </a:bodyPr>
          <a:lstStyle/>
          <a:p>
            <a:pPr marL="0" indent="0">
              <a:buNone/>
            </a:pPr>
            <a:r>
              <a:rPr lang="en-US" dirty="0"/>
              <a:t>Good models assign high probabilities to cases which will actually have the target event (defaulting, donating, etc.)</a:t>
            </a:r>
          </a:p>
        </p:txBody>
      </p:sp>
      <p:grpSp>
        <p:nvGrpSpPr>
          <p:cNvPr id="494" name="Group 493"/>
          <p:cNvGrpSpPr/>
          <p:nvPr/>
        </p:nvGrpSpPr>
        <p:grpSpPr>
          <a:xfrm>
            <a:off x="1261872" y="2757886"/>
            <a:ext cx="8443912" cy="2953114"/>
            <a:chOff x="1261872" y="2757886"/>
            <a:chExt cx="8443912" cy="2953114"/>
          </a:xfrm>
        </p:grpSpPr>
        <p:grpSp>
          <p:nvGrpSpPr>
            <p:cNvPr id="493" name="Group 492"/>
            <p:cNvGrpSpPr/>
            <p:nvPr/>
          </p:nvGrpSpPr>
          <p:grpSpPr>
            <a:xfrm>
              <a:off x="3448964" y="4537838"/>
              <a:ext cx="4069728" cy="1173162"/>
              <a:chOff x="3448964" y="4537838"/>
              <a:chExt cx="4069728" cy="1173162"/>
            </a:xfrm>
          </p:grpSpPr>
          <p:sp>
            <p:nvSpPr>
              <p:cNvPr id="229" name="Oval 8"/>
              <p:cNvSpPr>
                <a:spLocks noChangeArrowheads="1"/>
              </p:cNvSpPr>
              <p:nvPr/>
            </p:nvSpPr>
            <p:spPr bwMode="auto">
              <a:xfrm>
                <a:off x="3707726" y="4728338"/>
                <a:ext cx="177800" cy="177800"/>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230" name="Oval 9"/>
              <p:cNvSpPr>
                <a:spLocks noChangeArrowheads="1"/>
              </p:cNvSpPr>
              <p:nvPr/>
            </p:nvSpPr>
            <p:spPr bwMode="auto">
              <a:xfrm>
                <a:off x="3723601" y="5234750"/>
                <a:ext cx="161925" cy="161925"/>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231" name="Rectangle 3"/>
              <p:cNvSpPr txBox="1">
                <a:spLocks noChangeArrowheads="1"/>
              </p:cNvSpPr>
              <p:nvPr/>
            </p:nvSpPr>
            <p:spPr bwMode="auto">
              <a:xfrm>
                <a:off x="3971252" y="4647375"/>
                <a:ext cx="3420064" cy="354013"/>
              </a:xfrm>
              <a:prstGeom prst="rect">
                <a:avLst/>
              </a:prstGeom>
              <a:noFill/>
              <a:ln w="12700">
                <a:noFill/>
                <a:miter lim="800000"/>
                <a:headEnd/>
                <a:tailEnd/>
              </a:ln>
            </p:spPr>
            <p:txBody>
              <a:bodyPr lIns="90488" tIns="44450" rIns="90488" bIns="44450"/>
              <a:lstStyle/>
              <a:p>
                <a:pPr marL="0" lvl="1" eaLnBrk="1" hangingPunct="1">
                  <a:spcBef>
                    <a:spcPts val="0"/>
                  </a:spcBef>
                  <a:buClr>
                    <a:schemeClr val="tx2"/>
                  </a:buClr>
                  <a:buSzPct val="70000"/>
                  <a:buFont typeface="Monotype Sorts" pitchFamily="2" charset="2"/>
                  <a:buNone/>
                  <a:defRPr/>
                </a:pPr>
                <a:r>
                  <a:rPr lang="en-US" sz="1600" b="1" kern="0" dirty="0">
                    <a:latin typeface="Calibri" panose="020F0502020204030204" pitchFamily="34" charset="0"/>
                  </a:rPr>
                  <a:t>= target event has ACTUALLY occurred</a:t>
                </a:r>
              </a:p>
            </p:txBody>
          </p:sp>
          <p:sp>
            <p:nvSpPr>
              <p:cNvPr id="232" name="Rectangle 3"/>
              <p:cNvSpPr txBox="1">
                <a:spLocks noChangeArrowheads="1"/>
              </p:cNvSpPr>
              <p:nvPr/>
            </p:nvSpPr>
            <p:spPr bwMode="auto">
              <a:xfrm>
                <a:off x="3958552" y="5153788"/>
                <a:ext cx="3560140" cy="354012"/>
              </a:xfrm>
              <a:prstGeom prst="rect">
                <a:avLst/>
              </a:prstGeom>
              <a:noFill/>
              <a:ln w="12700">
                <a:noFill/>
                <a:miter lim="800000"/>
                <a:headEnd/>
                <a:tailEnd/>
              </a:ln>
            </p:spPr>
            <p:txBody>
              <a:bodyPr lIns="90488" tIns="44450" rIns="90488" bIns="44450"/>
              <a:lstStyle/>
              <a:p>
                <a:pPr marL="0" lvl="1" eaLnBrk="1" hangingPunct="1">
                  <a:spcBef>
                    <a:spcPts val="0"/>
                  </a:spcBef>
                  <a:buClr>
                    <a:schemeClr val="tx2"/>
                  </a:buClr>
                  <a:buSzPct val="70000"/>
                  <a:buFont typeface="Monotype Sorts" pitchFamily="2" charset="2"/>
                  <a:buNone/>
                  <a:defRPr/>
                </a:pPr>
                <a:r>
                  <a:rPr lang="en-US" sz="1600" b="1" kern="0" dirty="0">
                    <a:latin typeface="Calibri" panose="020F0502020204030204" pitchFamily="34" charset="0"/>
                  </a:rPr>
                  <a:t>= target event has actually not occurred</a:t>
                </a:r>
              </a:p>
            </p:txBody>
          </p:sp>
          <p:sp>
            <p:nvSpPr>
              <p:cNvPr id="233" name="Rectangle 676"/>
              <p:cNvSpPr>
                <a:spLocks noChangeArrowheads="1"/>
              </p:cNvSpPr>
              <p:nvPr/>
            </p:nvSpPr>
            <p:spPr bwMode="auto">
              <a:xfrm>
                <a:off x="3448964" y="4537838"/>
                <a:ext cx="4069727" cy="1173162"/>
              </a:xfrm>
              <a:prstGeom prst="rect">
                <a:avLst/>
              </a:prstGeom>
              <a:noFill/>
              <a:ln w="19050" algn="ctr">
                <a:solidFill>
                  <a:srgbClr val="DC7D0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grpSp>
        <p:grpSp>
          <p:nvGrpSpPr>
            <p:cNvPr id="492" name="Group 491"/>
            <p:cNvGrpSpPr/>
            <p:nvPr/>
          </p:nvGrpSpPr>
          <p:grpSpPr>
            <a:xfrm>
              <a:off x="1261872" y="2757886"/>
              <a:ext cx="8443912" cy="1676401"/>
              <a:chOff x="1261872" y="2757886"/>
              <a:chExt cx="8443912" cy="1676401"/>
            </a:xfrm>
          </p:grpSpPr>
          <p:sp>
            <p:nvSpPr>
              <p:cNvPr id="5" name="Rectangle 3"/>
              <p:cNvSpPr txBox="1">
                <a:spLocks noChangeArrowheads="1"/>
              </p:cNvSpPr>
              <p:nvPr/>
            </p:nvSpPr>
            <p:spPr bwMode="auto">
              <a:xfrm>
                <a:off x="1261872" y="3791349"/>
                <a:ext cx="1870075" cy="630238"/>
              </a:xfrm>
              <a:prstGeom prst="rect">
                <a:avLst/>
              </a:prstGeom>
              <a:noFill/>
              <a:ln w="12700">
                <a:noFill/>
                <a:miter lim="800000"/>
                <a:headEnd/>
                <a:tailEnd/>
              </a:ln>
            </p:spPr>
            <p:txBody>
              <a:bodyPr lIns="90488" tIns="44450" rIns="90488" bIns="44450"/>
              <a:lstStyle/>
              <a:p>
                <a:pPr marL="0" lvl="1" algn="ctr" eaLnBrk="1" hangingPunct="1">
                  <a:spcBef>
                    <a:spcPts val="0"/>
                  </a:spcBef>
                  <a:buClr>
                    <a:schemeClr val="tx2"/>
                  </a:buClr>
                  <a:buSzPct val="70000"/>
                  <a:buFont typeface="Monotype Sorts" pitchFamily="2" charset="2"/>
                  <a:buNone/>
                  <a:defRPr/>
                </a:pPr>
                <a:r>
                  <a:rPr lang="en-US" sz="1800" b="1" kern="0" dirty="0">
                    <a:latin typeface="Calibri" panose="020F0502020204030204" pitchFamily="34" charset="0"/>
                  </a:rPr>
                  <a:t>Bin #1</a:t>
                </a:r>
                <a:endParaRPr lang="en-US" sz="2000" b="1" kern="0" dirty="0">
                  <a:latin typeface="Calibri" panose="020F0502020204030204" pitchFamily="34" charset="0"/>
                </a:endParaRPr>
              </a:p>
              <a:p>
                <a:pPr marL="0" lvl="1" algn="ctr" eaLnBrk="1" hangingPunct="1">
                  <a:spcBef>
                    <a:spcPts val="0"/>
                  </a:spcBef>
                  <a:buClr>
                    <a:schemeClr val="tx2"/>
                  </a:buClr>
                  <a:buSzPct val="70000"/>
                  <a:buFont typeface="Monotype Sorts" pitchFamily="2" charset="2"/>
                  <a:buNone/>
                  <a:defRPr/>
                </a:pPr>
                <a:r>
                  <a:rPr lang="en-US" sz="1600" kern="0" dirty="0">
                    <a:latin typeface="Calibri" panose="020F0502020204030204" pitchFamily="34" charset="0"/>
                  </a:rPr>
                  <a:t>(high probabilities)</a:t>
                </a:r>
              </a:p>
            </p:txBody>
          </p:sp>
          <p:sp>
            <p:nvSpPr>
              <p:cNvPr id="228" name="Rectangle 3"/>
              <p:cNvSpPr txBox="1">
                <a:spLocks noChangeArrowheads="1"/>
              </p:cNvSpPr>
              <p:nvPr/>
            </p:nvSpPr>
            <p:spPr bwMode="auto">
              <a:xfrm>
                <a:off x="7835709" y="3780237"/>
                <a:ext cx="1870075" cy="654050"/>
              </a:xfrm>
              <a:prstGeom prst="rect">
                <a:avLst/>
              </a:prstGeom>
              <a:noFill/>
              <a:ln w="12700">
                <a:noFill/>
                <a:miter lim="800000"/>
                <a:headEnd/>
                <a:tailEnd/>
              </a:ln>
            </p:spPr>
            <p:txBody>
              <a:bodyPr lIns="90488" tIns="44450" rIns="90488" bIns="44450"/>
              <a:lstStyle/>
              <a:p>
                <a:pPr marL="0" lvl="1" algn="ctr" eaLnBrk="1" hangingPunct="1">
                  <a:spcBef>
                    <a:spcPts val="0"/>
                  </a:spcBef>
                  <a:buClr>
                    <a:schemeClr val="tx2"/>
                  </a:buClr>
                  <a:buSzPct val="70000"/>
                  <a:buFont typeface="Monotype Sorts" pitchFamily="2" charset="2"/>
                  <a:buNone/>
                  <a:defRPr/>
                </a:pPr>
                <a:r>
                  <a:rPr lang="en-US" sz="1800" b="1" kern="0" dirty="0">
                    <a:latin typeface="Calibri" panose="020F0502020204030204" pitchFamily="34" charset="0"/>
                  </a:rPr>
                  <a:t>Bin #10</a:t>
                </a:r>
                <a:endParaRPr lang="en-US" sz="2000" b="1" kern="0" dirty="0">
                  <a:latin typeface="Calibri" panose="020F0502020204030204" pitchFamily="34" charset="0"/>
                </a:endParaRPr>
              </a:p>
              <a:p>
                <a:pPr marL="0" lvl="1" algn="ctr" eaLnBrk="1" hangingPunct="1">
                  <a:spcBef>
                    <a:spcPts val="0"/>
                  </a:spcBef>
                  <a:buClr>
                    <a:schemeClr val="tx2"/>
                  </a:buClr>
                  <a:buSzPct val="70000"/>
                  <a:buFont typeface="Monotype Sorts" pitchFamily="2" charset="2"/>
                  <a:buNone/>
                  <a:defRPr/>
                </a:pPr>
                <a:r>
                  <a:rPr lang="en-US" sz="1600" kern="0" dirty="0">
                    <a:latin typeface="Calibri" panose="020F0502020204030204" pitchFamily="34" charset="0"/>
                  </a:rPr>
                  <a:t>(low probabilities)</a:t>
                </a:r>
              </a:p>
            </p:txBody>
          </p:sp>
          <p:grpSp>
            <p:nvGrpSpPr>
              <p:cNvPr id="491" name="Group 490"/>
              <p:cNvGrpSpPr/>
              <p:nvPr/>
            </p:nvGrpSpPr>
            <p:grpSpPr>
              <a:xfrm>
                <a:off x="1864661" y="2757886"/>
                <a:ext cx="7191228" cy="991670"/>
                <a:chOff x="1864661" y="2757886"/>
                <a:chExt cx="7191228" cy="991670"/>
              </a:xfrm>
            </p:grpSpPr>
            <p:grpSp>
              <p:nvGrpSpPr>
                <p:cNvPr id="490" name="Group 489"/>
                <p:cNvGrpSpPr/>
                <p:nvPr/>
              </p:nvGrpSpPr>
              <p:grpSpPr>
                <a:xfrm>
                  <a:off x="1864661" y="2757886"/>
                  <a:ext cx="659606" cy="981075"/>
                  <a:chOff x="1864661" y="2757886"/>
                  <a:chExt cx="659606" cy="981075"/>
                </a:xfrm>
              </p:grpSpPr>
              <p:sp>
                <p:nvSpPr>
                  <p:cNvPr id="210" name="Oval 10"/>
                  <p:cNvSpPr>
                    <a:spLocks noChangeArrowheads="1"/>
                  </p:cNvSpPr>
                  <p:nvPr/>
                </p:nvSpPr>
                <p:spPr bwMode="auto">
                  <a:xfrm>
                    <a:off x="1881044" y="3539111"/>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211" name="Oval 11"/>
                  <p:cNvSpPr>
                    <a:spLocks noChangeArrowheads="1"/>
                  </p:cNvSpPr>
                  <p:nvPr/>
                </p:nvSpPr>
                <p:spPr bwMode="auto">
                  <a:xfrm>
                    <a:off x="2072109" y="3539111"/>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212" name="Oval 12"/>
                  <p:cNvSpPr>
                    <a:spLocks noChangeArrowheads="1"/>
                  </p:cNvSpPr>
                  <p:nvPr/>
                </p:nvSpPr>
                <p:spPr bwMode="auto">
                  <a:xfrm>
                    <a:off x="2263173" y="3539111"/>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213" name="Oval 13"/>
                  <p:cNvSpPr>
                    <a:spLocks noChangeArrowheads="1"/>
                  </p:cNvSpPr>
                  <p:nvPr/>
                </p:nvSpPr>
                <p:spPr bwMode="auto">
                  <a:xfrm>
                    <a:off x="1962929" y="3402470"/>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214" name="Oval 14"/>
                  <p:cNvSpPr>
                    <a:spLocks noChangeArrowheads="1"/>
                  </p:cNvSpPr>
                  <p:nvPr/>
                </p:nvSpPr>
                <p:spPr bwMode="auto">
                  <a:xfrm>
                    <a:off x="2140347" y="3388806"/>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215" name="Oval 15"/>
                  <p:cNvSpPr>
                    <a:spLocks noChangeArrowheads="1"/>
                  </p:cNvSpPr>
                  <p:nvPr/>
                </p:nvSpPr>
                <p:spPr bwMode="auto">
                  <a:xfrm>
                    <a:off x="2331411" y="3375142"/>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216" name="Oval 16"/>
                  <p:cNvSpPr>
                    <a:spLocks noChangeArrowheads="1"/>
                  </p:cNvSpPr>
                  <p:nvPr/>
                </p:nvSpPr>
                <p:spPr bwMode="auto">
                  <a:xfrm>
                    <a:off x="1894691" y="3252164"/>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217" name="Oval 17"/>
                  <p:cNvSpPr>
                    <a:spLocks noChangeArrowheads="1"/>
                  </p:cNvSpPr>
                  <p:nvPr/>
                </p:nvSpPr>
                <p:spPr bwMode="auto">
                  <a:xfrm>
                    <a:off x="2044813" y="3252164"/>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218" name="Oval 18"/>
                  <p:cNvSpPr>
                    <a:spLocks noChangeArrowheads="1"/>
                  </p:cNvSpPr>
                  <p:nvPr/>
                </p:nvSpPr>
                <p:spPr bwMode="auto">
                  <a:xfrm>
                    <a:off x="2249526" y="3238500"/>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219" name="Oval 472"/>
                  <p:cNvSpPr>
                    <a:spLocks noChangeArrowheads="1"/>
                  </p:cNvSpPr>
                  <p:nvPr/>
                </p:nvSpPr>
                <p:spPr bwMode="auto">
                  <a:xfrm>
                    <a:off x="1949281" y="3101859"/>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220" name="Oval 473"/>
                  <p:cNvSpPr>
                    <a:spLocks noChangeArrowheads="1"/>
                  </p:cNvSpPr>
                  <p:nvPr/>
                </p:nvSpPr>
                <p:spPr bwMode="auto">
                  <a:xfrm>
                    <a:off x="2140347" y="3088194"/>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221" name="Oval 474"/>
                  <p:cNvSpPr>
                    <a:spLocks noChangeArrowheads="1"/>
                  </p:cNvSpPr>
                  <p:nvPr/>
                </p:nvSpPr>
                <p:spPr bwMode="auto">
                  <a:xfrm>
                    <a:off x="2317763" y="3129188"/>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222" name="Oval 475"/>
                  <p:cNvSpPr>
                    <a:spLocks noChangeArrowheads="1"/>
                  </p:cNvSpPr>
                  <p:nvPr/>
                </p:nvSpPr>
                <p:spPr bwMode="auto">
                  <a:xfrm>
                    <a:off x="1908339" y="2951553"/>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223" name="Oval 476"/>
                  <p:cNvSpPr>
                    <a:spLocks noChangeArrowheads="1"/>
                  </p:cNvSpPr>
                  <p:nvPr/>
                </p:nvSpPr>
                <p:spPr bwMode="auto">
                  <a:xfrm>
                    <a:off x="2099403" y="2937888"/>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224" name="Oval 477"/>
                  <p:cNvSpPr>
                    <a:spLocks noChangeArrowheads="1"/>
                  </p:cNvSpPr>
                  <p:nvPr/>
                </p:nvSpPr>
                <p:spPr bwMode="auto">
                  <a:xfrm>
                    <a:off x="2263174" y="2937889"/>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225" name="Oval 478"/>
                  <p:cNvSpPr>
                    <a:spLocks noChangeArrowheads="1"/>
                  </p:cNvSpPr>
                  <p:nvPr/>
                </p:nvSpPr>
                <p:spPr bwMode="auto">
                  <a:xfrm>
                    <a:off x="1910615" y="2789861"/>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226" name="Oval 479"/>
                  <p:cNvSpPr>
                    <a:spLocks noChangeArrowheads="1"/>
                  </p:cNvSpPr>
                  <p:nvPr/>
                </p:nvSpPr>
                <p:spPr bwMode="auto">
                  <a:xfrm>
                    <a:off x="2115326" y="2803525"/>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227" name="Oval 480"/>
                  <p:cNvSpPr>
                    <a:spLocks noChangeArrowheads="1"/>
                  </p:cNvSpPr>
                  <p:nvPr/>
                </p:nvSpPr>
                <p:spPr bwMode="auto">
                  <a:xfrm>
                    <a:off x="2306392" y="2789861"/>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260" name="Freeform 259"/>
                  <p:cNvSpPr/>
                  <p:nvPr/>
                </p:nvSpPr>
                <p:spPr>
                  <a:xfrm>
                    <a:off x="1864661" y="2757886"/>
                    <a:ext cx="659606" cy="981075"/>
                  </a:xfrm>
                  <a:custGeom>
                    <a:avLst/>
                    <a:gdLst>
                      <a:gd name="connsiteX0" fmla="*/ 0 w 659606"/>
                      <a:gd name="connsiteY0" fmla="*/ 0 h 981075"/>
                      <a:gd name="connsiteX1" fmla="*/ 0 w 659606"/>
                      <a:gd name="connsiteY1" fmla="*/ 981075 h 981075"/>
                      <a:gd name="connsiteX2" fmla="*/ 659606 w 659606"/>
                      <a:gd name="connsiteY2" fmla="*/ 981075 h 981075"/>
                      <a:gd name="connsiteX3" fmla="*/ 659606 w 659606"/>
                      <a:gd name="connsiteY3" fmla="*/ 2382 h 981075"/>
                    </a:gdLst>
                    <a:ahLst/>
                    <a:cxnLst>
                      <a:cxn ang="0">
                        <a:pos x="connsiteX0" y="connsiteY0"/>
                      </a:cxn>
                      <a:cxn ang="0">
                        <a:pos x="connsiteX1" y="connsiteY1"/>
                      </a:cxn>
                      <a:cxn ang="0">
                        <a:pos x="connsiteX2" y="connsiteY2"/>
                      </a:cxn>
                      <a:cxn ang="0">
                        <a:pos x="connsiteX3" y="connsiteY3"/>
                      </a:cxn>
                    </a:cxnLst>
                    <a:rect l="l" t="t" r="r" b="b"/>
                    <a:pathLst>
                      <a:path w="659606" h="981075">
                        <a:moveTo>
                          <a:pt x="0" y="0"/>
                        </a:moveTo>
                        <a:lnTo>
                          <a:pt x="0" y="981075"/>
                        </a:lnTo>
                        <a:lnTo>
                          <a:pt x="659606" y="981075"/>
                        </a:lnTo>
                        <a:lnTo>
                          <a:pt x="659606" y="2382"/>
                        </a:lnTo>
                      </a:path>
                    </a:pathLst>
                  </a:custGeom>
                  <a:noFill/>
                  <a:ln w="28575">
                    <a:solidFill>
                      <a:srgbClr val="DC7D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9" name="Group 488"/>
                <p:cNvGrpSpPr/>
                <p:nvPr/>
              </p:nvGrpSpPr>
              <p:grpSpPr>
                <a:xfrm>
                  <a:off x="2587091" y="2761626"/>
                  <a:ext cx="659606" cy="981075"/>
                  <a:chOff x="2587091" y="2761626"/>
                  <a:chExt cx="659606" cy="981075"/>
                </a:xfrm>
              </p:grpSpPr>
              <p:sp>
                <p:nvSpPr>
                  <p:cNvPr id="288" name="Oval 10"/>
                  <p:cNvSpPr>
                    <a:spLocks noChangeArrowheads="1"/>
                  </p:cNvSpPr>
                  <p:nvPr/>
                </p:nvSpPr>
                <p:spPr bwMode="auto">
                  <a:xfrm>
                    <a:off x="2603474" y="3542851"/>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289" name="Oval 11"/>
                  <p:cNvSpPr>
                    <a:spLocks noChangeArrowheads="1"/>
                  </p:cNvSpPr>
                  <p:nvPr/>
                </p:nvSpPr>
                <p:spPr bwMode="auto">
                  <a:xfrm>
                    <a:off x="2794539" y="3542851"/>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290" name="Oval 12"/>
                  <p:cNvSpPr>
                    <a:spLocks noChangeArrowheads="1"/>
                  </p:cNvSpPr>
                  <p:nvPr/>
                </p:nvSpPr>
                <p:spPr bwMode="auto">
                  <a:xfrm>
                    <a:off x="2985603" y="3542851"/>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291" name="Oval 13"/>
                  <p:cNvSpPr>
                    <a:spLocks noChangeArrowheads="1"/>
                  </p:cNvSpPr>
                  <p:nvPr/>
                </p:nvSpPr>
                <p:spPr bwMode="auto">
                  <a:xfrm>
                    <a:off x="2685359" y="3406210"/>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292" name="Oval 14"/>
                  <p:cNvSpPr>
                    <a:spLocks noChangeArrowheads="1"/>
                  </p:cNvSpPr>
                  <p:nvPr/>
                </p:nvSpPr>
                <p:spPr bwMode="auto">
                  <a:xfrm>
                    <a:off x="2862777" y="3392546"/>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293" name="Oval 15"/>
                  <p:cNvSpPr>
                    <a:spLocks noChangeArrowheads="1"/>
                  </p:cNvSpPr>
                  <p:nvPr/>
                </p:nvSpPr>
                <p:spPr bwMode="auto">
                  <a:xfrm>
                    <a:off x="3053841" y="3378882"/>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294" name="Oval 16"/>
                  <p:cNvSpPr>
                    <a:spLocks noChangeArrowheads="1"/>
                  </p:cNvSpPr>
                  <p:nvPr/>
                </p:nvSpPr>
                <p:spPr bwMode="auto">
                  <a:xfrm>
                    <a:off x="2617121" y="3255904"/>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295" name="Oval 17"/>
                  <p:cNvSpPr>
                    <a:spLocks noChangeArrowheads="1"/>
                  </p:cNvSpPr>
                  <p:nvPr/>
                </p:nvSpPr>
                <p:spPr bwMode="auto">
                  <a:xfrm>
                    <a:off x="2767243" y="3255904"/>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296" name="Oval 18"/>
                  <p:cNvSpPr>
                    <a:spLocks noChangeArrowheads="1"/>
                  </p:cNvSpPr>
                  <p:nvPr/>
                </p:nvSpPr>
                <p:spPr bwMode="auto">
                  <a:xfrm>
                    <a:off x="2971956" y="3242240"/>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297" name="Oval 472"/>
                  <p:cNvSpPr>
                    <a:spLocks noChangeArrowheads="1"/>
                  </p:cNvSpPr>
                  <p:nvPr/>
                </p:nvSpPr>
                <p:spPr bwMode="auto">
                  <a:xfrm>
                    <a:off x="2671711" y="3105599"/>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298" name="Oval 473"/>
                  <p:cNvSpPr>
                    <a:spLocks noChangeArrowheads="1"/>
                  </p:cNvSpPr>
                  <p:nvPr/>
                </p:nvSpPr>
                <p:spPr bwMode="auto">
                  <a:xfrm>
                    <a:off x="2862777" y="3091934"/>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299" name="Oval 474"/>
                  <p:cNvSpPr>
                    <a:spLocks noChangeArrowheads="1"/>
                  </p:cNvSpPr>
                  <p:nvPr/>
                </p:nvSpPr>
                <p:spPr bwMode="auto">
                  <a:xfrm>
                    <a:off x="3040193" y="3132928"/>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00" name="Oval 475"/>
                  <p:cNvSpPr>
                    <a:spLocks noChangeArrowheads="1"/>
                  </p:cNvSpPr>
                  <p:nvPr/>
                </p:nvSpPr>
                <p:spPr bwMode="auto">
                  <a:xfrm>
                    <a:off x="2630769" y="2955293"/>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01" name="Oval 476"/>
                  <p:cNvSpPr>
                    <a:spLocks noChangeArrowheads="1"/>
                  </p:cNvSpPr>
                  <p:nvPr/>
                </p:nvSpPr>
                <p:spPr bwMode="auto">
                  <a:xfrm>
                    <a:off x="2821833" y="2941628"/>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02" name="Oval 477"/>
                  <p:cNvSpPr>
                    <a:spLocks noChangeArrowheads="1"/>
                  </p:cNvSpPr>
                  <p:nvPr/>
                </p:nvSpPr>
                <p:spPr bwMode="auto">
                  <a:xfrm>
                    <a:off x="2985604" y="2941629"/>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03" name="Oval 478"/>
                  <p:cNvSpPr>
                    <a:spLocks noChangeArrowheads="1"/>
                  </p:cNvSpPr>
                  <p:nvPr/>
                </p:nvSpPr>
                <p:spPr bwMode="auto">
                  <a:xfrm>
                    <a:off x="2633045" y="2793601"/>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04" name="Oval 479"/>
                  <p:cNvSpPr>
                    <a:spLocks noChangeArrowheads="1"/>
                  </p:cNvSpPr>
                  <p:nvPr/>
                </p:nvSpPr>
                <p:spPr bwMode="auto">
                  <a:xfrm>
                    <a:off x="2837756" y="2807265"/>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05" name="Oval 480"/>
                  <p:cNvSpPr>
                    <a:spLocks noChangeArrowheads="1"/>
                  </p:cNvSpPr>
                  <p:nvPr/>
                </p:nvSpPr>
                <p:spPr bwMode="auto">
                  <a:xfrm>
                    <a:off x="3028822" y="2793601"/>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06" name="Freeform 305"/>
                  <p:cNvSpPr/>
                  <p:nvPr/>
                </p:nvSpPr>
                <p:spPr>
                  <a:xfrm>
                    <a:off x="2587091" y="2761626"/>
                    <a:ext cx="659606" cy="981075"/>
                  </a:xfrm>
                  <a:custGeom>
                    <a:avLst/>
                    <a:gdLst>
                      <a:gd name="connsiteX0" fmla="*/ 0 w 659606"/>
                      <a:gd name="connsiteY0" fmla="*/ 0 h 981075"/>
                      <a:gd name="connsiteX1" fmla="*/ 0 w 659606"/>
                      <a:gd name="connsiteY1" fmla="*/ 981075 h 981075"/>
                      <a:gd name="connsiteX2" fmla="*/ 659606 w 659606"/>
                      <a:gd name="connsiteY2" fmla="*/ 981075 h 981075"/>
                      <a:gd name="connsiteX3" fmla="*/ 659606 w 659606"/>
                      <a:gd name="connsiteY3" fmla="*/ 2382 h 981075"/>
                    </a:gdLst>
                    <a:ahLst/>
                    <a:cxnLst>
                      <a:cxn ang="0">
                        <a:pos x="connsiteX0" y="connsiteY0"/>
                      </a:cxn>
                      <a:cxn ang="0">
                        <a:pos x="connsiteX1" y="connsiteY1"/>
                      </a:cxn>
                      <a:cxn ang="0">
                        <a:pos x="connsiteX2" y="connsiteY2"/>
                      </a:cxn>
                      <a:cxn ang="0">
                        <a:pos x="connsiteX3" y="connsiteY3"/>
                      </a:cxn>
                    </a:cxnLst>
                    <a:rect l="l" t="t" r="r" b="b"/>
                    <a:pathLst>
                      <a:path w="659606" h="981075">
                        <a:moveTo>
                          <a:pt x="0" y="0"/>
                        </a:moveTo>
                        <a:lnTo>
                          <a:pt x="0" y="981075"/>
                        </a:lnTo>
                        <a:lnTo>
                          <a:pt x="659606" y="981075"/>
                        </a:lnTo>
                        <a:lnTo>
                          <a:pt x="659606" y="2382"/>
                        </a:lnTo>
                      </a:path>
                    </a:pathLst>
                  </a:custGeom>
                  <a:noFill/>
                  <a:ln w="28575">
                    <a:solidFill>
                      <a:srgbClr val="DC7D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8" name="Group 487"/>
                <p:cNvGrpSpPr/>
                <p:nvPr/>
              </p:nvGrpSpPr>
              <p:grpSpPr>
                <a:xfrm>
                  <a:off x="3311635" y="2765366"/>
                  <a:ext cx="659606" cy="981075"/>
                  <a:chOff x="3311635" y="2765366"/>
                  <a:chExt cx="659606" cy="981075"/>
                </a:xfrm>
              </p:grpSpPr>
              <p:sp>
                <p:nvSpPr>
                  <p:cNvPr id="308" name="Oval 10"/>
                  <p:cNvSpPr>
                    <a:spLocks noChangeArrowheads="1"/>
                  </p:cNvSpPr>
                  <p:nvPr/>
                </p:nvSpPr>
                <p:spPr bwMode="auto">
                  <a:xfrm>
                    <a:off x="3328018" y="3546591"/>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09" name="Oval 11"/>
                  <p:cNvSpPr>
                    <a:spLocks noChangeArrowheads="1"/>
                  </p:cNvSpPr>
                  <p:nvPr/>
                </p:nvSpPr>
                <p:spPr bwMode="auto">
                  <a:xfrm>
                    <a:off x="3519083" y="3546591"/>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10" name="Oval 12"/>
                  <p:cNvSpPr>
                    <a:spLocks noChangeArrowheads="1"/>
                  </p:cNvSpPr>
                  <p:nvPr/>
                </p:nvSpPr>
                <p:spPr bwMode="auto">
                  <a:xfrm>
                    <a:off x="3710147" y="3546591"/>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11" name="Oval 13"/>
                  <p:cNvSpPr>
                    <a:spLocks noChangeArrowheads="1"/>
                  </p:cNvSpPr>
                  <p:nvPr/>
                </p:nvSpPr>
                <p:spPr bwMode="auto">
                  <a:xfrm>
                    <a:off x="3409903" y="3409950"/>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12" name="Oval 14"/>
                  <p:cNvSpPr>
                    <a:spLocks noChangeArrowheads="1"/>
                  </p:cNvSpPr>
                  <p:nvPr/>
                </p:nvSpPr>
                <p:spPr bwMode="auto">
                  <a:xfrm>
                    <a:off x="3587321" y="3396286"/>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13" name="Oval 15"/>
                  <p:cNvSpPr>
                    <a:spLocks noChangeArrowheads="1"/>
                  </p:cNvSpPr>
                  <p:nvPr/>
                </p:nvSpPr>
                <p:spPr bwMode="auto">
                  <a:xfrm>
                    <a:off x="3778385" y="3382622"/>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14" name="Oval 16"/>
                  <p:cNvSpPr>
                    <a:spLocks noChangeArrowheads="1"/>
                  </p:cNvSpPr>
                  <p:nvPr/>
                </p:nvSpPr>
                <p:spPr bwMode="auto">
                  <a:xfrm>
                    <a:off x="3341665" y="3259644"/>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15" name="Oval 17"/>
                  <p:cNvSpPr>
                    <a:spLocks noChangeArrowheads="1"/>
                  </p:cNvSpPr>
                  <p:nvPr/>
                </p:nvSpPr>
                <p:spPr bwMode="auto">
                  <a:xfrm>
                    <a:off x="3491787" y="3259644"/>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16" name="Oval 18"/>
                  <p:cNvSpPr>
                    <a:spLocks noChangeArrowheads="1"/>
                  </p:cNvSpPr>
                  <p:nvPr/>
                </p:nvSpPr>
                <p:spPr bwMode="auto">
                  <a:xfrm>
                    <a:off x="3696500" y="3245980"/>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17" name="Oval 472"/>
                  <p:cNvSpPr>
                    <a:spLocks noChangeArrowheads="1"/>
                  </p:cNvSpPr>
                  <p:nvPr/>
                </p:nvSpPr>
                <p:spPr bwMode="auto">
                  <a:xfrm>
                    <a:off x="3396255" y="3109339"/>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18" name="Oval 473"/>
                  <p:cNvSpPr>
                    <a:spLocks noChangeArrowheads="1"/>
                  </p:cNvSpPr>
                  <p:nvPr/>
                </p:nvSpPr>
                <p:spPr bwMode="auto">
                  <a:xfrm>
                    <a:off x="3587321" y="3095674"/>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19" name="Oval 474"/>
                  <p:cNvSpPr>
                    <a:spLocks noChangeArrowheads="1"/>
                  </p:cNvSpPr>
                  <p:nvPr/>
                </p:nvSpPr>
                <p:spPr bwMode="auto">
                  <a:xfrm>
                    <a:off x="3764737" y="3136668"/>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20" name="Oval 475"/>
                  <p:cNvSpPr>
                    <a:spLocks noChangeArrowheads="1"/>
                  </p:cNvSpPr>
                  <p:nvPr/>
                </p:nvSpPr>
                <p:spPr bwMode="auto">
                  <a:xfrm>
                    <a:off x="3355313" y="2959033"/>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21" name="Oval 476"/>
                  <p:cNvSpPr>
                    <a:spLocks noChangeArrowheads="1"/>
                  </p:cNvSpPr>
                  <p:nvPr/>
                </p:nvSpPr>
                <p:spPr bwMode="auto">
                  <a:xfrm>
                    <a:off x="3546377" y="2945368"/>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22" name="Oval 477"/>
                  <p:cNvSpPr>
                    <a:spLocks noChangeArrowheads="1"/>
                  </p:cNvSpPr>
                  <p:nvPr/>
                </p:nvSpPr>
                <p:spPr bwMode="auto">
                  <a:xfrm>
                    <a:off x="3710148" y="2945369"/>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23" name="Oval 478"/>
                  <p:cNvSpPr>
                    <a:spLocks noChangeArrowheads="1"/>
                  </p:cNvSpPr>
                  <p:nvPr/>
                </p:nvSpPr>
                <p:spPr bwMode="auto">
                  <a:xfrm>
                    <a:off x="3357589" y="2797341"/>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24" name="Oval 479"/>
                  <p:cNvSpPr>
                    <a:spLocks noChangeArrowheads="1"/>
                  </p:cNvSpPr>
                  <p:nvPr/>
                </p:nvSpPr>
                <p:spPr bwMode="auto">
                  <a:xfrm>
                    <a:off x="3562300" y="2811005"/>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25" name="Oval 480"/>
                  <p:cNvSpPr>
                    <a:spLocks noChangeArrowheads="1"/>
                  </p:cNvSpPr>
                  <p:nvPr/>
                </p:nvSpPr>
                <p:spPr bwMode="auto">
                  <a:xfrm>
                    <a:off x="3753366" y="2797341"/>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26" name="Freeform 325"/>
                  <p:cNvSpPr/>
                  <p:nvPr/>
                </p:nvSpPr>
                <p:spPr>
                  <a:xfrm>
                    <a:off x="3311635" y="2765366"/>
                    <a:ext cx="659606" cy="981075"/>
                  </a:xfrm>
                  <a:custGeom>
                    <a:avLst/>
                    <a:gdLst>
                      <a:gd name="connsiteX0" fmla="*/ 0 w 659606"/>
                      <a:gd name="connsiteY0" fmla="*/ 0 h 981075"/>
                      <a:gd name="connsiteX1" fmla="*/ 0 w 659606"/>
                      <a:gd name="connsiteY1" fmla="*/ 981075 h 981075"/>
                      <a:gd name="connsiteX2" fmla="*/ 659606 w 659606"/>
                      <a:gd name="connsiteY2" fmla="*/ 981075 h 981075"/>
                      <a:gd name="connsiteX3" fmla="*/ 659606 w 659606"/>
                      <a:gd name="connsiteY3" fmla="*/ 2382 h 981075"/>
                    </a:gdLst>
                    <a:ahLst/>
                    <a:cxnLst>
                      <a:cxn ang="0">
                        <a:pos x="connsiteX0" y="connsiteY0"/>
                      </a:cxn>
                      <a:cxn ang="0">
                        <a:pos x="connsiteX1" y="connsiteY1"/>
                      </a:cxn>
                      <a:cxn ang="0">
                        <a:pos x="connsiteX2" y="connsiteY2"/>
                      </a:cxn>
                      <a:cxn ang="0">
                        <a:pos x="connsiteX3" y="connsiteY3"/>
                      </a:cxn>
                    </a:cxnLst>
                    <a:rect l="l" t="t" r="r" b="b"/>
                    <a:pathLst>
                      <a:path w="659606" h="981075">
                        <a:moveTo>
                          <a:pt x="0" y="0"/>
                        </a:moveTo>
                        <a:lnTo>
                          <a:pt x="0" y="981075"/>
                        </a:lnTo>
                        <a:lnTo>
                          <a:pt x="659606" y="981075"/>
                        </a:lnTo>
                        <a:lnTo>
                          <a:pt x="659606" y="2382"/>
                        </a:lnTo>
                      </a:path>
                    </a:pathLst>
                  </a:custGeom>
                  <a:noFill/>
                  <a:ln w="28575">
                    <a:solidFill>
                      <a:srgbClr val="DC7D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7" name="Group 486"/>
                <p:cNvGrpSpPr/>
                <p:nvPr/>
              </p:nvGrpSpPr>
              <p:grpSpPr>
                <a:xfrm>
                  <a:off x="4038918" y="2765365"/>
                  <a:ext cx="659606" cy="981075"/>
                  <a:chOff x="4038918" y="2765365"/>
                  <a:chExt cx="659606" cy="981075"/>
                </a:xfrm>
              </p:grpSpPr>
              <p:sp>
                <p:nvSpPr>
                  <p:cNvPr id="328" name="Oval 10"/>
                  <p:cNvSpPr>
                    <a:spLocks noChangeArrowheads="1"/>
                  </p:cNvSpPr>
                  <p:nvPr/>
                </p:nvSpPr>
                <p:spPr bwMode="auto">
                  <a:xfrm>
                    <a:off x="4055301" y="3546590"/>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29" name="Oval 11"/>
                  <p:cNvSpPr>
                    <a:spLocks noChangeArrowheads="1"/>
                  </p:cNvSpPr>
                  <p:nvPr/>
                </p:nvSpPr>
                <p:spPr bwMode="auto">
                  <a:xfrm>
                    <a:off x="4246366" y="3546590"/>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30" name="Oval 12"/>
                  <p:cNvSpPr>
                    <a:spLocks noChangeArrowheads="1"/>
                  </p:cNvSpPr>
                  <p:nvPr/>
                </p:nvSpPr>
                <p:spPr bwMode="auto">
                  <a:xfrm>
                    <a:off x="4437430" y="3546590"/>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31" name="Oval 13"/>
                  <p:cNvSpPr>
                    <a:spLocks noChangeArrowheads="1"/>
                  </p:cNvSpPr>
                  <p:nvPr/>
                </p:nvSpPr>
                <p:spPr bwMode="auto">
                  <a:xfrm>
                    <a:off x="4137186" y="3409949"/>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32" name="Oval 14"/>
                  <p:cNvSpPr>
                    <a:spLocks noChangeArrowheads="1"/>
                  </p:cNvSpPr>
                  <p:nvPr/>
                </p:nvSpPr>
                <p:spPr bwMode="auto">
                  <a:xfrm>
                    <a:off x="4314604" y="3396285"/>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33" name="Oval 15"/>
                  <p:cNvSpPr>
                    <a:spLocks noChangeArrowheads="1"/>
                  </p:cNvSpPr>
                  <p:nvPr/>
                </p:nvSpPr>
                <p:spPr bwMode="auto">
                  <a:xfrm>
                    <a:off x="4505668" y="3382621"/>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34" name="Oval 16"/>
                  <p:cNvSpPr>
                    <a:spLocks noChangeArrowheads="1"/>
                  </p:cNvSpPr>
                  <p:nvPr/>
                </p:nvSpPr>
                <p:spPr bwMode="auto">
                  <a:xfrm>
                    <a:off x="4068948" y="3259643"/>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35" name="Oval 17"/>
                  <p:cNvSpPr>
                    <a:spLocks noChangeArrowheads="1"/>
                  </p:cNvSpPr>
                  <p:nvPr/>
                </p:nvSpPr>
                <p:spPr bwMode="auto">
                  <a:xfrm>
                    <a:off x="4219070" y="3259643"/>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36" name="Oval 18"/>
                  <p:cNvSpPr>
                    <a:spLocks noChangeArrowheads="1"/>
                  </p:cNvSpPr>
                  <p:nvPr/>
                </p:nvSpPr>
                <p:spPr bwMode="auto">
                  <a:xfrm>
                    <a:off x="4423783" y="3245979"/>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37" name="Oval 472"/>
                  <p:cNvSpPr>
                    <a:spLocks noChangeArrowheads="1"/>
                  </p:cNvSpPr>
                  <p:nvPr/>
                </p:nvSpPr>
                <p:spPr bwMode="auto">
                  <a:xfrm>
                    <a:off x="4123538" y="3109338"/>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38" name="Oval 473"/>
                  <p:cNvSpPr>
                    <a:spLocks noChangeArrowheads="1"/>
                  </p:cNvSpPr>
                  <p:nvPr/>
                </p:nvSpPr>
                <p:spPr bwMode="auto">
                  <a:xfrm>
                    <a:off x="4314604" y="3095673"/>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39" name="Oval 474"/>
                  <p:cNvSpPr>
                    <a:spLocks noChangeArrowheads="1"/>
                  </p:cNvSpPr>
                  <p:nvPr/>
                </p:nvSpPr>
                <p:spPr bwMode="auto">
                  <a:xfrm>
                    <a:off x="4492020" y="3136667"/>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40" name="Oval 475"/>
                  <p:cNvSpPr>
                    <a:spLocks noChangeArrowheads="1"/>
                  </p:cNvSpPr>
                  <p:nvPr/>
                </p:nvSpPr>
                <p:spPr bwMode="auto">
                  <a:xfrm>
                    <a:off x="4082596" y="2959032"/>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41" name="Oval 476"/>
                  <p:cNvSpPr>
                    <a:spLocks noChangeArrowheads="1"/>
                  </p:cNvSpPr>
                  <p:nvPr/>
                </p:nvSpPr>
                <p:spPr bwMode="auto">
                  <a:xfrm>
                    <a:off x="4273660" y="2945367"/>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42" name="Oval 477"/>
                  <p:cNvSpPr>
                    <a:spLocks noChangeArrowheads="1"/>
                  </p:cNvSpPr>
                  <p:nvPr/>
                </p:nvSpPr>
                <p:spPr bwMode="auto">
                  <a:xfrm>
                    <a:off x="4437431" y="2945368"/>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43" name="Oval 478"/>
                  <p:cNvSpPr>
                    <a:spLocks noChangeArrowheads="1"/>
                  </p:cNvSpPr>
                  <p:nvPr/>
                </p:nvSpPr>
                <p:spPr bwMode="auto">
                  <a:xfrm>
                    <a:off x="4084872" y="2797340"/>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44" name="Oval 479"/>
                  <p:cNvSpPr>
                    <a:spLocks noChangeArrowheads="1"/>
                  </p:cNvSpPr>
                  <p:nvPr/>
                </p:nvSpPr>
                <p:spPr bwMode="auto">
                  <a:xfrm>
                    <a:off x="4289583" y="2811004"/>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45" name="Oval 480"/>
                  <p:cNvSpPr>
                    <a:spLocks noChangeArrowheads="1"/>
                  </p:cNvSpPr>
                  <p:nvPr/>
                </p:nvSpPr>
                <p:spPr bwMode="auto">
                  <a:xfrm>
                    <a:off x="4480649" y="2797340"/>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46" name="Freeform 345"/>
                  <p:cNvSpPr/>
                  <p:nvPr/>
                </p:nvSpPr>
                <p:spPr>
                  <a:xfrm>
                    <a:off x="4038918" y="2765365"/>
                    <a:ext cx="659606" cy="981075"/>
                  </a:xfrm>
                  <a:custGeom>
                    <a:avLst/>
                    <a:gdLst>
                      <a:gd name="connsiteX0" fmla="*/ 0 w 659606"/>
                      <a:gd name="connsiteY0" fmla="*/ 0 h 981075"/>
                      <a:gd name="connsiteX1" fmla="*/ 0 w 659606"/>
                      <a:gd name="connsiteY1" fmla="*/ 981075 h 981075"/>
                      <a:gd name="connsiteX2" fmla="*/ 659606 w 659606"/>
                      <a:gd name="connsiteY2" fmla="*/ 981075 h 981075"/>
                      <a:gd name="connsiteX3" fmla="*/ 659606 w 659606"/>
                      <a:gd name="connsiteY3" fmla="*/ 2382 h 981075"/>
                    </a:gdLst>
                    <a:ahLst/>
                    <a:cxnLst>
                      <a:cxn ang="0">
                        <a:pos x="connsiteX0" y="connsiteY0"/>
                      </a:cxn>
                      <a:cxn ang="0">
                        <a:pos x="connsiteX1" y="connsiteY1"/>
                      </a:cxn>
                      <a:cxn ang="0">
                        <a:pos x="connsiteX2" y="connsiteY2"/>
                      </a:cxn>
                      <a:cxn ang="0">
                        <a:pos x="connsiteX3" y="connsiteY3"/>
                      </a:cxn>
                    </a:cxnLst>
                    <a:rect l="l" t="t" r="r" b="b"/>
                    <a:pathLst>
                      <a:path w="659606" h="981075">
                        <a:moveTo>
                          <a:pt x="0" y="0"/>
                        </a:moveTo>
                        <a:lnTo>
                          <a:pt x="0" y="981075"/>
                        </a:lnTo>
                        <a:lnTo>
                          <a:pt x="659606" y="981075"/>
                        </a:lnTo>
                        <a:lnTo>
                          <a:pt x="659606" y="2382"/>
                        </a:lnTo>
                      </a:path>
                    </a:pathLst>
                  </a:custGeom>
                  <a:noFill/>
                  <a:ln w="28575">
                    <a:solidFill>
                      <a:srgbClr val="DC7D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6" name="Group 485"/>
                <p:cNvGrpSpPr/>
                <p:nvPr/>
              </p:nvGrpSpPr>
              <p:grpSpPr>
                <a:xfrm>
                  <a:off x="4765240" y="2765363"/>
                  <a:ext cx="659606" cy="981075"/>
                  <a:chOff x="4765240" y="2765363"/>
                  <a:chExt cx="659606" cy="981075"/>
                </a:xfrm>
              </p:grpSpPr>
              <p:sp>
                <p:nvSpPr>
                  <p:cNvPr id="348" name="Oval 10"/>
                  <p:cNvSpPr>
                    <a:spLocks noChangeArrowheads="1"/>
                  </p:cNvSpPr>
                  <p:nvPr/>
                </p:nvSpPr>
                <p:spPr bwMode="auto">
                  <a:xfrm>
                    <a:off x="4781623" y="3546588"/>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49" name="Oval 11"/>
                  <p:cNvSpPr>
                    <a:spLocks noChangeArrowheads="1"/>
                  </p:cNvSpPr>
                  <p:nvPr/>
                </p:nvSpPr>
                <p:spPr bwMode="auto">
                  <a:xfrm>
                    <a:off x="4972688" y="3546588"/>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50" name="Oval 12"/>
                  <p:cNvSpPr>
                    <a:spLocks noChangeArrowheads="1"/>
                  </p:cNvSpPr>
                  <p:nvPr/>
                </p:nvSpPr>
                <p:spPr bwMode="auto">
                  <a:xfrm>
                    <a:off x="5163752" y="3546588"/>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51" name="Oval 13"/>
                  <p:cNvSpPr>
                    <a:spLocks noChangeArrowheads="1"/>
                  </p:cNvSpPr>
                  <p:nvPr/>
                </p:nvSpPr>
                <p:spPr bwMode="auto">
                  <a:xfrm>
                    <a:off x="4863508" y="3409947"/>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52" name="Oval 14"/>
                  <p:cNvSpPr>
                    <a:spLocks noChangeArrowheads="1"/>
                  </p:cNvSpPr>
                  <p:nvPr/>
                </p:nvSpPr>
                <p:spPr bwMode="auto">
                  <a:xfrm>
                    <a:off x="5040926" y="3396283"/>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53" name="Oval 15"/>
                  <p:cNvSpPr>
                    <a:spLocks noChangeArrowheads="1"/>
                  </p:cNvSpPr>
                  <p:nvPr/>
                </p:nvSpPr>
                <p:spPr bwMode="auto">
                  <a:xfrm>
                    <a:off x="5231990" y="3382619"/>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54" name="Oval 16"/>
                  <p:cNvSpPr>
                    <a:spLocks noChangeArrowheads="1"/>
                  </p:cNvSpPr>
                  <p:nvPr/>
                </p:nvSpPr>
                <p:spPr bwMode="auto">
                  <a:xfrm>
                    <a:off x="4795270" y="3259641"/>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55" name="Oval 17"/>
                  <p:cNvSpPr>
                    <a:spLocks noChangeArrowheads="1"/>
                  </p:cNvSpPr>
                  <p:nvPr/>
                </p:nvSpPr>
                <p:spPr bwMode="auto">
                  <a:xfrm>
                    <a:off x="4945392" y="3259641"/>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56" name="Oval 18"/>
                  <p:cNvSpPr>
                    <a:spLocks noChangeArrowheads="1"/>
                  </p:cNvSpPr>
                  <p:nvPr/>
                </p:nvSpPr>
                <p:spPr bwMode="auto">
                  <a:xfrm>
                    <a:off x="5150105" y="3245977"/>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57" name="Oval 472"/>
                  <p:cNvSpPr>
                    <a:spLocks noChangeArrowheads="1"/>
                  </p:cNvSpPr>
                  <p:nvPr/>
                </p:nvSpPr>
                <p:spPr bwMode="auto">
                  <a:xfrm>
                    <a:off x="4849860" y="3109336"/>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58" name="Oval 473"/>
                  <p:cNvSpPr>
                    <a:spLocks noChangeArrowheads="1"/>
                  </p:cNvSpPr>
                  <p:nvPr/>
                </p:nvSpPr>
                <p:spPr bwMode="auto">
                  <a:xfrm>
                    <a:off x="5040926" y="3095671"/>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59" name="Oval 474"/>
                  <p:cNvSpPr>
                    <a:spLocks noChangeArrowheads="1"/>
                  </p:cNvSpPr>
                  <p:nvPr/>
                </p:nvSpPr>
                <p:spPr bwMode="auto">
                  <a:xfrm>
                    <a:off x="5218342" y="3136665"/>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60" name="Oval 475"/>
                  <p:cNvSpPr>
                    <a:spLocks noChangeArrowheads="1"/>
                  </p:cNvSpPr>
                  <p:nvPr/>
                </p:nvSpPr>
                <p:spPr bwMode="auto">
                  <a:xfrm>
                    <a:off x="4808918" y="2959030"/>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61" name="Oval 476"/>
                  <p:cNvSpPr>
                    <a:spLocks noChangeArrowheads="1"/>
                  </p:cNvSpPr>
                  <p:nvPr/>
                </p:nvSpPr>
                <p:spPr bwMode="auto">
                  <a:xfrm>
                    <a:off x="4999982" y="2945365"/>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62" name="Oval 477"/>
                  <p:cNvSpPr>
                    <a:spLocks noChangeArrowheads="1"/>
                  </p:cNvSpPr>
                  <p:nvPr/>
                </p:nvSpPr>
                <p:spPr bwMode="auto">
                  <a:xfrm>
                    <a:off x="5163753" y="2945366"/>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63" name="Oval 478"/>
                  <p:cNvSpPr>
                    <a:spLocks noChangeArrowheads="1"/>
                  </p:cNvSpPr>
                  <p:nvPr/>
                </p:nvSpPr>
                <p:spPr bwMode="auto">
                  <a:xfrm>
                    <a:off x="4811194" y="2797338"/>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64" name="Oval 479"/>
                  <p:cNvSpPr>
                    <a:spLocks noChangeArrowheads="1"/>
                  </p:cNvSpPr>
                  <p:nvPr/>
                </p:nvSpPr>
                <p:spPr bwMode="auto">
                  <a:xfrm>
                    <a:off x="5015905" y="2811002"/>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65" name="Oval 480"/>
                  <p:cNvSpPr>
                    <a:spLocks noChangeArrowheads="1"/>
                  </p:cNvSpPr>
                  <p:nvPr/>
                </p:nvSpPr>
                <p:spPr bwMode="auto">
                  <a:xfrm>
                    <a:off x="5206971" y="2797338"/>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66" name="Freeform 365"/>
                  <p:cNvSpPr/>
                  <p:nvPr/>
                </p:nvSpPr>
                <p:spPr>
                  <a:xfrm>
                    <a:off x="4765240" y="2765363"/>
                    <a:ext cx="659606" cy="981075"/>
                  </a:xfrm>
                  <a:custGeom>
                    <a:avLst/>
                    <a:gdLst>
                      <a:gd name="connsiteX0" fmla="*/ 0 w 659606"/>
                      <a:gd name="connsiteY0" fmla="*/ 0 h 981075"/>
                      <a:gd name="connsiteX1" fmla="*/ 0 w 659606"/>
                      <a:gd name="connsiteY1" fmla="*/ 981075 h 981075"/>
                      <a:gd name="connsiteX2" fmla="*/ 659606 w 659606"/>
                      <a:gd name="connsiteY2" fmla="*/ 981075 h 981075"/>
                      <a:gd name="connsiteX3" fmla="*/ 659606 w 659606"/>
                      <a:gd name="connsiteY3" fmla="*/ 2382 h 981075"/>
                    </a:gdLst>
                    <a:ahLst/>
                    <a:cxnLst>
                      <a:cxn ang="0">
                        <a:pos x="connsiteX0" y="connsiteY0"/>
                      </a:cxn>
                      <a:cxn ang="0">
                        <a:pos x="connsiteX1" y="connsiteY1"/>
                      </a:cxn>
                      <a:cxn ang="0">
                        <a:pos x="connsiteX2" y="connsiteY2"/>
                      </a:cxn>
                      <a:cxn ang="0">
                        <a:pos x="connsiteX3" y="connsiteY3"/>
                      </a:cxn>
                    </a:cxnLst>
                    <a:rect l="l" t="t" r="r" b="b"/>
                    <a:pathLst>
                      <a:path w="659606" h="981075">
                        <a:moveTo>
                          <a:pt x="0" y="0"/>
                        </a:moveTo>
                        <a:lnTo>
                          <a:pt x="0" y="981075"/>
                        </a:lnTo>
                        <a:lnTo>
                          <a:pt x="659606" y="981075"/>
                        </a:lnTo>
                        <a:lnTo>
                          <a:pt x="659606" y="2382"/>
                        </a:lnTo>
                      </a:path>
                    </a:pathLst>
                  </a:custGeom>
                  <a:noFill/>
                  <a:ln w="28575">
                    <a:solidFill>
                      <a:srgbClr val="DC7D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5" name="Group 484"/>
                <p:cNvGrpSpPr/>
                <p:nvPr/>
              </p:nvGrpSpPr>
              <p:grpSpPr>
                <a:xfrm>
                  <a:off x="5492986" y="2765364"/>
                  <a:ext cx="659606" cy="981075"/>
                  <a:chOff x="5492986" y="2765364"/>
                  <a:chExt cx="659606" cy="981075"/>
                </a:xfrm>
              </p:grpSpPr>
              <p:sp>
                <p:nvSpPr>
                  <p:cNvPr id="368" name="Oval 10"/>
                  <p:cNvSpPr>
                    <a:spLocks noChangeArrowheads="1"/>
                  </p:cNvSpPr>
                  <p:nvPr/>
                </p:nvSpPr>
                <p:spPr bwMode="auto">
                  <a:xfrm>
                    <a:off x="5509369" y="3546589"/>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69" name="Oval 11"/>
                  <p:cNvSpPr>
                    <a:spLocks noChangeArrowheads="1"/>
                  </p:cNvSpPr>
                  <p:nvPr/>
                </p:nvSpPr>
                <p:spPr bwMode="auto">
                  <a:xfrm>
                    <a:off x="5700434" y="3546589"/>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70" name="Oval 12"/>
                  <p:cNvSpPr>
                    <a:spLocks noChangeArrowheads="1"/>
                  </p:cNvSpPr>
                  <p:nvPr/>
                </p:nvSpPr>
                <p:spPr bwMode="auto">
                  <a:xfrm>
                    <a:off x="5891498" y="3546589"/>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71" name="Oval 13"/>
                  <p:cNvSpPr>
                    <a:spLocks noChangeArrowheads="1"/>
                  </p:cNvSpPr>
                  <p:nvPr/>
                </p:nvSpPr>
                <p:spPr bwMode="auto">
                  <a:xfrm>
                    <a:off x="5591254" y="3409948"/>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72" name="Oval 14"/>
                  <p:cNvSpPr>
                    <a:spLocks noChangeArrowheads="1"/>
                  </p:cNvSpPr>
                  <p:nvPr/>
                </p:nvSpPr>
                <p:spPr bwMode="auto">
                  <a:xfrm>
                    <a:off x="5768672" y="3396284"/>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73" name="Oval 15"/>
                  <p:cNvSpPr>
                    <a:spLocks noChangeArrowheads="1"/>
                  </p:cNvSpPr>
                  <p:nvPr/>
                </p:nvSpPr>
                <p:spPr bwMode="auto">
                  <a:xfrm>
                    <a:off x="5959736" y="3382620"/>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74" name="Oval 16"/>
                  <p:cNvSpPr>
                    <a:spLocks noChangeArrowheads="1"/>
                  </p:cNvSpPr>
                  <p:nvPr/>
                </p:nvSpPr>
                <p:spPr bwMode="auto">
                  <a:xfrm>
                    <a:off x="5523016" y="3259642"/>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75" name="Oval 17"/>
                  <p:cNvSpPr>
                    <a:spLocks noChangeArrowheads="1"/>
                  </p:cNvSpPr>
                  <p:nvPr/>
                </p:nvSpPr>
                <p:spPr bwMode="auto">
                  <a:xfrm>
                    <a:off x="5673138" y="3259642"/>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76" name="Oval 18"/>
                  <p:cNvSpPr>
                    <a:spLocks noChangeArrowheads="1"/>
                  </p:cNvSpPr>
                  <p:nvPr/>
                </p:nvSpPr>
                <p:spPr bwMode="auto">
                  <a:xfrm>
                    <a:off x="5877851" y="3245978"/>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77" name="Oval 472"/>
                  <p:cNvSpPr>
                    <a:spLocks noChangeArrowheads="1"/>
                  </p:cNvSpPr>
                  <p:nvPr/>
                </p:nvSpPr>
                <p:spPr bwMode="auto">
                  <a:xfrm>
                    <a:off x="5577606" y="3109337"/>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78" name="Oval 473"/>
                  <p:cNvSpPr>
                    <a:spLocks noChangeArrowheads="1"/>
                  </p:cNvSpPr>
                  <p:nvPr/>
                </p:nvSpPr>
                <p:spPr bwMode="auto">
                  <a:xfrm>
                    <a:off x="5768672" y="3095672"/>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79" name="Oval 474"/>
                  <p:cNvSpPr>
                    <a:spLocks noChangeArrowheads="1"/>
                  </p:cNvSpPr>
                  <p:nvPr/>
                </p:nvSpPr>
                <p:spPr bwMode="auto">
                  <a:xfrm>
                    <a:off x="5946088" y="3136666"/>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80" name="Oval 475"/>
                  <p:cNvSpPr>
                    <a:spLocks noChangeArrowheads="1"/>
                  </p:cNvSpPr>
                  <p:nvPr/>
                </p:nvSpPr>
                <p:spPr bwMode="auto">
                  <a:xfrm>
                    <a:off x="5536664" y="2959031"/>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81" name="Oval 476"/>
                  <p:cNvSpPr>
                    <a:spLocks noChangeArrowheads="1"/>
                  </p:cNvSpPr>
                  <p:nvPr/>
                </p:nvSpPr>
                <p:spPr bwMode="auto">
                  <a:xfrm>
                    <a:off x="5727728" y="2945366"/>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82" name="Oval 477"/>
                  <p:cNvSpPr>
                    <a:spLocks noChangeArrowheads="1"/>
                  </p:cNvSpPr>
                  <p:nvPr/>
                </p:nvSpPr>
                <p:spPr bwMode="auto">
                  <a:xfrm>
                    <a:off x="5891499" y="2945367"/>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83" name="Oval 478"/>
                  <p:cNvSpPr>
                    <a:spLocks noChangeArrowheads="1"/>
                  </p:cNvSpPr>
                  <p:nvPr/>
                </p:nvSpPr>
                <p:spPr bwMode="auto">
                  <a:xfrm>
                    <a:off x="5538940" y="2797339"/>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84" name="Oval 479"/>
                  <p:cNvSpPr>
                    <a:spLocks noChangeArrowheads="1"/>
                  </p:cNvSpPr>
                  <p:nvPr/>
                </p:nvSpPr>
                <p:spPr bwMode="auto">
                  <a:xfrm>
                    <a:off x="5743651" y="2811003"/>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85" name="Oval 480"/>
                  <p:cNvSpPr>
                    <a:spLocks noChangeArrowheads="1"/>
                  </p:cNvSpPr>
                  <p:nvPr/>
                </p:nvSpPr>
                <p:spPr bwMode="auto">
                  <a:xfrm>
                    <a:off x="5934717" y="2797339"/>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86" name="Freeform 385"/>
                  <p:cNvSpPr/>
                  <p:nvPr/>
                </p:nvSpPr>
                <p:spPr>
                  <a:xfrm>
                    <a:off x="5492986" y="2765364"/>
                    <a:ext cx="659606" cy="981075"/>
                  </a:xfrm>
                  <a:custGeom>
                    <a:avLst/>
                    <a:gdLst>
                      <a:gd name="connsiteX0" fmla="*/ 0 w 659606"/>
                      <a:gd name="connsiteY0" fmla="*/ 0 h 981075"/>
                      <a:gd name="connsiteX1" fmla="*/ 0 w 659606"/>
                      <a:gd name="connsiteY1" fmla="*/ 981075 h 981075"/>
                      <a:gd name="connsiteX2" fmla="*/ 659606 w 659606"/>
                      <a:gd name="connsiteY2" fmla="*/ 981075 h 981075"/>
                      <a:gd name="connsiteX3" fmla="*/ 659606 w 659606"/>
                      <a:gd name="connsiteY3" fmla="*/ 2382 h 981075"/>
                    </a:gdLst>
                    <a:ahLst/>
                    <a:cxnLst>
                      <a:cxn ang="0">
                        <a:pos x="connsiteX0" y="connsiteY0"/>
                      </a:cxn>
                      <a:cxn ang="0">
                        <a:pos x="connsiteX1" y="connsiteY1"/>
                      </a:cxn>
                      <a:cxn ang="0">
                        <a:pos x="connsiteX2" y="connsiteY2"/>
                      </a:cxn>
                      <a:cxn ang="0">
                        <a:pos x="connsiteX3" y="connsiteY3"/>
                      </a:cxn>
                    </a:cxnLst>
                    <a:rect l="l" t="t" r="r" b="b"/>
                    <a:pathLst>
                      <a:path w="659606" h="981075">
                        <a:moveTo>
                          <a:pt x="0" y="0"/>
                        </a:moveTo>
                        <a:lnTo>
                          <a:pt x="0" y="981075"/>
                        </a:lnTo>
                        <a:lnTo>
                          <a:pt x="659606" y="981075"/>
                        </a:lnTo>
                        <a:lnTo>
                          <a:pt x="659606" y="2382"/>
                        </a:lnTo>
                      </a:path>
                    </a:pathLst>
                  </a:custGeom>
                  <a:noFill/>
                  <a:ln w="28575">
                    <a:solidFill>
                      <a:srgbClr val="DC7D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4" name="Group 483"/>
                <p:cNvGrpSpPr/>
                <p:nvPr/>
              </p:nvGrpSpPr>
              <p:grpSpPr>
                <a:xfrm>
                  <a:off x="6221413" y="2765364"/>
                  <a:ext cx="659606" cy="981075"/>
                  <a:chOff x="6221413" y="2765364"/>
                  <a:chExt cx="659606" cy="981075"/>
                </a:xfrm>
              </p:grpSpPr>
              <p:sp>
                <p:nvSpPr>
                  <p:cNvPr id="388" name="Oval 10"/>
                  <p:cNvSpPr>
                    <a:spLocks noChangeArrowheads="1"/>
                  </p:cNvSpPr>
                  <p:nvPr/>
                </p:nvSpPr>
                <p:spPr bwMode="auto">
                  <a:xfrm>
                    <a:off x="6237796" y="3546589"/>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89" name="Oval 11"/>
                  <p:cNvSpPr>
                    <a:spLocks noChangeArrowheads="1"/>
                  </p:cNvSpPr>
                  <p:nvPr/>
                </p:nvSpPr>
                <p:spPr bwMode="auto">
                  <a:xfrm>
                    <a:off x="6428861" y="3546589"/>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90" name="Oval 12"/>
                  <p:cNvSpPr>
                    <a:spLocks noChangeArrowheads="1"/>
                  </p:cNvSpPr>
                  <p:nvPr/>
                </p:nvSpPr>
                <p:spPr bwMode="auto">
                  <a:xfrm>
                    <a:off x="6619925" y="3546589"/>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91" name="Oval 13"/>
                  <p:cNvSpPr>
                    <a:spLocks noChangeArrowheads="1"/>
                  </p:cNvSpPr>
                  <p:nvPr/>
                </p:nvSpPr>
                <p:spPr bwMode="auto">
                  <a:xfrm>
                    <a:off x="6319681" y="3409948"/>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92" name="Oval 14"/>
                  <p:cNvSpPr>
                    <a:spLocks noChangeArrowheads="1"/>
                  </p:cNvSpPr>
                  <p:nvPr/>
                </p:nvSpPr>
                <p:spPr bwMode="auto">
                  <a:xfrm>
                    <a:off x="6497099" y="3396284"/>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93" name="Oval 15"/>
                  <p:cNvSpPr>
                    <a:spLocks noChangeArrowheads="1"/>
                  </p:cNvSpPr>
                  <p:nvPr/>
                </p:nvSpPr>
                <p:spPr bwMode="auto">
                  <a:xfrm>
                    <a:off x="6688163" y="3382620"/>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94" name="Oval 16"/>
                  <p:cNvSpPr>
                    <a:spLocks noChangeArrowheads="1"/>
                  </p:cNvSpPr>
                  <p:nvPr/>
                </p:nvSpPr>
                <p:spPr bwMode="auto">
                  <a:xfrm>
                    <a:off x="6251443" y="3259642"/>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95" name="Oval 17"/>
                  <p:cNvSpPr>
                    <a:spLocks noChangeArrowheads="1"/>
                  </p:cNvSpPr>
                  <p:nvPr/>
                </p:nvSpPr>
                <p:spPr bwMode="auto">
                  <a:xfrm>
                    <a:off x="6401565" y="3259642"/>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96" name="Oval 18"/>
                  <p:cNvSpPr>
                    <a:spLocks noChangeArrowheads="1"/>
                  </p:cNvSpPr>
                  <p:nvPr/>
                </p:nvSpPr>
                <p:spPr bwMode="auto">
                  <a:xfrm>
                    <a:off x="6606278" y="3245978"/>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97" name="Oval 472"/>
                  <p:cNvSpPr>
                    <a:spLocks noChangeArrowheads="1"/>
                  </p:cNvSpPr>
                  <p:nvPr/>
                </p:nvSpPr>
                <p:spPr bwMode="auto">
                  <a:xfrm>
                    <a:off x="6306033" y="3109337"/>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98" name="Oval 473"/>
                  <p:cNvSpPr>
                    <a:spLocks noChangeArrowheads="1"/>
                  </p:cNvSpPr>
                  <p:nvPr/>
                </p:nvSpPr>
                <p:spPr bwMode="auto">
                  <a:xfrm>
                    <a:off x="6497099" y="3095672"/>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99" name="Oval 474"/>
                  <p:cNvSpPr>
                    <a:spLocks noChangeArrowheads="1"/>
                  </p:cNvSpPr>
                  <p:nvPr/>
                </p:nvSpPr>
                <p:spPr bwMode="auto">
                  <a:xfrm>
                    <a:off x="6674515" y="3136666"/>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00" name="Oval 475"/>
                  <p:cNvSpPr>
                    <a:spLocks noChangeArrowheads="1"/>
                  </p:cNvSpPr>
                  <p:nvPr/>
                </p:nvSpPr>
                <p:spPr bwMode="auto">
                  <a:xfrm>
                    <a:off x="6265091" y="2959031"/>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01" name="Oval 476"/>
                  <p:cNvSpPr>
                    <a:spLocks noChangeArrowheads="1"/>
                  </p:cNvSpPr>
                  <p:nvPr/>
                </p:nvSpPr>
                <p:spPr bwMode="auto">
                  <a:xfrm>
                    <a:off x="6456155" y="2945366"/>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02" name="Oval 477"/>
                  <p:cNvSpPr>
                    <a:spLocks noChangeArrowheads="1"/>
                  </p:cNvSpPr>
                  <p:nvPr/>
                </p:nvSpPr>
                <p:spPr bwMode="auto">
                  <a:xfrm>
                    <a:off x="6619926" y="2945367"/>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03" name="Oval 478"/>
                  <p:cNvSpPr>
                    <a:spLocks noChangeArrowheads="1"/>
                  </p:cNvSpPr>
                  <p:nvPr/>
                </p:nvSpPr>
                <p:spPr bwMode="auto">
                  <a:xfrm>
                    <a:off x="6267367" y="2797339"/>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04" name="Oval 479"/>
                  <p:cNvSpPr>
                    <a:spLocks noChangeArrowheads="1"/>
                  </p:cNvSpPr>
                  <p:nvPr/>
                </p:nvSpPr>
                <p:spPr bwMode="auto">
                  <a:xfrm>
                    <a:off x="6472078" y="2811003"/>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05" name="Oval 480"/>
                  <p:cNvSpPr>
                    <a:spLocks noChangeArrowheads="1"/>
                  </p:cNvSpPr>
                  <p:nvPr/>
                </p:nvSpPr>
                <p:spPr bwMode="auto">
                  <a:xfrm>
                    <a:off x="6663144" y="2797339"/>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06" name="Freeform 405"/>
                  <p:cNvSpPr/>
                  <p:nvPr/>
                </p:nvSpPr>
                <p:spPr>
                  <a:xfrm>
                    <a:off x="6221413" y="2765364"/>
                    <a:ext cx="659606" cy="981075"/>
                  </a:xfrm>
                  <a:custGeom>
                    <a:avLst/>
                    <a:gdLst>
                      <a:gd name="connsiteX0" fmla="*/ 0 w 659606"/>
                      <a:gd name="connsiteY0" fmla="*/ 0 h 981075"/>
                      <a:gd name="connsiteX1" fmla="*/ 0 w 659606"/>
                      <a:gd name="connsiteY1" fmla="*/ 981075 h 981075"/>
                      <a:gd name="connsiteX2" fmla="*/ 659606 w 659606"/>
                      <a:gd name="connsiteY2" fmla="*/ 981075 h 981075"/>
                      <a:gd name="connsiteX3" fmla="*/ 659606 w 659606"/>
                      <a:gd name="connsiteY3" fmla="*/ 2382 h 981075"/>
                    </a:gdLst>
                    <a:ahLst/>
                    <a:cxnLst>
                      <a:cxn ang="0">
                        <a:pos x="connsiteX0" y="connsiteY0"/>
                      </a:cxn>
                      <a:cxn ang="0">
                        <a:pos x="connsiteX1" y="connsiteY1"/>
                      </a:cxn>
                      <a:cxn ang="0">
                        <a:pos x="connsiteX2" y="connsiteY2"/>
                      </a:cxn>
                      <a:cxn ang="0">
                        <a:pos x="connsiteX3" y="connsiteY3"/>
                      </a:cxn>
                    </a:cxnLst>
                    <a:rect l="l" t="t" r="r" b="b"/>
                    <a:pathLst>
                      <a:path w="659606" h="981075">
                        <a:moveTo>
                          <a:pt x="0" y="0"/>
                        </a:moveTo>
                        <a:lnTo>
                          <a:pt x="0" y="981075"/>
                        </a:lnTo>
                        <a:lnTo>
                          <a:pt x="659606" y="981075"/>
                        </a:lnTo>
                        <a:lnTo>
                          <a:pt x="659606" y="2382"/>
                        </a:lnTo>
                      </a:path>
                    </a:pathLst>
                  </a:custGeom>
                  <a:noFill/>
                  <a:ln w="28575">
                    <a:solidFill>
                      <a:srgbClr val="DC7D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3" name="Group 482"/>
                <p:cNvGrpSpPr/>
                <p:nvPr/>
              </p:nvGrpSpPr>
              <p:grpSpPr>
                <a:xfrm>
                  <a:off x="6946177" y="2765364"/>
                  <a:ext cx="659606" cy="981075"/>
                  <a:chOff x="6946177" y="2765364"/>
                  <a:chExt cx="659606" cy="981075"/>
                </a:xfrm>
              </p:grpSpPr>
              <p:sp>
                <p:nvSpPr>
                  <p:cNvPr id="408" name="Oval 10"/>
                  <p:cNvSpPr>
                    <a:spLocks noChangeArrowheads="1"/>
                  </p:cNvSpPr>
                  <p:nvPr/>
                </p:nvSpPr>
                <p:spPr bwMode="auto">
                  <a:xfrm>
                    <a:off x="6962560" y="3546589"/>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09" name="Oval 11"/>
                  <p:cNvSpPr>
                    <a:spLocks noChangeArrowheads="1"/>
                  </p:cNvSpPr>
                  <p:nvPr/>
                </p:nvSpPr>
                <p:spPr bwMode="auto">
                  <a:xfrm>
                    <a:off x="7153625" y="3546589"/>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10" name="Oval 12"/>
                  <p:cNvSpPr>
                    <a:spLocks noChangeArrowheads="1"/>
                  </p:cNvSpPr>
                  <p:nvPr/>
                </p:nvSpPr>
                <p:spPr bwMode="auto">
                  <a:xfrm>
                    <a:off x="7344689" y="3546589"/>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11" name="Oval 13"/>
                  <p:cNvSpPr>
                    <a:spLocks noChangeArrowheads="1"/>
                  </p:cNvSpPr>
                  <p:nvPr/>
                </p:nvSpPr>
                <p:spPr bwMode="auto">
                  <a:xfrm>
                    <a:off x="7044445" y="3409948"/>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12" name="Oval 14"/>
                  <p:cNvSpPr>
                    <a:spLocks noChangeArrowheads="1"/>
                  </p:cNvSpPr>
                  <p:nvPr/>
                </p:nvSpPr>
                <p:spPr bwMode="auto">
                  <a:xfrm>
                    <a:off x="7221863" y="3396284"/>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13" name="Oval 15"/>
                  <p:cNvSpPr>
                    <a:spLocks noChangeArrowheads="1"/>
                  </p:cNvSpPr>
                  <p:nvPr/>
                </p:nvSpPr>
                <p:spPr bwMode="auto">
                  <a:xfrm>
                    <a:off x="7412927" y="3382620"/>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14" name="Oval 16"/>
                  <p:cNvSpPr>
                    <a:spLocks noChangeArrowheads="1"/>
                  </p:cNvSpPr>
                  <p:nvPr/>
                </p:nvSpPr>
                <p:spPr bwMode="auto">
                  <a:xfrm>
                    <a:off x="6976207" y="3259642"/>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15" name="Oval 17"/>
                  <p:cNvSpPr>
                    <a:spLocks noChangeArrowheads="1"/>
                  </p:cNvSpPr>
                  <p:nvPr/>
                </p:nvSpPr>
                <p:spPr bwMode="auto">
                  <a:xfrm>
                    <a:off x="7126329" y="3259642"/>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16" name="Oval 18"/>
                  <p:cNvSpPr>
                    <a:spLocks noChangeArrowheads="1"/>
                  </p:cNvSpPr>
                  <p:nvPr/>
                </p:nvSpPr>
                <p:spPr bwMode="auto">
                  <a:xfrm>
                    <a:off x="7331042" y="3245978"/>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17" name="Oval 472"/>
                  <p:cNvSpPr>
                    <a:spLocks noChangeArrowheads="1"/>
                  </p:cNvSpPr>
                  <p:nvPr/>
                </p:nvSpPr>
                <p:spPr bwMode="auto">
                  <a:xfrm>
                    <a:off x="7030797" y="3109337"/>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18" name="Oval 473"/>
                  <p:cNvSpPr>
                    <a:spLocks noChangeArrowheads="1"/>
                  </p:cNvSpPr>
                  <p:nvPr/>
                </p:nvSpPr>
                <p:spPr bwMode="auto">
                  <a:xfrm>
                    <a:off x="7221863" y="3095672"/>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19" name="Oval 474"/>
                  <p:cNvSpPr>
                    <a:spLocks noChangeArrowheads="1"/>
                  </p:cNvSpPr>
                  <p:nvPr/>
                </p:nvSpPr>
                <p:spPr bwMode="auto">
                  <a:xfrm>
                    <a:off x="7399279" y="3136666"/>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20" name="Oval 475"/>
                  <p:cNvSpPr>
                    <a:spLocks noChangeArrowheads="1"/>
                  </p:cNvSpPr>
                  <p:nvPr/>
                </p:nvSpPr>
                <p:spPr bwMode="auto">
                  <a:xfrm>
                    <a:off x="6989855" y="2959031"/>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21" name="Oval 476"/>
                  <p:cNvSpPr>
                    <a:spLocks noChangeArrowheads="1"/>
                  </p:cNvSpPr>
                  <p:nvPr/>
                </p:nvSpPr>
                <p:spPr bwMode="auto">
                  <a:xfrm>
                    <a:off x="7180919" y="2945366"/>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22" name="Oval 477"/>
                  <p:cNvSpPr>
                    <a:spLocks noChangeArrowheads="1"/>
                  </p:cNvSpPr>
                  <p:nvPr/>
                </p:nvSpPr>
                <p:spPr bwMode="auto">
                  <a:xfrm>
                    <a:off x="7344690" y="2945367"/>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23" name="Oval 478"/>
                  <p:cNvSpPr>
                    <a:spLocks noChangeArrowheads="1"/>
                  </p:cNvSpPr>
                  <p:nvPr/>
                </p:nvSpPr>
                <p:spPr bwMode="auto">
                  <a:xfrm>
                    <a:off x="6992131" y="2797339"/>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24" name="Oval 479"/>
                  <p:cNvSpPr>
                    <a:spLocks noChangeArrowheads="1"/>
                  </p:cNvSpPr>
                  <p:nvPr/>
                </p:nvSpPr>
                <p:spPr bwMode="auto">
                  <a:xfrm>
                    <a:off x="7196842" y="2811003"/>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25" name="Oval 480"/>
                  <p:cNvSpPr>
                    <a:spLocks noChangeArrowheads="1"/>
                  </p:cNvSpPr>
                  <p:nvPr/>
                </p:nvSpPr>
                <p:spPr bwMode="auto">
                  <a:xfrm>
                    <a:off x="7387908" y="2797339"/>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26" name="Freeform 425"/>
                  <p:cNvSpPr/>
                  <p:nvPr/>
                </p:nvSpPr>
                <p:spPr>
                  <a:xfrm>
                    <a:off x="6946177" y="2765364"/>
                    <a:ext cx="659606" cy="981075"/>
                  </a:xfrm>
                  <a:custGeom>
                    <a:avLst/>
                    <a:gdLst>
                      <a:gd name="connsiteX0" fmla="*/ 0 w 659606"/>
                      <a:gd name="connsiteY0" fmla="*/ 0 h 981075"/>
                      <a:gd name="connsiteX1" fmla="*/ 0 w 659606"/>
                      <a:gd name="connsiteY1" fmla="*/ 981075 h 981075"/>
                      <a:gd name="connsiteX2" fmla="*/ 659606 w 659606"/>
                      <a:gd name="connsiteY2" fmla="*/ 981075 h 981075"/>
                      <a:gd name="connsiteX3" fmla="*/ 659606 w 659606"/>
                      <a:gd name="connsiteY3" fmla="*/ 2382 h 981075"/>
                    </a:gdLst>
                    <a:ahLst/>
                    <a:cxnLst>
                      <a:cxn ang="0">
                        <a:pos x="connsiteX0" y="connsiteY0"/>
                      </a:cxn>
                      <a:cxn ang="0">
                        <a:pos x="connsiteX1" y="connsiteY1"/>
                      </a:cxn>
                      <a:cxn ang="0">
                        <a:pos x="connsiteX2" y="connsiteY2"/>
                      </a:cxn>
                      <a:cxn ang="0">
                        <a:pos x="connsiteX3" y="connsiteY3"/>
                      </a:cxn>
                    </a:cxnLst>
                    <a:rect l="l" t="t" r="r" b="b"/>
                    <a:pathLst>
                      <a:path w="659606" h="981075">
                        <a:moveTo>
                          <a:pt x="0" y="0"/>
                        </a:moveTo>
                        <a:lnTo>
                          <a:pt x="0" y="981075"/>
                        </a:lnTo>
                        <a:lnTo>
                          <a:pt x="659606" y="981075"/>
                        </a:lnTo>
                        <a:lnTo>
                          <a:pt x="659606" y="2382"/>
                        </a:lnTo>
                      </a:path>
                    </a:pathLst>
                  </a:custGeom>
                  <a:noFill/>
                  <a:ln w="28575">
                    <a:solidFill>
                      <a:srgbClr val="DC7D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2" name="Group 481"/>
                <p:cNvGrpSpPr/>
                <p:nvPr/>
              </p:nvGrpSpPr>
              <p:grpSpPr>
                <a:xfrm>
                  <a:off x="7670356" y="2765364"/>
                  <a:ext cx="659606" cy="981075"/>
                  <a:chOff x="7670356" y="2765364"/>
                  <a:chExt cx="659606" cy="981075"/>
                </a:xfrm>
              </p:grpSpPr>
              <p:sp>
                <p:nvSpPr>
                  <p:cNvPr id="428" name="Oval 10"/>
                  <p:cNvSpPr>
                    <a:spLocks noChangeArrowheads="1"/>
                  </p:cNvSpPr>
                  <p:nvPr/>
                </p:nvSpPr>
                <p:spPr bwMode="auto">
                  <a:xfrm>
                    <a:off x="7686739" y="3546589"/>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29" name="Oval 11"/>
                  <p:cNvSpPr>
                    <a:spLocks noChangeArrowheads="1"/>
                  </p:cNvSpPr>
                  <p:nvPr/>
                </p:nvSpPr>
                <p:spPr bwMode="auto">
                  <a:xfrm>
                    <a:off x="7877804" y="3546589"/>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30" name="Oval 12"/>
                  <p:cNvSpPr>
                    <a:spLocks noChangeArrowheads="1"/>
                  </p:cNvSpPr>
                  <p:nvPr/>
                </p:nvSpPr>
                <p:spPr bwMode="auto">
                  <a:xfrm>
                    <a:off x="8068868" y="3546589"/>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31" name="Oval 13"/>
                  <p:cNvSpPr>
                    <a:spLocks noChangeArrowheads="1"/>
                  </p:cNvSpPr>
                  <p:nvPr/>
                </p:nvSpPr>
                <p:spPr bwMode="auto">
                  <a:xfrm>
                    <a:off x="7768624" y="3409948"/>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32" name="Oval 14"/>
                  <p:cNvSpPr>
                    <a:spLocks noChangeArrowheads="1"/>
                  </p:cNvSpPr>
                  <p:nvPr/>
                </p:nvSpPr>
                <p:spPr bwMode="auto">
                  <a:xfrm>
                    <a:off x="7946042" y="3396284"/>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33" name="Oval 15"/>
                  <p:cNvSpPr>
                    <a:spLocks noChangeArrowheads="1"/>
                  </p:cNvSpPr>
                  <p:nvPr/>
                </p:nvSpPr>
                <p:spPr bwMode="auto">
                  <a:xfrm>
                    <a:off x="8137106" y="3382620"/>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34" name="Oval 16"/>
                  <p:cNvSpPr>
                    <a:spLocks noChangeArrowheads="1"/>
                  </p:cNvSpPr>
                  <p:nvPr/>
                </p:nvSpPr>
                <p:spPr bwMode="auto">
                  <a:xfrm>
                    <a:off x="7700386" y="3259642"/>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35" name="Oval 17"/>
                  <p:cNvSpPr>
                    <a:spLocks noChangeArrowheads="1"/>
                  </p:cNvSpPr>
                  <p:nvPr/>
                </p:nvSpPr>
                <p:spPr bwMode="auto">
                  <a:xfrm>
                    <a:off x="7850508" y="3259642"/>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36" name="Oval 18"/>
                  <p:cNvSpPr>
                    <a:spLocks noChangeArrowheads="1"/>
                  </p:cNvSpPr>
                  <p:nvPr/>
                </p:nvSpPr>
                <p:spPr bwMode="auto">
                  <a:xfrm>
                    <a:off x="8055221" y="3245978"/>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37" name="Oval 472"/>
                  <p:cNvSpPr>
                    <a:spLocks noChangeArrowheads="1"/>
                  </p:cNvSpPr>
                  <p:nvPr/>
                </p:nvSpPr>
                <p:spPr bwMode="auto">
                  <a:xfrm>
                    <a:off x="7754976" y="3109337"/>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38" name="Oval 473"/>
                  <p:cNvSpPr>
                    <a:spLocks noChangeArrowheads="1"/>
                  </p:cNvSpPr>
                  <p:nvPr/>
                </p:nvSpPr>
                <p:spPr bwMode="auto">
                  <a:xfrm>
                    <a:off x="7946042" y="3095672"/>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39" name="Oval 474"/>
                  <p:cNvSpPr>
                    <a:spLocks noChangeArrowheads="1"/>
                  </p:cNvSpPr>
                  <p:nvPr/>
                </p:nvSpPr>
                <p:spPr bwMode="auto">
                  <a:xfrm>
                    <a:off x="8123458" y="3136666"/>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40" name="Oval 475"/>
                  <p:cNvSpPr>
                    <a:spLocks noChangeArrowheads="1"/>
                  </p:cNvSpPr>
                  <p:nvPr/>
                </p:nvSpPr>
                <p:spPr bwMode="auto">
                  <a:xfrm>
                    <a:off x="7714034" y="2959031"/>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41" name="Oval 476"/>
                  <p:cNvSpPr>
                    <a:spLocks noChangeArrowheads="1"/>
                  </p:cNvSpPr>
                  <p:nvPr/>
                </p:nvSpPr>
                <p:spPr bwMode="auto">
                  <a:xfrm>
                    <a:off x="7905098" y="2945366"/>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42" name="Oval 477"/>
                  <p:cNvSpPr>
                    <a:spLocks noChangeArrowheads="1"/>
                  </p:cNvSpPr>
                  <p:nvPr/>
                </p:nvSpPr>
                <p:spPr bwMode="auto">
                  <a:xfrm>
                    <a:off x="8068869" y="2945367"/>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43" name="Oval 478"/>
                  <p:cNvSpPr>
                    <a:spLocks noChangeArrowheads="1"/>
                  </p:cNvSpPr>
                  <p:nvPr/>
                </p:nvSpPr>
                <p:spPr bwMode="auto">
                  <a:xfrm>
                    <a:off x="7716310" y="2797339"/>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44" name="Oval 479"/>
                  <p:cNvSpPr>
                    <a:spLocks noChangeArrowheads="1"/>
                  </p:cNvSpPr>
                  <p:nvPr/>
                </p:nvSpPr>
                <p:spPr bwMode="auto">
                  <a:xfrm>
                    <a:off x="7921021" y="2811003"/>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45" name="Oval 480"/>
                  <p:cNvSpPr>
                    <a:spLocks noChangeArrowheads="1"/>
                  </p:cNvSpPr>
                  <p:nvPr/>
                </p:nvSpPr>
                <p:spPr bwMode="auto">
                  <a:xfrm>
                    <a:off x="8112087" y="2797339"/>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46" name="Freeform 445"/>
                  <p:cNvSpPr/>
                  <p:nvPr/>
                </p:nvSpPr>
                <p:spPr>
                  <a:xfrm>
                    <a:off x="7670356" y="2765364"/>
                    <a:ext cx="659606" cy="981075"/>
                  </a:xfrm>
                  <a:custGeom>
                    <a:avLst/>
                    <a:gdLst>
                      <a:gd name="connsiteX0" fmla="*/ 0 w 659606"/>
                      <a:gd name="connsiteY0" fmla="*/ 0 h 981075"/>
                      <a:gd name="connsiteX1" fmla="*/ 0 w 659606"/>
                      <a:gd name="connsiteY1" fmla="*/ 981075 h 981075"/>
                      <a:gd name="connsiteX2" fmla="*/ 659606 w 659606"/>
                      <a:gd name="connsiteY2" fmla="*/ 981075 h 981075"/>
                      <a:gd name="connsiteX3" fmla="*/ 659606 w 659606"/>
                      <a:gd name="connsiteY3" fmla="*/ 2382 h 981075"/>
                    </a:gdLst>
                    <a:ahLst/>
                    <a:cxnLst>
                      <a:cxn ang="0">
                        <a:pos x="connsiteX0" y="connsiteY0"/>
                      </a:cxn>
                      <a:cxn ang="0">
                        <a:pos x="connsiteX1" y="connsiteY1"/>
                      </a:cxn>
                      <a:cxn ang="0">
                        <a:pos x="connsiteX2" y="connsiteY2"/>
                      </a:cxn>
                      <a:cxn ang="0">
                        <a:pos x="connsiteX3" y="connsiteY3"/>
                      </a:cxn>
                    </a:cxnLst>
                    <a:rect l="l" t="t" r="r" b="b"/>
                    <a:pathLst>
                      <a:path w="659606" h="981075">
                        <a:moveTo>
                          <a:pt x="0" y="0"/>
                        </a:moveTo>
                        <a:lnTo>
                          <a:pt x="0" y="981075"/>
                        </a:lnTo>
                        <a:lnTo>
                          <a:pt x="659606" y="981075"/>
                        </a:lnTo>
                        <a:lnTo>
                          <a:pt x="659606" y="2382"/>
                        </a:lnTo>
                      </a:path>
                    </a:pathLst>
                  </a:custGeom>
                  <a:noFill/>
                  <a:ln w="28575">
                    <a:solidFill>
                      <a:srgbClr val="DC7D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1" name="Group 480"/>
                <p:cNvGrpSpPr/>
                <p:nvPr/>
              </p:nvGrpSpPr>
              <p:grpSpPr>
                <a:xfrm>
                  <a:off x="8396283" y="2768481"/>
                  <a:ext cx="659606" cy="981075"/>
                  <a:chOff x="8396283" y="2768481"/>
                  <a:chExt cx="659606" cy="981075"/>
                </a:xfrm>
              </p:grpSpPr>
              <p:sp>
                <p:nvSpPr>
                  <p:cNvPr id="448" name="Oval 10"/>
                  <p:cNvSpPr>
                    <a:spLocks noChangeArrowheads="1"/>
                  </p:cNvSpPr>
                  <p:nvPr/>
                </p:nvSpPr>
                <p:spPr bwMode="auto">
                  <a:xfrm>
                    <a:off x="8412666" y="3549706"/>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49" name="Oval 11"/>
                  <p:cNvSpPr>
                    <a:spLocks noChangeArrowheads="1"/>
                  </p:cNvSpPr>
                  <p:nvPr/>
                </p:nvSpPr>
                <p:spPr bwMode="auto">
                  <a:xfrm>
                    <a:off x="8603731" y="3549706"/>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50" name="Oval 12"/>
                  <p:cNvSpPr>
                    <a:spLocks noChangeArrowheads="1"/>
                  </p:cNvSpPr>
                  <p:nvPr/>
                </p:nvSpPr>
                <p:spPr bwMode="auto">
                  <a:xfrm>
                    <a:off x="8794795" y="3549706"/>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51" name="Oval 13"/>
                  <p:cNvSpPr>
                    <a:spLocks noChangeArrowheads="1"/>
                  </p:cNvSpPr>
                  <p:nvPr/>
                </p:nvSpPr>
                <p:spPr bwMode="auto">
                  <a:xfrm>
                    <a:off x="8494551" y="3413065"/>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52" name="Oval 14"/>
                  <p:cNvSpPr>
                    <a:spLocks noChangeArrowheads="1"/>
                  </p:cNvSpPr>
                  <p:nvPr/>
                </p:nvSpPr>
                <p:spPr bwMode="auto">
                  <a:xfrm>
                    <a:off x="8671969" y="3399401"/>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53" name="Oval 15"/>
                  <p:cNvSpPr>
                    <a:spLocks noChangeArrowheads="1"/>
                  </p:cNvSpPr>
                  <p:nvPr/>
                </p:nvSpPr>
                <p:spPr bwMode="auto">
                  <a:xfrm>
                    <a:off x="8863033" y="3385737"/>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54" name="Oval 16"/>
                  <p:cNvSpPr>
                    <a:spLocks noChangeArrowheads="1"/>
                  </p:cNvSpPr>
                  <p:nvPr/>
                </p:nvSpPr>
                <p:spPr bwMode="auto">
                  <a:xfrm>
                    <a:off x="8426313" y="3262759"/>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55" name="Oval 17"/>
                  <p:cNvSpPr>
                    <a:spLocks noChangeArrowheads="1"/>
                  </p:cNvSpPr>
                  <p:nvPr/>
                </p:nvSpPr>
                <p:spPr bwMode="auto">
                  <a:xfrm>
                    <a:off x="8576435" y="3262759"/>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56" name="Oval 18"/>
                  <p:cNvSpPr>
                    <a:spLocks noChangeArrowheads="1"/>
                  </p:cNvSpPr>
                  <p:nvPr/>
                </p:nvSpPr>
                <p:spPr bwMode="auto">
                  <a:xfrm>
                    <a:off x="8781148" y="3249095"/>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57" name="Oval 472"/>
                  <p:cNvSpPr>
                    <a:spLocks noChangeArrowheads="1"/>
                  </p:cNvSpPr>
                  <p:nvPr/>
                </p:nvSpPr>
                <p:spPr bwMode="auto">
                  <a:xfrm>
                    <a:off x="8480903" y="3112454"/>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58" name="Oval 473"/>
                  <p:cNvSpPr>
                    <a:spLocks noChangeArrowheads="1"/>
                  </p:cNvSpPr>
                  <p:nvPr/>
                </p:nvSpPr>
                <p:spPr bwMode="auto">
                  <a:xfrm>
                    <a:off x="8671969" y="3098789"/>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59" name="Oval 474"/>
                  <p:cNvSpPr>
                    <a:spLocks noChangeArrowheads="1"/>
                  </p:cNvSpPr>
                  <p:nvPr/>
                </p:nvSpPr>
                <p:spPr bwMode="auto">
                  <a:xfrm>
                    <a:off x="8849385" y="3139783"/>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60" name="Oval 475"/>
                  <p:cNvSpPr>
                    <a:spLocks noChangeArrowheads="1"/>
                  </p:cNvSpPr>
                  <p:nvPr/>
                </p:nvSpPr>
                <p:spPr bwMode="auto">
                  <a:xfrm>
                    <a:off x="8439961" y="2962148"/>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61" name="Oval 476"/>
                  <p:cNvSpPr>
                    <a:spLocks noChangeArrowheads="1"/>
                  </p:cNvSpPr>
                  <p:nvPr/>
                </p:nvSpPr>
                <p:spPr bwMode="auto">
                  <a:xfrm>
                    <a:off x="8631025" y="2948483"/>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62" name="Oval 477"/>
                  <p:cNvSpPr>
                    <a:spLocks noChangeArrowheads="1"/>
                  </p:cNvSpPr>
                  <p:nvPr/>
                </p:nvSpPr>
                <p:spPr bwMode="auto">
                  <a:xfrm>
                    <a:off x="8794796" y="2948484"/>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63" name="Oval 478"/>
                  <p:cNvSpPr>
                    <a:spLocks noChangeArrowheads="1"/>
                  </p:cNvSpPr>
                  <p:nvPr/>
                </p:nvSpPr>
                <p:spPr bwMode="auto">
                  <a:xfrm>
                    <a:off x="8442237" y="2800456"/>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64" name="Oval 479"/>
                  <p:cNvSpPr>
                    <a:spLocks noChangeArrowheads="1"/>
                  </p:cNvSpPr>
                  <p:nvPr/>
                </p:nvSpPr>
                <p:spPr bwMode="auto">
                  <a:xfrm>
                    <a:off x="8646948" y="2814120"/>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65" name="Oval 480"/>
                  <p:cNvSpPr>
                    <a:spLocks noChangeArrowheads="1"/>
                  </p:cNvSpPr>
                  <p:nvPr/>
                </p:nvSpPr>
                <p:spPr bwMode="auto">
                  <a:xfrm>
                    <a:off x="8838014" y="2800456"/>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66" name="Freeform 465"/>
                  <p:cNvSpPr/>
                  <p:nvPr/>
                </p:nvSpPr>
                <p:spPr>
                  <a:xfrm>
                    <a:off x="8396283" y="2768481"/>
                    <a:ext cx="659606" cy="981075"/>
                  </a:xfrm>
                  <a:custGeom>
                    <a:avLst/>
                    <a:gdLst>
                      <a:gd name="connsiteX0" fmla="*/ 0 w 659606"/>
                      <a:gd name="connsiteY0" fmla="*/ 0 h 981075"/>
                      <a:gd name="connsiteX1" fmla="*/ 0 w 659606"/>
                      <a:gd name="connsiteY1" fmla="*/ 981075 h 981075"/>
                      <a:gd name="connsiteX2" fmla="*/ 659606 w 659606"/>
                      <a:gd name="connsiteY2" fmla="*/ 981075 h 981075"/>
                      <a:gd name="connsiteX3" fmla="*/ 659606 w 659606"/>
                      <a:gd name="connsiteY3" fmla="*/ 2382 h 981075"/>
                    </a:gdLst>
                    <a:ahLst/>
                    <a:cxnLst>
                      <a:cxn ang="0">
                        <a:pos x="connsiteX0" y="connsiteY0"/>
                      </a:cxn>
                      <a:cxn ang="0">
                        <a:pos x="connsiteX1" y="connsiteY1"/>
                      </a:cxn>
                      <a:cxn ang="0">
                        <a:pos x="connsiteX2" y="connsiteY2"/>
                      </a:cxn>
                      <a:cxn ang="0">
                        <a:pos x="connsiteX3" y="connsiteY3"/>
                      </a:cxn>
                    </a:cxnLst>
                    <a:rect l="l" t="t" r="r" b="b"/>
                    <a:pathLst>
                      <a:path w="659606" h="981075">
                        <a:moveTo>
                          <a:pt x="0" y="0"/>
                        </a:moveTo>
                        <a:lnTo>
                          <a:pt x="0" y="981075"/>
                        </a:lnTo>
                        <a:lnTo>
                          <a:pt x="659606" y="981075"/>
                        </a:lnTo>
                        <a:lnTo>
                          <a:pt x="659606" y="2382"/>
                        </a:lnTo>
                      </a:path>
                    </a:pathLst>
                  </a:custGeom>
                  <a:noFill/>
                  <a:ln w="28575">
                    <a:solidFill>
                      <a:srgbClr val="DC7D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sp>
        <p:nvSpPr>
          <p:cNvPr id="4" name="Slide Number Placeholder 3"/>
          <p:cNvSpPr>
            <a:spLocks noGrp="1"/>
          </p:cNvSpPr>
          <p:nvPr>
            <p:ph type="sldNum" sz="quarter" idx="12"/>
          </p:nvPr>
        </p:nvSpPr>
        <p:spPr/>
        <p:txBody>
          <a:bodyPr/>
          <a:lstStyle/>
          <a:p>
            <a:fld id="{601A7ADE-E78F-4068-B691-87A7BF8C4DE5}" type="slidenum">
              <a:rPr lang="en-US" smtClean="0"/>
              <a:pPr/>
              <a:t>31</a:t>
            </a:fld>
            <a:endParaRPr lang="en-US" dirty="0"/>
          </a:p>
        </p:txBody>
      </p:sp>
    </p:spTree>
    <p:extLst>
      <p:ext uri="{BB962C8B-B14F-4D97-AF65-F5344CB8AC3E}">
        <p14:creationId xmlns:p14="http://schemas.microsoft.com/office/powerpoint/2010/main" val="8327029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 name="Oval 730"/>
          <p:cNvSpPr/>
          <p:nvPr/>
        </p:nvSpPr>
        <p:spPr>
          <a:xfrm>
            <a:off x="4863508" y="5363307"/>
            <a:ext cx="1166743" cy="808824"/>
          </a:xfrm>
          <a:prstGeom prst="ellipse">
            <a:avLst/>
          </a:prstGeom>
          <a:solidFill>
            <a:srgbClr val="DC7D01">
              <a:alpha val="42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 Response</a:t>
            </a:r>
          </a:p>
        </p:txBody>
      </p:sp>
      <p:sp>
        <p:nvSpPr>
          <p:cNvPr id="3" name="Content Placeholder 2"/>
          <p:cNvSpPr>
            <a:spLocks noGrp="1"/>
          </p:cNvSpPr>
          <p:nvPr>
            <p:ph idx="1"/>
          </p:nvPr>
        </p:nvSpPr>
        <p:spPr>
          <a:xfrm>
            <a:off x="1205308" y="1892875"/>
            <a:ext cx="9620313" cy="4370305"/>
          </a:xfrm>
        </p:spPr>
        <p:txBody>
          <a:bodyPr/>
          <a:lstStyle/>
          <a:p>
            <a:pPr marL="0" indent="0">
              <a:buNone/>
            </a:pPr>
            <a:r>
              <a:rPr lang="en-US" b="1" dirty="0">
                <a:solidFill>
                  <a:srgbClr val="00853E"/>
                </a:solidFill>
              </a:rPr>
              <a:t>%Response </a:t>
            </a:r>
            <a:r>
              <a:rPr lang="en-US" dirty="0"/>
              <a:t>shows you what percentage of each bin’s contents are target cases (defaulters, donors, etc.)</a:t>
            </a:r>
          </a:p>
          <a:p>
            <a:pPr marL="0" indent="0">
              <a:buNone/>
            </a:pPr>
            <a:endParaRPr lang="en-US" dirty="0"/>
          </a:p>
          <a:p>
            <a:pPr marL="0" indent="0">
              <a:buNone/>
            </a:pPr>
            <a:endParaRPr lang="en-US" dirty="0"/>
          </a:p>
          <a:p>
            <a:pPr marL="0" indent="0">
              <a:buNone/>
            </a:pPr>
            <a:endParaRPr lang="en-US" dirty="0"/>
          </a:p>
          <a:p>
            <a:pPr marL="0" indent="0">
              <a:buNone/>
            </a:pPr>
            <a:r>
              <a:rPr lang="en-US" dirty="0"/>
              <a:t>For example, 83% of cases that ended up in the 1st bin (because they had high probabilities) were observed to actually exhibit the target event</a:t>
            </a:r>
          </a:p>
        </p:txBody>
      </p:sp>
      <p:grpSp>
        <p:nvGrpSpPr>
          <p:cNvPr id="504" name="Group 503"/>
          <p:cNvGrpSpPr/>
          <p:nvPr/>
        </p:nvGrpSpPr>
        <p:grpSpPr>
          <a:xfrm>
            <a:off x="1864661" y="2757886"/>
            <a:ext cx="659606" cy="981075"/>
            <a:chOff x="1858799" y="2875869"/>
            <a:chExt cx="659606" cy="981075"/>
          </a:xfrm>
        </p:grpSpPr>
        <p:sp>
          <p:nvSpPr>
            <p:cNvPr id="685" name="Oval 10"/>
            <p:cNvSpPr>
              <a:spLocks noChangeArrowheads="1"/>
            </p:cNvSpPr>
            <p:nvPr/>
          </p:nvSpPr>
          <p:spPr bwMode="auto">
            <a:xfrm>
              <a:off x="1875182" y="3657094"/>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86" name="Oval 11"/>
            <p:cNvSpPr>
              <a:spLocks noChangeArrowheads="1"/>
            </p:cNvSpPr>
            <p:nvPr/>
          </p:nvSpPr>
          <p:spPr bwMode="auto">
            <a:xfrm>
              <a:off x="2066247" y="3657094"/>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87" name="Oval 12"/>
            <p:cNvSpPr>
              <a:spLocks noChangeArrowheads="1"/>
            </p:cNvSpPr>
            <p:nvPr/>
          </p:nvSpPr>
          <p:spPr bwMode="auto">
            <a:xfrm>
              <a:off x="2257311" y="3657094"/>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88" name="Oval 13"/>
            <p:cNvSpPr>
              <a:spLocks noChangeArrowheads="1"/>
            </p:cNvSpPr>
            <p:nvPr/>
          </p:nvSpPr>
          <p:spPr bwMode="auto">
            <a:xfrm>
              <a:off x="1957067" y="3520453"/>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89" name="Oval 14"/>
            <p:cNvSpPr>
              <a:spLocks noChangeArrowheads="1"/>
            </p:cNvSpPr>
            <p:nvPr/>
          </p:nvSpPr>
          <p:spPr bwMode="auto">
            <a:xfrm>
              <a:off x="2134485" y="3506789"/>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90" name="Oval 15"/>
            <p:cNvSpPr>
              <a:spLocks noChangeArrowheads="1"/>
            </p:cNvSpPr>
            <p:nvPr/>
          </p:nvSpPr>
          <p:spPr bwMode="auto">
            <a:xfrm>
              <a:off x="2325549" y="3493125"/>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91" name="Oval 16"/>
            <p:cNvSpPr>
              <a:spLocks noChangeArrowheads="1"/>
            </p:cNvSpPr>
            <p:nvPr/>
          </p:nvSpPr>
          <p:spPr bwMode="auto">
            <a:xfrm>
              <a:off x="1888829" y="3370147"/>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92" name="Oval 17"/>
            <p:cNvSpPr>
              <a:spLocks noChangeArrowheads="1"/>
            </p:cNvSpPr>
            <p:nvPr/>
          </p:nvSpPr>
          <p:spPr bwMode="auto">
            <a:xfrm>
              <a:off x="2038951" y="3370147"/>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93" name="Oval 18"/>
            <p:cNvSpPr>
              <a:spLocks noChangeArrowheads="1"/>
            </p:cNvSpPr>
            <p:nvPr/>
          </p:nvSpPr>
          <p:spPr bwMode="auto">
            <a:xfrm>
              <a:off x="2243664" y="3356483"/>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94" name="Oval 472"/>
            <p:cNvSpPr>
              <a:spLocks noChangeArrowheads="1"/>
            </p:cNvSpPr>
            <p:nvPr/>
          </p:nvSpPr>
          <p:spPr bwMode="auto">
            <a:xfrm>
              <a:off x="1943419" y="3219842"/>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95" name="Oval 473"/>
            <p:cNvSpPr>
              <a:spLocks noChangeArrowheads="1"/>
            </p:cNvSpPr>
            <p:nvPr/>
          </p:nvSpPr>
          <p:spPr bwMode="auto">
            <a:xfrm>
              <a:off x="2134485" y="3206177"/>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96" name="Oval 474"/>
            <p:cNvSpPr>
              <a:spLocks noChangeArrowheads="1"/>
            </p:cNvSpPr>
            <p:nvPr/>
          </p:nvSpPr>
          <p:spPr bwMode="auto">
            <a:xfrm>
              <a:off x="2311901" y="3247171"/>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97" name="Oval 475"/>
            <p:cNvSpPr>
              <a:spLocks noChangeArrowheads="1"/>
            </p:cNvSpPr>
            <p:nvPr/>
          </p:nvSpPr>
          <p:spPr bwMode="auto">
            <a:xfrm>
              <a:off x="1902477" y="3069536"/>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98" name="Oval 476"/>
            <p:cNvSpPr>
              <a:spLocks noChangeArrowheads="1"/>
            </p:cNvSpPr>
            <p:nvPr/>
          </p:nvSpPr>
          <p:spPr bwMode="auto">
            <a:xfrm>
              <a:off x="2093541" y="3055871"/>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99" name="Oval 477"/>
            <p:cNvSpPr>
              <a:spLocks noChangeArrowheads="1"/>
            </p:cNvSpPr>
            <p:nvPr/>
          </p:nvSpPr>
          <p:spPr bwMode="auto">
            <a:xfrm>
              <a:off x="2257312" y="3055872"/>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00" name="Oval 478"/>
            <p:cNvSpPr>
              <a:spLocks noChangeArrowheads="1"/>
            </p:cNvSpPr>
            <p:nvPr/>
          </p:nvSpPr>
          <p:spPr bwMode="auto">
            <a:xfrm>
              <a:off x="1904753" y="2907844"/>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01" name="Oval 479"/>
            <p:cNvSpPr>
              <a:spLocks noChangeArrowheads="1"/>
            </p:cNvSpPr>
            <p:nvPr/>
          </p:nvSpPr>
          <p:spPr bwMode="auto">
            <a:xfrm>
              <a:off x="2109464" y="2921508"/>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02" name="Oval 480"/>
            <p:cNvSpPr>
              <a:spLocks noChangeArrowheads="1"/>
            </p:cNvSpPr>
            <p:nvPr/>
          </p:nvSpPr>
          <p:spPr bwMode="auto">
            <a:xfrm>
              <a:off x="2300530" y="2907844"/>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03" name="Freeform 702"/>
            <p:cNvSpPr/>
            <p:nvPr/>
          </p:nvSpPr>
          <p:spPr>
            <a:xfrm>
              <a:off x="1858799" y="2875869"/>
              <a:ext cx="659606" cy="981075"/>
            </a:xfrm>
            <a:custGeom>
              <a:avLst/>
              <a:gdLst>
                <a:gd name="connsiteX0" fmla="*/ 0 w 659606"/>
                <a:gd name="connsiteY0" fmla="*/ 0 h 981075"/>
                <a:gd name="connsiteX1" fmla="*/ 0 w 659606"/>
                <a:gd name="connsiteY1" fmla="*/ 981075 h 981075"/>
                <a:gd name="connsiteX2" fmla="*/ 659606 w 659606"/>
                <a:gd name="connsiteY2" fmla="*/ 981075 h 981075"/>
                <a:gd name="connsiteX3" fmla="*/ 659606 w 659606"/>
                <a:gd name="connsiteY3" fmla="*/ 2382 h 981075"/>
              </a:gdLst>
              <a:ahLst/>
              <a:cxnLst>
                <a:cxn ang="0">
                  <a:pos x="connsiteX0" y="connsiteY0"/>
                </a:cxn>
                <a:cxn ang="0">
                  <a:pos x="connsiteX1" y="connsiteY1"/>
                </a:cxn>
                <a:cxn ang="0">
                  <a:pos x="connsiteX2" y="connsiteY2"/>
                </a:cxn>
                <a:cxn ang="0">
                  <a:pos x="connsiteX3" y="connsiteY3"/>
                </a:cxn>
              </a:cxnLst>
              <a:rect l="l" t="t" r="r" b="b"/>
              <a:pathLst>
                <a:path w="659606" h="981075">
                  <a:moveTo>
                    <a:pt x="0" y="0"/>
                  </a:moveTo>
                  <a:lnTo>
                    <a:pt x="0" y="981075"/>
                  </a:lnTo>
                  <a:lnTo>
                    <a:pt x="659606" y="981075"/>
                  </a:lnTo>
                  <a:lnTo>
                    <a:pt x="659606" y="2382"/>
                  </a:lnTo>
                </a:path>
              </a:pathLst>
            </a:custGeom>
            <a:noFill/>
            <a:ln w="28575">
              <a:solidFill>
                <a:srgbClr val="DC7D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6" name="Oval 10"/>
          <p:cNvSpPr>
            <a:spLocks noChangeArrowheads="1"/>
          </p:cNvSpPr>
          <p:nvPr/>
        </p:nvSpPr>
        <p:spPr bwMode="auto">
          <a:xfrm>
            <a:off x="2603474" y="3542851"/>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67" name="Oval 11"/>
          <p:cNvSpPr>
            <a:spLocks noChangeArrowheads="1"/>
          </p:cNvSpPr>
          <p:nvPr/>
        </p:nvSpPr>
        <p:spPr bwMode="auto">
          <a:xfrm>
            <a:off x="2794539" y="3542851"/>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68" name="Oval 12"/>
          <p:cNvSpPr>
            <a:spLocks noChangeArrowheads="1"/>
          </p:cNvSpPr>
          <p:nvPr/>
        </p:nvSpPr>
        <p:spPr bwMode="auto">
          <a:xfrm>
            <a:off x="2985603" y="3542851"/>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69" name="Oval 13"/>
          <p:cNvSpPr>
            <a:spLocks noChangeArrowheads="1"/>
          </p:cNvSpPr>
          <p:nvPr/>
        </p:nvSpPr>
        <p:spPr bwMode="auto">
          <a:xfrm>
            <a:off x="2685359" y="3406210"/>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70" name="Oval 14"/>
          <p:cNvSpPr>
            <a:spLocks noChangeArrowheads="1"/>
          </p:cNvSpPr>
          <p:nvPr/>
        </p:nvSpPr>
        <p:spPr bwMode="auto">
          <a:xfrm>
            <a:off x="2862777" y="3392546"/>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71" name="Oval 15"/>
          <p:cNvSpPr>
            <a:spLocks noChangeArrowheads="1"/>
          </p:cNvSpPr>
          <p:nvPr/>
        </p:nvSpPr>
        <p:spPr bwMode="auto">
          <a:xfrm>
            <a:off x="3053841" y="3378882"/>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72" name="Oval 16"/>
          <p:cNvSpPr>
            <a:spLocks noChangeArrowheads="1"/>
          </p:cNvSpPr>
          <p:nvPr/>
        </p:nvSpPr>
        <p:spPr bwMode="auto">
          <a:xfrm>
            <a:off x="2617121" y="3255904"/>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73" name="Oval 17"/>
          <p:cNvSpPr>
            <a:spLocks noChangeArrowheads="1"/>
          </p:cNvSpPr>
          <p:nvPr/>
        </p:nvSpPr>
        <p:spPr bwMode="auto">
          <a:xfrm>
            <a:off x="2767243" y="3255904"/>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74" name="Oval 18"/>
          <p:cNvSpPr>
            <a:spLocks noChangeArrowheads="1"/>
          </p:cNvSpPr>
          <p:nvPr/>
        </p:nvSpPr>
        <p:spPr bwMode="auto">
          <a:xfrm>
            <a:off x="2971956" y="3242240"/>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75" name="Oval 472"/>
          <p:cNvSpPr>
            <a:spLocks noChangeArrowheads="1"/>
          </p:cNvSpPr>
          <p:nvPr/>
        </p:nvSpPr>
        <p:spPr bwMode="auto">
          <a:xfrm>
            <a:off x="2671711" y="3105599"/>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76" name="Oval 473"/>
          <p:cNvSpPr>
            <a:spLocks noChangeArrowheads="1"/>
          </p:cNvSpPr>
          <p:nvPr/>
        </p:nvSpPr>
        <p:spPr bwMode="auto">
          <a:xfrm>
            <a:off x="2862777" y="3091934"/>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77" name="Oval 474"/>
          <p:cNvSpPr>
            <a:spLocks noChangeArrowheads="1"/>
          </p:cNvSpPr>
          <p:nvPr/>
        </p:nvSpPr>
        <p:spPr bwMode="auto">
          <a:xfrm>
            <a:off x="3040193" y="3132928"/>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78" name="Oval 475"/>
          <p:cNvSpPr>
            <a:spLocks noChangeArrowheads="1"/>
          </p:cNvSpPr>
          <p:nvPr/>
        </p:nvSpPr>
        <p:spPr bwMode="auto">
          <a:xfrm>
            <a:off x="2630769" y="2955293"/>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79" name="Oval 476"/>
          <p:cNvSpPr>
            <a:spLocks noChangeArrowheads="1"/>
          </p:cNvSpPr>
          <p:nvPr/>
        </p:nvSpPr>
        <p:spPr bwMode="auto">
          <a:xfrm>
            <a:off x="2821833" y="2941628"/>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80" name="Oval 477"/>
          <p:cNvSpPr>
            <a:spLocks noChangeArrowheads="1"/>
          </p:cNvSpPr>
          <p:nvPr/>
        </p:nvSpPr>
        <p:spPr bwMode="auto">
          <a:xfrm>
            <a:off x="2985604" y="2941629"/>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81" name="Oval 478"/>
          <p:cNvSpPr>
            <a:spLocks noChangeArrowheads="1"/>
          </p:cNvSpPr>
          <p:nvPr/>
        </p:nvSpPr>
        <p:spPr bwMode="auto">
          <a:xfrm>
            <a:off x="2633045" y="2793601"/>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82" name="Oval 479"/>
          <p:cNvSpPr>
            <a:spLocks noChangeArrowheads="1"/>
          </p:cNvSpPr>
          <p:nvPr/>
        </p:nvSpPr>
        <p:spPr bwMode="auto">
          <a:xfrm>
            <a:off x="2837756" y="2807265"/>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83" name="Oval 480"/>
          <p:cNvSpPr>
            <a:spLocks noChangeArrowheads="1"/>
          </p:cNvSpPr>
          <p:nvPr/>
        </p:nvSpPr>
        <p:spPr bwMode="auto">
          <a:xfrm>
            <a:off x="3028822" y="2793601"/>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84" name="Freeform 683"/>
          <p:cNvSpPr/>
          <p:nvPr/>
        </p:nvSpPr>
        <p:spPr>
          <a:xfrm>
            <a:off x="2587091" y="2761626"/>
            <a:ext cx="659606" cy="981075"/>
          </a:xfrm>
          <a:custGeom>
            <a:avLst/>
            <a:gdLst>
              <a:gd name="connsiteX0" fmla="*/ 0 w 659606"/>
              <a:gd name="connsiteY0" fmla="*/ 0 h 981075"/>
              <a:gd name="connsiteX1" fmla="*/ 0 w 659606"/>
              <a:gd name="connsiteY1" fmla="*/ 981075 h 981075"/>
              <a:gd name="connsiteX2" fmla="*/ 659606 w 659606"/>
              <a:gd name="connsiteY2" fmla="*/ 981075 h 981075"/>
              <a:gd name="connsiteX3" fmla="*/ 659606 w 659606"/>
              <a:gd name="connsiteY3" fmla="*/ 2382 h 981075"/>
            </a:gdLst>
            <a:ahLst/>
            <a:cxnLst>
              <a:cxn ang="0">
                <a:pos x="connsiteX0" y="connsiteY0"/>
              </a:cxn>
              <a:cxn ang="0">
                <a:pos x="connsiteX1" y="connsiteY1"/>
              </a:cxn>
              <a:cxn ang="0">
                <a:pos x="connsiteX2" y="connsiteY2"/>
              </a:cxn>
              <a:cxn ang="0">
                <a:pos x="connsiteX3" y="connsiteY3"/>
              </a:cxn>
            </a:cxnLst>
            <a:rect l="l" t="t" r="r" b="b"/>
            <a:pathLst>
              <a:path w="659606" h="981075">
                <a:moveTo>
                  <a:pt x="0" y="0"/>
                </a:moveTo>
                <a:lnTo>
                  <a:pt x="0" y="981075"/>
                </a:lnTo>
                <a:lnTo>
                  <a:pt x="659606" y="981075"/>
                </a:lnTo>
                <a:lnTo>
                  <a:pt x="659606" y="2382"/>
                </a:lnTo>
              </a:path>
            </a:pathLst>
          </a:custGeom>
          <a:noFill/>
          <a:ln w="28575">
            <a:solidFill>
              <a:srgbClr val="DC7D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6" name="Group 505"/>
          <p:cNvGrpSpPr/>
          <p:nvPr/>
        </p:nvGrpSpPr>
        <p:grpSpPr>
          <a:xfrm>
            <a:off x="3311635" y="2765366"/>
            <a:ext cx="659606" cy="981075"/>
            <a:chOff x="3305773" y="2883349"/>
            <a:chExt cx="659606" cy="981075"/>
          </a:xfrm>
        </p:grpSpPr>
        <p:sp>
          <p:nvSpPr>
            <p:cNvPr id="647" name="Oval 10"/>
            <p:cNvSpPr>
              <a:spLocks noChangeArrowheads="1"/>
            </p:cNvSpPr>
            <p:nvPr/>
          </p:nvSpPr>
          <p:spPr bwMode="auto">
            <a:xfrm>
              <a:off x="3322156" y="3664574"/>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48" name="Oval 11"/>
            <p:cNvSpPr>
              <a:spLocks noChangeArrowheads="1"/>
            </p:cNvSpPr>
            <p:nvPr/>
          </p:nvSpPr>
          <p:spPr bwMode="auto">
            <a:xfrm>
              <a:off x="3513221" y="3664574"/>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49" name="Oval 12"/>
            <p:cNvSpPr>
              <a:spLocks noChangeArrowheads="1"/>
            </p:cNvSpPr>
            <p:nvPr/>
          </p:nvSpPr>
          <p:spPr bwMode="auto">
            <a:xfrm>
              <a:off x="3704285" y="3664574"/>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50" name="Oval 13"/>
            <p:cNvSpPr>
              <a:spLocks noChangeArrowheads="1"/>
            </p:cNvSpPr>
            <p:nvPr/>
          </p:nvSpPr>
          <p:spPr bwMode="auto">
            <a:xfrm>
              <a:off x="3404041" y="3527933"/>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51" name="Oval 14"/>
            <p:cNvSpPr>
              <a:spLocks noChangeArrowheads="1"/>
            </p:cNvSpPr>
            <p:nvPr/>
          </p:nvSpPr>
          <p:spPr bwMode="auto">
            <a:xfrm>
              <a:off x="3581459" y="3514269"/>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52" name="Oval 15"/>
            <p:cNvSpPr>
              <a:spLocks noChangeArrowheads="1"/>
            </p:cNvSpPr>
            <p:nvPr/>
          </p:nvSpPr>
          <p:spPr bwMode="auto">
            <a:xfrm>
              <a:off x="3772523" y="3500605"/>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53" name="Oval 16"/>
            <p:cNvSpPr>
              <a:spLocks noChangeArrowheads="1"/>
            </p:cNvSpPr>
            <p:nvPr/>
          </p:nvSpPr>
          <p:spPr bwMode="auto">
            <a:xfrm>
              <a:off x="3335803" y="3377627"/>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54" name="Oval 17"/>
            <p:cNvSpPr>
              <a:spLocks noChangeArrowheads="1"/>
            </p:cNvSpPr>
            <p:nvPr/>
          </p:nvSpPr>
          <p:spPr bwMode="auto">
            <a:xfrm>
              <a:off x="3485925" y="3377627"/>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55" name="Oval 18"/>
            <p:cNvSpPr>
              <a:spLocks noChangeArrowheads="1"/>
            </p:cNvSpPr>
            <p:nvPr/>
          </p:nvSpPr>
          <p:spPr bwMode="auto">
            <a:xfrm>
              <a:off x="3690638" y="3363963"/>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56" name="Oval 472"/>
            <p:cNvSpPr>
              <a:spLocks noChangeArrowheads="1"/>
            </p:cNvSpPr>
            <p:nvPr/>
          </p:nvSpPr>
          <p:spPr bwMode="auto">
            <a:xfrm>
              <a:off x="3390393" y="3227322"/>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57" name="Oval 473"/>
            <p:cNvSpPr>
              <a:spLocks noChangeArrowheads="1"/>
            </p:cNvSpPr>
            <p:nvPr/>
          </p:nvSpPr>
          <p:spPr bwMode="auto">
            <a:xfrm>
              <a:off x="3581459" y="3213657"/>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58" name="Oval 474"/>
            <p:cNvSpPr>
              <a:spLocks noChangeArrowheads="1"/>
            </p:cNvSpPr>
            <p:nvPr/>
          </p:nvSpPr>
          <p:spPr bwMode="auto">
            <a:xfrm>
              <a:off x="3758875" y="3254651"/>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59" name="Oval 475"/>
            <p:cNvSpPr>
              <a:spLocks noChangeArrowheads="1"/>
            </p:cNvSpPr>
            <p:nvPr/>
          </p:nvSpPr>
          <p:spPr bwMode="auto">
            <a:xfrm>
              <a:off x="3349451" y="3077016"/>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60" name="Oval 476"/>
            <p:cNvSpPr>
              <a:spLocks noChangeArrowheads="1"/>
            </p:cNvSpPr>
            <p:nvPr/>
          </p:nvSpPr>
          <p:spPr bwMode="auto">
            <a:xfrm>
              <a:off x="3540515" y="3063351"/>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61" name="Oval 477"/>
            <p:cNvSpPr>
              <a:spLocks noChangeArrowheads="1"/>
            </p:cNvSpPr>
            <p:nvPr/>
          </p:nvSpPr>
          <p:spPr bwMode="auto">
            <a:xfrm>
              <a:off x="3704286" y="3063352"/>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62" name="Oval 478"/>
            <p:cNvSpPr>
              <a:spLocks noChangeArrowheads="1"/>
            </p:cNvSpPr>
            <p:nvPr/>
          </p:nvSpPr>
          <p:spPr bwMode="auto">
            <a:xfrm>
              <a:off x="3351727" y="2915324"/>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63" name="Oval 479"/>
            <p:cNvSpPr>
              <a:spLocks noChangeArrowheads="1"/>
            </p:cNvSpPr>
            <p:nvPr/>
          </p:nvSpPr>
          <p:spPr bwMode="auto">
            <a:xfrm>
              <a:off x="3556438" y="2928988"/>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64" name="Oval 480"/>
            <p:cNvSpPr>
              <a:spLocks noChangeArrowheads="1"/>
            </p:cNvSpPr>
            <p:nvPr/>
          </p:nvSpPr>
          <p:spPr bwMode="auto">
            <a:xfrm>
              <a:off x="3747504" y="2915324"/>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65" name="Freeform 664"/>
            <p:cNvSpPr/>
            <p:nvPr/>
          </p:nvSpPr>
          <p:spPr>
            <a:xfrm>
              <a:off x="3305773" y="2883349"/>
              <a:ext cx="659606" cy="981075"/>
            </a:xfrm>
            <a:custGeom>
              <a:avLst/>
              <a:gdLst>
                <a:gd name="connsiteX0" fmla="*/ 0 w 659606"/>
                <a:gd name="connsiteY0" fmla="*/ 0 h 981075"/>
                <a:gd name="connsiteX1" fmla="*/ 0 w 659606"/>
                <a:gd name="connsiteY1" fmla="*/ 981075 h 981075"/>
                <a:gd name="connsiteX2" fmla="*/ 659606 w 659606"/>
                <a:gd name="connsiteY2" fmla="*/ 981075 h 981075"/>
                <a:gd name="connsiteX3" fmla="*/ 659606 w 659606"/>
                <a:gd name="connsiteY3" fmla="*/ 2382 h 981075"/>
              </a:gdLst>
              <a:ahLst/>
              <a:cxnLst>
                <a:cxn ang="0">
                  <a:pos x="connsiteX0" y="connsiteY0"/>
                </a:cxn>
                <a:cxn ang="0">
                  <a:pos x="connsiteX1" y="connsiteY1"/>
                </a:cxn>
                <a:cxn ang="0">
                  <a:pos x="connsiteX2" y="connsiteY2"/>
                </a:cxn>
                <a:cxn ang="0">
                  <a:pos x="connsiteX3" y="connsiteY3"/>
                </a:cxn>
              </a:cxnLst>
              <a:rect l="l" t="t" r="r" b="b"/>
              <a:pathLst>
                <a:path w="659606" h="981075">
                  <a:moveTo>
                    <a:pt x="0" y="0"/>
                  </a:moveTo>
                  <a:lnTo>
                    <a:pt x="0" y="981075"/>
                  </a:lnTo>
                  <a:lnTo>
                    <a:pt x="659606" y="981075"/>
                  </a:lnTo>
                  <a:lnTo>
                    <a:pt x="659606" y="2382"/>
                  </a:lnTo>
                </a:path>
              </a:pathLst>
            </a:custGeom>
            <a:noFill/>
            <a:ln w="28575">
              <a:solidFill>
                <a:srgbClr val="DC7D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7" name="Group 506"/>
          <p:cNvGrpSpPr/>
          <p:nvPr/>
        </p:nvGrpSpPr>
        <p:grpSpPr>
          <a:xfrm>
            <a:off x="4038918" y="2765365"/>
            <a:ext cx="659606" cy="981075"/>
            <a:chOff x="4033056" y="2883348"/>
            <a:chExt cx="659606" cy="981075"/>
          </a:xfrm>
        </p:grpSpPr>
        <p:sp>
          <p:nvSpPr>
            <p:cNvPr id="628" name="Oval 10"/>
            <p:cNvSpPr>
              <a:spLocks noChangeArrowheads="1"/>
            </p:cNvSpPr>
            <p:nvPr/>
          </p:nvSpPr>
          <p:spPr bwMode="auto">
            <a:xfrm>
              <a:off x="4049439" y="3664573"/>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29" name="Oval 11"/>
            <p:cNvSpPr>
              <a:spLocks noChangeArrowheads="1"/>
            </p:cNvSpPr>
            <p:nvPr/>
          </p:nvSpPr>
          <p:spPr bwMode="auto">
            <a:xfrm>
              <a:off x="4240504" y="3664573"/>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30" name="Oval 12"/>
            <p:cNvSpPr>
              <a:spLocks noChangeArrowheads="1"/>
            </p:cNvSpPr>
            <p:nvPr/>
          </p:nvSpPr>
          <p:spPr bwMode="auto">
            <a:xfrm>
              <a:off x="4431568" y="3664573"/>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31" name="Oval 13"/>
            <p:cNvSpPr>
              <a:spLocks noChangeArrowheads="1"/>
            </p:cNvSpPr>
            <p:nvPr/>
          </p:nvSpPr>
          <p:spPr bwMode="auto">
            <a:xfrm>
              <a:off x="4131324" y="3527932"/>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32" name="Oval 14"/>
            <p:cNvSpPr>
              <a:spLocks noChangeArrowheads="1"/>
            </p:cNvSpPr>
            <p:nvPr/>
          </p:nvSpPr>
          <p:spPr bwMode="auto">
            <a:xfrm>
              <a:off x="4308742" y="3514268"/>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33" name="Oval 15"/>
            <p:cNvSpPr>
              <a:spLocks noChangeArrowheads="1"/>
            </p:cNvSpPr>
            <p:nvPr/>
          </p:nvSpPr>
          <p:spPr bwMode="auto">
            <a:xfrm>
              <a:off x="4499806" y="3500604"/>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34" name="Oval 16"/>
            <p:cNvSpPr>
              <a:spLocks noChangeArrowheads="1"/>
            </p:cNvSpPr>
            <p:nvPr/>
          </p:nvSpPr>
          <p:spPr bwMode="auto">
            <a:xfrm>
              <a:off x="4063086" y="3377626"/>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35" name="Oval 17"/>
            <p:cNvSpPr>
              <a:spLocks noChangeArrowheads="1"/>
            </p:cNvSpPr>
            <p:nvPr/>
          </p:nvSpPr>
          <p:spPr bwMode="auto">
            <a:xfrm>
              <a:off x="4213208" y="3377626"/>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36" name="Oval 18"/>
            <p:cNvSpPr>
              <a:spLocks noChangeArrowheads="1"/>
            </p:cNvSpPr>
            <p:nvPr/>
          </p:nvSpPr>
          <p:spPr bwMode="auto">
            <a:xfrm>
              <a:off x="4417921" y="3363962"/>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37" name="Oval 472"/>
            <p:cNvSpPr>
              <a:spLocks noChangeArrowheads="1"/>
            </p:cNvSpPr>
            <p:nvPr/>
          </p:nvSpPr>
          <p:spPr bwMode="auto">
            <a:xfrm>
              <a:off x="4117676" y="3227321"/>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38" name="Oval 473"/>
            <p:cNvSpPr>
              <a:spLocks noChangeArrowheads="1"/>
            </p:cNvSpPr>
            <p:nvPr/>
          </p:nvSpPr>
          <p:spPr bwMode="auto">
            <a:xfrm>
              <a:off x="4308742" y="3213656"/>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39" name="Oval 474"/>
            <p:cNvSpPr>
              <a:spLocks noChangeArrowheads="1"/>
            </p:cNvSpPr>
            <p:nvPr/>
          </p:nvSpPr>
          <p:spPr bwMode="auto">
            <a:xfrm>
              <a:off x="4486158" y="3254650"/>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40" name="Oval 475"/>
            <p:cNvSpPr>
              <a:spLocks noChangeArrowheads="1"/>
            </p:cNvSpPr>
            <p:nvPr/>
          </p:nvSpPr>
          <p:spPr bwMode="auto">
            <a:xfrm>
              <a:off x="4076734" y="3077015"/>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41" name="Oval 476"/>
            <p:cNvSpPr>
              <a:spLocks noChangeArrowheads="1"/>
            </p:cNvSpPr>
            <p:nvPr/>
          </p:nvSpPr>
          <p:spPr bwMode="auto">
            <a:xfrm>
              <a:off x="4267798" y="3063350"/>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42" name="Oval 477"/>
            <p:cNvSpPr>
              <a:spLocks noChangeArrowheads="1"/>
            </p:cNvSpPr>
            <p:nvPr/>
          </p:nvSpPr>
          <p:spPr bwMode="auto">
            <a:xfrm>
              <a:off x="4431569" y="3063351"/>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43" name="Oval 478"/>
            <p:cNvSpPr>
              <a:spLocks noChangeArrowheads="1"/>
            </p:cNvSpPr>
            <p:nvPr/>
          </p:nvSpPr>
          <p:spPr bwMode="auto">
            <a:xfrm>
              <a:off x="4079010" y="2915323"/>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44" name="Oval 479"/>
            <p:cNvSpPr>
              <a:spLocks noChangeArrowheads="1"/>
            </p:cNvSpPr>
            <p:nvPr/>
          </p:nvSpPr>
          <p:spPr bwMode="auto">
            <a:xfrm>
              <a:off x="4283721" y="2928987"/>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45" name="Oval 480"/>
            <p:cNvSpPr>
              <a:spLocks noChangeArrowheads="1"/>
            </p:cNvSpPr>
            <p:nvPr/>
          </p:nvSpPr>
          <p:spPr bwMode="auto">
            <a:xfrm>
              <a:off x="4474787" y="2915323"/>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46" name="Freeform 645"/>
            <p:cNvSpPr/>
            <p:nvPr/>
          </p:nvSpPr>
          <p:spPr>
            <a:xfrm>
              <a:off x="4033056" y="2883348"/>
              <a:ext cx="659606" cy="981075"/>
            </a:xfrm>
            <a:custGeom>
              <a:avLst/>
              <a:gdLst>
                <a:gd name="connsiteX0" fmla="*/ 0 w 659606"/>
                <a:gd name="connsiteY0" fmla="*/ 0 h 981075"/>
                <a:gd name="connsiteX1" fmla="*/ 0 w 659606"/>
                <a:gd name="connsiteY1" fmla="*/ 981075 h 981075"/>
                <a:gd name="connsiteX2" fmla="*/ 659606 w 659606"/>
                <a:gd name="connsiteY2" fmla="*/ 981075 h 981075"/>
                <a:gd name="connsiteX3" fmla="*/ 659606 w 659606"/>
                <a:gd name="connsiteY3" fmla="*/ 2382 h 981075"/>
              </a:gdLst>
              <a:ahLst/>
              <a:cxnLst>
                <a:cxn ang="0">
                  <a:pos x="connsiteX0" y="connsiteY0"/>
                </a:cxn>
                <a:cxn ang="0">
                  <a:pos x="connsiteX1" y="connsiteY1"/>
                </a:cxn>
                <a:cxn ang="0">
                  <a:pos x="connsiteX2" y="connsiteY2"/>
                </a:cxn>
                <a:cxn ang="0">
                  <a:pos x="connsiteX3" y="connsiteY3"/>
                </a:cxn>
              </a:cxnLst>
              <a:rect l="l" t="t" r="r" b="b"/>
              <a:pathLst>
                <a:path w="659606" h="981075">
                  <a:moveTo>
                    <a:pt x="0" y="0"/>
                  </a:moveTo>
                  <a:lnTo>
                    <a:pt x="0" y="981075"/>
                  </a:lnTo>
                  <a:lnTo>
                    <a:pt x="659606" y="981075"/>
                  </a:lnTo>
                  <a:lnTo>
                    <a:pt x="659606" y="2382"/>
                  </a:lnTo>
                </a:path>
              </a:pathLst>
            </a:custGeom>
            <a:noFill/>
            <a:ln w="28575">
              <a:solidFill>
                <a:srgbClr val="DC7D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8" name="Group 507"/>
          <p:cNvGrpSpPr/>
          <p:nvPr/>
        </p:nvGrpSpPr>
        <p:grpSpPr>
          <a:xfrm>
            <a:off x="4765240" y="2765363"/>
            <a:ext cx="659606" cy="981075"/>
            <a:chOff x="4759378" y="2883346"/>
            <a:chExt cx="659606" cy="981075"/>
          </a:xfrm>
        </p:grpSpPr>
        <p:sp>
          <p:nvSpPr>
            <p:cNvPr id="609" name="Oval 10"/>
            <p:cNvSpPr>
              <a:spLocks noChangeArrowheads="1"/>
            </p:cNvSpPr>
            <p:nvPr/>
          </p:nvSpPr>
          <p:spPr bwMode="auto">
            <a:xfrm>
              <a:off x="4775761" y="3664571"/>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10" name="Oval 11"/>
            <p:cNvSpPr>
              <a:spLocks noChangeArrowheads="1"/>
            </p:cNvSpPr>
            <p:nvPr/>
          </p:nvSpPr>
          <p:spPr bwMode="auto">
            <a:xfrm>
              <a:off x="4966826" y="3664571"/>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11" name="Oval 12"/>
            <p:cNvSpPr>
              <a:spLocks noChangeArrowheads="1"/>
            </p:cNvSpPr>
            <p:nvPr/>
          </p:nvSpPr>
          <p:spPr bwMode="auto">
            <a:xfrm>
              <a:off x="5157890" y="3664571"/>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12" name="Oval 13"/>
            <p:cNvSpPr>
              <a:spLocks noChangeArrowheads="1"/>
            </p:cNvSpPr>
            <p:nvPr/>
          </p:nvSpPr>
          <p:spPr bwMode="auto">
            <a:xfrm>
              <a:off x="4857646" y="3527930"/>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13" name="Oval 14"/>
            <p:cNvSpPr>
              <a:spLocks noChangeArrowheads="1"/>
            </p:cNvSpPr>
            <p:nvPr/>
          </p:nvSpPr>
          <p:spPr bwMode="auto">
            <a:xfrm>
              <a:off x="5035064" y="3514266"/>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14" name="Oval 15"/>
            <p:cNvSpPr>
              <a:spLocks noChangeArrowheads="1"/>
            </p:cNvSpPr>
            <p:nvPr/>
          </p:nvSpPr>
          <p:spPr bwMode="auto">
            <a:xfrm>
              <a:off x="5226128" y="3500602"/>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15" name="Oval 16"/>
            <p:cNvSpPr>
              <a:spLocks noChangeArrowheads="1"/>
            </p:cNvSpPr>
            <p:nvPr/>
          </p:nvSpPr>
          <p:spPr bwMode="auto">
            <a:xfrm>
              <a:off x="4789408" y="3377624"/>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16" name="Oval 17"/>
            <p:cNvSpPr>
              <a:spLocks noChangeArrowheads="1"/>
            </p:cNvSpPr>
            <p:nvPr/>
          </p:nvSpPr>
          <p:spPr bwMode="auto">
            <a:xfrm>
              <a:off x="4939530" y="3377624"/>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17" name="Oval 18"/>
            <p:cNvSpPr>
              <a:spLocks noChangeArrowheads="1"/>
            </p:cNvSpPr>
            <p:nvPr/>
          </p:nvSpPr>
          <p:spPr bwMode="auto">
            <a:xfrm>
              <a:off x="5144243" y="3363960"/>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18" name="Oval 472"/>
            <p:cNvSpPr>
              <a:spLocks noChangeArrowheads="1"/>
            </p:cNvSpPr>
            <p:nvPr/>
          </p:nvSpPr>
          <p:spPr bwMode="auto">
            <a:xfrm>
              <a:off x="4843998" y="3227319"/>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19" name="Oval 473"/>
            <p:cNvSpPr>
              <a:spLocks noChangeArrowheads="1"/>
            </p:cNvSpPr>
            <p:nvPr/>
          </p:nvSpPr>
          <p:spPr bwMode="auto">
            <a:xfrm>
              <a:off x="5035064" y="3213654"/>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20" name="Oval 474"/>
            <p:cNvSpPr>
              <a:spLocks noChangeArrowheads="1"/>
            </p:cNvSpPr>
            <p:nvPr/>
          </p:nvSpPr>
          <p:spPr bwMode="auto">
            <a:xfrm>
              <a:off x="5212480" y="3254648"/>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21" name="Oval 475"/>
            <p:cNvSpPr>
              <a:spLocks noChangeArrowheads="1"/>
            </p:cNvSpPr>
            <p:nvPr/>
          </p:nvSpPr>
          <p:spPr bwMode="auto">
            <a:xfrm>
              <a:off x="4803056" y="3077013"/>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22" name="Oval 476"/>
            <p:cNvSpPr>
              <a:spLocks noChangeArrowheads="1"/>
            </p:cNvSpPr>
            <p:nvPr/>
          </p:nvSpPr>
          <p:spPr bwMode="auto">
            <a:xfrm>
              <a:off x="4994120" y="3063348"/>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23" name="Oval 477"/>
            <p:cNvSpPr>
              <a:spLocks noChangeArrowheads="1"/>
            </p:cNvSpPr>
            <p:nvPr/>
          </p:nvSpPr>
          <p:spPr bwMode="auto">
            <a:xfrm>
              <a:off x="5157891" y="3063349"/>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24" name="Oval 478"/>
            <p:cNvSpPr>
              <a:spLocks noChangeArrowheads="1"/>
            </p:cNvSpPr>
            <p:nvPr/>
          </p:nvSpPr>
          <p:spPr bwMode="auto">
            <a:xfrm>
              <a:off x="4805332" y="2915321"/>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25" name="Oval 479"/>
            <p:cNvSpPr>
              <a:spLocks noChangeArrowheads="1"/>
            </p:cNvSpPr>
            <p:nvPr/>
          </p:nvSpPr>
          <p:spPr bwMode="auto">
            <a:xfrm>
              <a:off x="5010043" y="2928985"/>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26" name="Oval 480"/>
            <p:cNvSpPr>
              <a:spLocks noChangeArrowheads="1"/>
            </p:cNvSpPr>
            <p:nvPr/>
          </p:nvSpPr>
          <p:spPr bwMode="auto">
            <a:xfrm>
              <a:off x="5201109" y="2915321"/>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27" name="Freeform 626"/>
            <p:cNvSpPr/>
            <p:nvPr/>
          </p:nvSpPr>
          <p:spPr>
            <a:xfrm>
              <a:off x="4759378" y="2883346"/>
              <a:ext cx="659606" cy="981075"/>
            </a:xfrm>
            <a:custGeom>
              <a:avLst/>
              <a:gdLst>
                <a:gd name="connsiteX0" fmla="*/ 0 w 659606"/>
                <a:gd name="connsiteY0" fmla="*/ 0 h 981075"/>
                <a:gd name="connsiteX1" fmla="*/ 0 w 659606"/>
                <a:gd name="connsiteY1" fmla="*/ 981075 h 981075"/>
                <a:gd name="connsiteX2" fmla="*/ 659606 w 659606"/>
                <a:gd name="connsiteY2" fmla="*/ 981075 h 981075"/>
                <a:gd name="connsiteX3" fmla="*/ 659606 w 659606"/>
                <a:gd name="connsiteY3" fmla="*/ 2382 h 981075"/>
              </a:gdLst>
              <a:ahLst/>
              <a:cxnLst>
                <a:cxn ang="0">
                  <a:pos x="connsiteX0" y="connsiteY0"/>
                </a:cxn>
                <a:cxn ang="0">
                  <a:pos x="connsiteX1" y="connsiteY1"/>
                </a:cxn>
                <a:cxn ang="0">
                  <a:pos x="connsiteX2" y="connsiteY2"/>
                </a:cxn>
                <a:cxn ang="0">
                  <a:pos x="connsiteX3" y="connsiteY3"/>
                </a:cxn>
              </a:cxnLst>
              <a:rect l="l" t="t" r="r" b="b"/>
              <a:pathLst>
                <a:path w="659606" h="981075">
                  <a:moveTo>
                    <a:pt x="0" y="0"/>
                  </a:moveTo>
                  <a:lnTo>
                    <a:pt x="0" y="981075"/>
                  </a:lnTo>
                  <a:lnTo>
                    <a:pt x="659606" y="981075"/>
                  </a:lnTo>
                  <a:lnTo>
                    <a:pt x="659606" y="2382"/>
                  </a:lnTo>
                </a:path>
              </a:pathLst>
            </a:custGeom>
            <a:noFill/>
            <a:ln w="28575">
              <a:solidFill>
                <a:srgbClr val="DC7D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9" name="Group 508"/>
          <p:cNvGrpSpPr/>
          <p:nvPr/>
        </p:nvGrpSpPr>
        <p:grpSpPr>
          <a:xfrm>
            <a:off x="5492986" y="2765364"/>
            <a:ext cx="659606" cy="981075"/>
            <a:chOff x="1858799" y="2875869"/>
            <a:chExt cx="659606" cy="981075"/>
          </a:xfrm>
          <a:noFill/>
        </p:grpSpPr>
        <p:sp>
          <p:nvSpPr>
            <p:cNvPr id="590" name="Oval 10"/>
            <p:cNvSpPr>
              <a:spLocks noChangeArrowheads="1"/>
            </p:cNvSpPr>
            <p:nvPr/>
          </p:nvSpPr>
          <p:spPr bwMode="auto">
            <a:xfrm>
              <a:off x="1875182" y="3657094"/>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91" name="Oval 11"/>
            <p:cNvSpPr>
              <a:spLocks noChangeArrowheads="1"/>
            </p:cNvSpPr>
            <p:nvPr/>
          </p:nvSpPr>
          <p:spPr bwMode="auto">
            <a:xfrm>
              <a:off x="2066247" y="3657094"/>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92" name="Oval 12"/>
            <p:cNvSpPr>
              <a:spLocks noChangeArrowheads="1"/>
            </p:cNvSpPr>
            <p:nvPr/>
          </p:nvSpPr>
          <p:spPr bwMode="auto">
            <a:xfrm>
              <a:off x="2257311" y="3657094"/>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93" name="Oval 13"/>
            <p:cNvSpPr>
              <a:spLocks noChangeArrowheads="1"/>
            </p:cNvSpPr>
            <p:nvPr/>
          </p:nvSpPr>
          <p:spPr bwMode="auto">
            <a:xfrm>
              <a:off x="1957067" y="3520453"/>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94" name="Oval 14"/>
            <p:cNvSpPr>
              <a:spLocks noChangeArrowheads="1"/>
            </p:cNvSpPr>
            <p:nvPr/>
          </p:nvSpPr>
          <p:spPr bwMode="auto">
            <a:xfrm>
              <a:off x="2134485" y="3506789"/>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95" name="Oval 15"/>
            <p:cNvSpPr>
              <a:spLocks noChangeArrowheads="1"/>
            </p:cNvSpPr>
            <p:nvPr/>
          </p:nvSpPr>
          <p:spPr bwMode="auto">
            <a:xfrm>
              <a:off x="2325549" y="3493125"/>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96" name="Oval 16"/>
            <p:cNvSpPr>
              <a:spLocks noChangeArrowheads="1"/>
            </p:cNvSpPr>
            <p:nvPr/>
          </p:nvSpPr>
          <p:spPr bwMode="auto">
            <a:xfrm>
              <a:off x="1888829" y="3370147"/>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97" name="Oval 17"/>
            <p:cNvSpPr>
              <a:spLocks noChangeArrowheads="1"/>
            </p:cNvSpPr>
            <p:nvPr/>
          </p:nvSpPr>
          <p:spPr bwMode="auto">
            <a:xfrm>
              <a:off x="2038951" y="3370147"/>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98" name="Oval 18"/>
            <p:cNvSpPr>
              <a:spLocks noChangeArrowheads="1"/>
            </p:cNvSpPr>
            <p:nvPr/>
          </p:nvSpPr>
          <p:spPr bwMode="auto">
            <a:xfrm>
              <a:off x="2243664" y="3356483"/>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99" name="Oval 472"/>
            <p:cNvSpPr>
              <a:spLocks noChangeArrowheads="1"/>
            </p:cNvSpPr>
            <p:nvPr/>
          </p:nvSpPr>
          <p:spPr bwMode="auto">
            <a:xfrm>
              <a:off x="1943419" y="3219842"/>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00" name="Oval 473"/>
            <p:cNvSpPr>
              <a:spLocks noChangeArrowheads="1"/>
            </p:cNvSpPr>
            <p:nvPr/>
          </p:nvSpPr>
          <p:spPr bwMode="auto">
            <a:xfrm>
              <a:off x="2134485" y="3206177"/>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01" name="Oval 474"/>
            <p:cNvSpPr>
              <a:spLocks noChangeArrowheads="1"/>
            </p:cNvSpPr>
            <p:nvPr/>
          </p:nvSpPr>
          <p:spPr bwMode="auto">
            <a:xfrm>
              <a:off x="2311901" y="3247171"/>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02" name="Oval 475"/>
            <p:cNvSpPr>
              <a:spLocks noChangeArrowheads="1"/>
            </p:cNvSpPr>
            <p:nvPr/>
          </p:nvSpPr>
          <p:spPr bwMode="auto">
            <a:xfrm>
              <a:off x="1902477" y="3069536"/>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03" name="Oval 476"/>
            <p:cNvSpPr>
              <a:spLocks noChangeArrowheads="1"/>
            </p:cNvSpPr>
            <p:nvPr/>
          </p:nvSpPr>
          <p:spPr bwMode="auto">
            <a:xfrm>
              <a:off x="2093541" y="3055871"/>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04" name="Oval 477"/>
            <p:cNvSpPr>
              <a:spLocks noChangeArrowheads="1"/>
            </p:cNvSpPr>
            <p:nvPr/>
          </p:nvSpPr>
          <p:spPr bwMode="auto">
            <a:xfrm>
              <a:off x="2257312" y="3055872"/>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05" name="Oval 478"/>
            <p:cNvSpPr>
              <a:spLocks noChangeArrowheads="1"/>
            </p:cNvSpPr>
            <p:nvPr/>
          </p:nvSpPr>
          <p:spPr bwMode="auto">
            <a:xfrm>
              <a:off x="1904753" y="2907844"/>
              <a:ext cx="161496" cy="161693"/>
            </a:xfrm>
            <a:prstGeom prst="ellipse">
              <a:avLst/>
            </a:prstGeom>
            <a:grpFill/>
            <a:ln w="19050" algn="ctr">
              <a:solidFill>
                <a:schemeClr val="tx1"/>
              </a:solidFill>
              <a:round/>
              <a:headEnd/>
              <a:tailEnd/>
            </a:ln>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06" name="Oval 479"/>
            <p:cNvSpPr>
              <a:spLocks noChangeArrowheads="1"/>
            </p:cNvSpPr>
            <p:nvPr/>
          </p:nvSpPr>
          <p:spPr bwMode="auto">
            <a:xfrm>
              <a:off x="2109464" y="2921508"/>
              <a:ext cx="161496" cy="161693"/>
            </a:xfrm>
            <a:prstGeom prst="ellipse">
              <a:avLst/>
            </a:prstGeom>
            <a:grpFill/>
            <a:ln w="19050" algn="ctr">
              <a:solidFill>
                <a:schemeClr val="tx1"/>
              </a:solidFill>
              <a:round/>
              <a:headEnd/>
              <a:tailEnd/>
            </a:ln>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07" name="Oval 480"/>
            <p:cNvSpPr>
              <a:spLocks noChangeArrowheads="1"/>
            </p:cNvSpPr>
            <p:nvPr/>
          </p:nvSpPr>
          <p:spPr bwMode="auto">
            <a:xfrm>
              <a:off x="2300530" y="2907844"/>
              <a:ext cx="161496" cy="161693"/>
            </a:xfrm>
            <a:prstGeom prst="ellipse">
              <a:avLst/>
            </a:prstGeom>
            <a:grpFill/>
            <a:ln w="19050" algn="ctr">
              <a:solidFill>
                <a:schemeClr val="tx1"/>
              </a:solidFill>
              <a:round/>
              <a:headEnd/>
              <a:tailEnd/>
            </a:ln>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08" name="Freeform 607"/>
            <p:cNvSpPr/>
            <p:nvPr/>
          </p:nvSpPr>
          <p:spPr>
            <a:xfrm>
              <a:off x="1858799" y="2875869"/>
              <a:ext cx="659606" cy="981075"/>
            </a:xfrm>
            <a:custGeom>
              <a:avLst/>
              <a:gdLst>
                <a:gd name="connsiteX0" fmla="*/ 0 w 659606"/>
                <a:gd name="connsiteY0" fmla="*/ 0 h 981075"/>
                <a:gd name="connsiteX1" fmla="*/ 0 w 659606"/>
                <a:gd name="connsiteY1" fmla="*/ 981075 h 981075"/>
                <a:gd name="connsiteX2" fmla="*/ 659606 w 659606"/>
                <a:gd name="connsiteY2" fmla="*/ 981075 h 981075"/>
                <a:gd name="connsiteX3" fmla="*/ 659606 w 659606"/>
                <a:gd name="connsiteY3" fmla="*/ 2382 h 981075"/>
              </a:gdLst>
              <a:ahLst/>
              <a:cxnLst>
                <a:cxn ang="0">
                  <a:pos x="connsiteX0" y="connsiteY0"/>
                </a:cxn>
                <a:cxn ang="0">
                  <a:pos x="connsiteX1" y="connsiteY1"/>
                </a:cxn>
                <a:cxn ang="0">
                  <a:pos x="connsiteX2" y="connsiteY2"/>
                </a:cxn>
                <a:cxn ang="0">
                  <a:pos x="connsiteX3" y="connsiteY3"/>
                </a:cxn>
              </a:cxnLst>
              <a:rect l="l" t="t" r="r" b="b"/>
              <a:pathLst>
                <a:path w="659606" h="981075">
                  <a:moveTo>
                    <a:pt x="0" y="0"/>
                  </a:moveTo>
                  <a:lnTo>
                    <a:pt x="0" y="981075"/>
                  </a:lnTo>
                  <a:lnTo>
                    <a:pt x="659606" y="981075"/>
                  </a:lnTo>
                  <a:lnTo>
                    <a:pt x="659606" y="2382"/>
                  </a:lnTo>
                </a:path>
              </a:pathLst>
            </a:custGeom>
            <a:grpFill/>
            <a:ln w="28575">
              <a:solidFill>
                <a:srgbClr val="DC7D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0" name="Group 509"/>
          <p:cNvGrpSpPr/>
          <p:nvPr/>
        </p:nvGrpSpPr>
        <p:grpSpPr>
          <a:xfrm>
            <a:off x="6221413" y="2765364"/>
            <a:ext cx="659606" cy="981075"/>
            <a:chOff x="1858799" y="2875869"/>
            <a:chExt cx="659606" cy="981075"/>
          </a:xfrm>
          <a:noFill/>
        </p:grpSpPr>
        <p:sp>
          <p:nvSpPr>
            <p:cNvPr id="571" name="Oval 10"/>
            <p:cNvSpPr>
              <a:spLocks noChangeArrowheads="1"/>
            </p:cNvSpPr>
            <p:nvPr/>
          </p:nvSpPr>
          <p:spPr bwMode="auto">
            <a:xfrm>
              <a:off x="1875182" y="3657094"/>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72" name="Oval 11"/>
            <p:cNvSpPr>
              <a:spLocks noChangeArrowheads="1"/>
            </p:cNvSpPr>
            <p:nvPr/>
          </p:nvSpPr>
          <p:spPr bwMode="auto">
            <a:xfrm>
              <a:off x="2066247" y="3657094"/>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73" name="Oval 12"/>
            <p:cNvSpPr>
              <a:spLocks noChangeArrowheads="1"/>
            </p:cNvSpPr>
            <p:nvPr/>
          </p:nvSpPr>
          <p:spPr bwMode="auto">
            <a:xfrm>
              <a:off x="2257311" y="3657094"/>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74" name="Oval 13"/>
            <p:cNvSpPr>
              <a:spLocks noChangeArrowheads="1"/>
            </p:cNvSpPr>
            <p:nvPr/>
          </p:nvSpPr>
          <p:spPr bwMode="auto">
            <a:xfrm>
              <a:off x="1957067" y="3520453"/>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75" name="Oval 14"/>
            <p:cNvSpPr>
              <a:spLocks noChangeArrowheads="1"/>
            </p:cNvSpPr>
            <p:nvPr/>
          </p:nvSpPr>
          <p:spPr bwMode="auto">
            <a:xfrm>
              <a:off x="2134485" y="3506789"/>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76" name="Oval 15"/>
            <p:cNvSpPr>
              <a:spLocks noChangeArrowheads="1"/>
            </p:cNvSpPr>
            <p:nvPr/>
          </p:nvSpPr>
          <p:spPr bwMode="auto">
            <a:xfrm>
              <a:off x="2325549" y="3493125"/>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77" name="Oval 16"/>
            <p:cNvSpPr>
              <a:spLocks noChangeArrowheads="1"/>
            </p:cNvSpPr>
            <p:nvPr/>
          </p:nvSpPr>
          <p:spPr bwMode="auto">
            <a:xfrm>
              <a:off x="1888829" y="3370147"/>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78" name="Oval 17"/>
            <p:cNvSpPr>
              <a:spLocks noChangeArrowheads="1"/>
            </p:cNvSpPr>
            <p:nvPr/>
          </p:nvSpPr>
          <p:spPr bwMode="auto">
            <a:xfrm>
              <a:off x="2038951" y="3370147"/>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79" name="Oval 18"/>
            <p:cNvSpPr>
              <a:spLocks noChangeArrowheads="1"/>
            </p:cNvSpPr>
            <p:nvPr/>
          </p:nvSpPr>
          <p:spPr bwMode="auto">
            <a:xfrm>
              <a:off x="2243664" y="3356483"/>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80" name="Oval 472"/>
            <p:cNvSpPr>
              <a:spLocks noChangeArrowheads="1"/>
            </p:cNvSpPr>
            <p:nvPr/>
          </p:nvSpPr>
          <p:spPr bwMode="auto">
            <a:xfrm>
              <a:off x="1943419" y="3219842"/>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81" name="Oval 473"/>
            <p:cNvSpPr>
              <a:spLocks noChangeArrowheads="1"/>
            </p:cNvSpPr>
            <p:nvPr/>
          </p:nvSpPr>
          <p:spPr bwMode="auto">
            <a:xfrm>
              <a:off x="2134485" y="3206177"/>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82" name="Oval 474"/>
            <p:cNvSpPr>
              <a:spLocks noChangeArrowheads="1"/>
            </p:cNvSpPr>
            <p:nvPr/>
          </p:nvSpPr>
          <p:spPr bwMode="auto">
            <a:xfrm>
              <a:off x="2311901" y="3247171"/>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83" name="Oval 475"/>
            <p:cNvSpPr>
              <a:spLocks noChangeArrowheads="1"/>
            </p:cNvSpPr>
            <p:nvPr/>
          </p:nvSpPr>
          <p:spPr bwMode="auto">
            <a:xfrm>
              <a:off x="1902477" y="3069536"/>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84" name="Oval 476"/>
            <p:cNvSpPr>
              <a:spLocks noChangeArrowheads="1"/>
            </p:cNvSpPr>
            <p:nvPr/>
          </p:nvSpPr>
          <p:spPr bwMode="auto">
            <a:xfrm>
              <a:off x="2093541" y="3055871"/>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85" name="Oval 477"/>
            <p:cNvSpPr>
              <a:spLocks noChangeArrowheads="1"/>
            </p:cNvSpPr>
            <p:nvPr/>
          </p:nvSpPr>
          <p:spPr bwMode="auto">
            <a:xfrm>
              <a:off x="2257312" y="3055872"/>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86" name="Oval 478"/>
            <p:cNvSpPr>
              <a:spLocks noChangeArrowheads="1"/>
            </p:cNvSpPr>
            <p:nvPr/>
          </p:nvSpPr>
          <p:spPr bwMode="auto">
            <a:xfrm>
              <a:off x="1904753" y="2907844"/>
              <a:ext cx="161496" cy="161693"/>
            </a:xfrm>
            <a:prstGeom prst="ellipse">
              <a:avLst/>
            </a:prstGeom>
            <a:grpFill/>
            <a:ln w="19050" algn="ctr">
              <a:solidFill>
                <a:schemeClr val="tx1"/>
              </a:solidFill>
              <a:round/>
              <a:headEnd/>
              <a:tailEnd/>
            </a:ln>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87" name="Oval 479"/>
            <p:cNvSpPr>
              <a:spLocks noChangeArrowheads="1"/>
            </p:cNvSpPr>
            <p:nvPr/>
          </p:nvSpPr>
          <p:spPr bwMode="auto">
            <a:xfrm>
              <a:off x="2109464" y="2921508"/>
              <a:ext cx="161496" cy="161693"/>
            </a:xfrm>
            <a:prstGeom prst="ellipse">
              <a:avLst/>
            </a:prstGeom>
            <a:grpFill/>
            <a:ln w="19050" algn="ctr">
              <a:solidFill>
                <a:schemeClr val="tx1"/>
              </a:solidFill>
              <a:round/>
              <a:headEnd/>
              <a:tailEnd/>
            </a:ln>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88" name="Oval 480"/>
            <p:cNvSpPr>
              <a:spLocks noChangeArrowheads="1"/>
            </p:cNvSpPr>
            <p:nvPr/>
          </p:nvSpPr>
          <p:spPr bwMode="auto">
            <a:xfrm>
              <a:off x="2300530" y="2907844"/>
              <a:ext cx="161496" cy="161693"/>
            </a:xfrm>
            <a:prstGeom prst="ellipse">
              <a:avLst/>
            </a:prstGeom>
            <a:grpFill/>
            <a:ln w="19050" algn="ctr">
              <a:solidFill>
                <a:schemeClr val="tx1"/>
              </a:solidFill>
              <a:round/>
              <a:headEnd/>
              <a:tailEnd/>
            </a:ln>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89" name="Freeform 588"/>
            <p:cNvSpPr/>
            <p:nvPr/>
          </p:nvSpPr>
          <p:spPr>
            <a:xfrm>
              <a:off x="1858799" y="2875869"/>
              <a:ext cx="659606" cy="981075"/>
            </a:xfrm>
            <a:custGeom>
              <a:avLst/>
              <a:gdLst>
                <a:gd name="connsiteX0" fmla="*/ 0 w 659606"/>
                <a:gd name="connsiteY0" fmla="*/ 0 h 981075"/>
                <a:gd name="connsiteX1" fmla="*/ 0 w 659606"/>
                <a:gd name="connsiteY1" fmla="*/ 981075 h 981075"/>
                <a:gd name="connsiteX2" fmla="*/ 659606 w 659606"/>
                <a:gd name="connsiteY2" fmla="*/ 981075 h 981075"/>
                <a:gd name="connsiteX3" fmla="*/ 659606 w 659606"/>
                <a:gd name="connsiteY3" fmla="*/ 2382 h 981075"/>
              </a:gdLst>
              <a:ahLst/>
              <a:cxnLst>
                <a:cxn ang="0">
                  <a:pos x="connsiteX0" y="connsiteY0"/>
                </a:cxn>
                <a:cxn ang="0">
                  <a:pos x="connsiteX1" y="connsiteY1"/>
                </a:cxn>
                <a:cxn ang="0">
                  <a:pos x="connsiteX2" y="connsiteY2"/>
                </a:cxn>
                <a:cxn ang="0">
                  <a:pos x="connsiteX3" y="connsiteY3"/>
                </a:cxn>
              </a:cxnLst>
              <a:rect l="l" t="t" r="r" b="b"/>
              <a:pathLst>
                <a:path w="659606" h="981075">
                  <a:moveTo>
                    <a:pt x="0" y="0"/>
                  </a:moveTo>
                  <a:lnTo>
                    <a:pt x="0" y="981075"/>
                  </a:lnTo>
                  <a:lnTo>
                    <a:pt x="659606" y="981075"/>
                  </a:lnTo>
                  <a:lnTo>
                    <a:pt x="659606" y="2382"/>
                  </a:lnTo>
                </a:path>
              </a:pathLst>
            </a:custGeom>
            <a:grpFill/>
            <a:ln w="28575">
              <a:solidFill>
                <a:srgbClr val="DC7D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1" name="Group 510"/>
          <p:cNvGrpSpPr/>
          <p:nvPr/>
        </p:nvGrpSpPr>
        <p:grpSpPr>
          <a:xfrm>
            <a:off x="6946177" y="2765364"/>
            <a:ext cx="659606" cy="981075"/>
            <a:chOff x="1858799" y="2875869"/>
            <a:chExt cx="659606" cy="981075"/>
          </a:xfrm>
          <a:noFill/>
        </p:grpSpPr>
        <p:sp>
          <p:nvSpPr>
            <p:cNvPr id="552" name="Oval 10"/>
            <p:cNvSpPr>
              <a:spLocks noChangeArrowheads="1"/>
            </p:cNvSpPr>
            <p:nvPr/>
          </p:nvSpPr>
          <p:spPr bwMode="auto">
            <a:xfrm>
              <a:off x="1875182" y="3657094"/>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53" name="Oval 11"/>
            <p:cNvSpPr>
              <a:spLocks noChangeArrowheads="1"/>
            </p:cNvSpPr>
            <p:nvPr/>
          </p:nvSpPr>
          <p:spPr bwMode="auto">
            <a:xfrm>
              <a:off x="2066247" y="3657094"/>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54" name="Oval 12"/>
            <p:cNvSpPr>
              <a:spLocks noChangeArrowheads="1"/>
            </p:cNvSpPr>
            <p:nvPr/>
          </p:nvSpPr>
          <p:spPr bwMode="auto">
            <a:xfrm>
              <a:off x="2257311" y="3657094"/>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55" name="Oval 13"/>
            <p:cNvSpPr>
              <a:spLocks noChangeArrowheads="1"/>
            </p:cNvSpPr>
            <p:nvPr/>
          </p:nvSpPr>
          <p:spPr bwMode="auto">
            <a:xfrm>
              <a:off x="1957067" y="3520453"/>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56" name="Oval 14"/>
            <p:cNvSpPr>
              <a:spLocks noChangeArrowheads="1"/>
            </p:cNvSpPr>
            <p:nvPr/>
          </p:nvSpPr>
          <p:spPr bwMode="auto">
            <a:xfrm>
              <a:off x="2134485" y="3506789"/>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57" name="Oval 15"/>
            <p:cNvSpPr>
              <a:spLocks noChangeArrowheads="1"/>
            </p:cNvSpPr>
            <p:nvPr/>
          </p:nvSpPr>
          <p:spPr bwMode="auto">
            <a:xfrm>
              <a:off x="2325549" y="3493125"/>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58" name="Oval 16"/>
            <p:cNvSpPr>
              <a:spLocks noChangeArrowheads="1"/>
            </p:cNvSpPr>
            <p:nvPr/>
          </p:nvSpPr>
          <p:spPr bwMode="auto">
            <a:xfrm>
              <a:off x="1888829" y="3370147"/>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59" name="Oval 17"/>
            <p:cNvSpPr>
              <a:spLocks noChangeArrowheads="1"/>
            </p:cNvSpPr>
            <p:nvPr/>
          </p:nvSpPr>
          <p:spPr bwMode="auto">
            <a:xfrm>
              <a:off x="2038951" y="3370147"/>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60" name="Oval 18"/>
            <p:cNvSpPr>
              <a:spLocks noChangeArrowheads="1"/>
            </p:cNvSpPr>
            <p:nvPr/>
          </p:nvSpPr>
          <p:spPr bwMode="auto">
            <a:xfrm>
              <a:off x="2243664" y="3356483"/>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61" name="Oval 472"/>
            <p:cNvSpPr>
              <a:spLocks noChangeArrowheads="1"/>
            </p:cNvSpPr>
            <p:nvPr/>
          </p:nvSpPr>
          <p:spPr bwMode="auto">
            <a:xfrm>
              <a:off x="1943419" y="3219842"/>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62" name="Oval 473"/>
            <p:cNvSpPr>
              <a:spLocks noChangeArrowheads="1"/>
            </p:cNvSpPr>
            <p:nvPr/>
          </p:nvSpPr>
          <p:spPr bwMode="auto">
            <a:xfrm>
              <a:off x="2134485" y="3206177"/>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63" name="Oval 474"/>
            <p:cNvSpPr>
              <a:spLocks noChangeArrowheads="1"/>
            </p:cNvSpPr>
            <p:nvPr/>
          </p:nvSpPr>
          <p:spPr bwMode="auto">
            <a:xfrm>
              <a:off x="2311901" y="3247171"/>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64" name="Oval 475"/>
            <p:cNvSpPr>
              <a:spLocks noChangeArrowheads="1"/>
            </p:cNvSpPr>
            <p:nvPr/>
          </p:nvSpPr>
          <p:spPr bwMode="auto">
            <a:xfrm>
              <a:off x="1902477" y="3069536"/>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65" name="Oval 476"/>
            <p:cNvSpPr>
              <a:spLocks noChangeArrowheads="1"/>
            </p:cNvSpPr>
            <p:nvPr/>
          </p:nvSpPr>
          <p:spPr bwMode="auto">
            <a:xfrm>
              <a:off x="2093541" y="3055871"/>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66" name="Oval 477"/>
            <p:cNvSpPr>
              <a:spLocks noChangeArrowheads="1"/>
            </p:cNvSpPr>
            <p:nvPr/>
          </p:nvSpPr>
          <p:spPr bwMode="auto">
            <a:xfrm>
              <a:off x="2257312" y="3055872"/>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67" name="Oval 478"/>
            <p:cNvSpPr>
              <a:spLocks noChangeArrowheads="1"/>
            </p:cNvSpPr>
            <p:nvPr/>
          </p:nvSpPr>
          <p:spPr bwMode="auto">
            <a:xfrm>
              <a:off x="1904753" y="2907844"/>
              <a:ext cx="161496" cy="161693"/>
            </a:xfrm>
            <a:prstGeom prst="ellipse">
              <a:avLst/>
            </a:prstGeom>
            <a:grpFill/>
            <a:ln w="19050" algn="ctr">
              <a:solidFill>
                <a:schemeClr val="tx1"/>
              </a:solidFill>
              <a:round/>
              <a:headEnd/>
              <a:tailEnd/>
            </a:ln>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68" name="Oval 479"/>
            <p:cNvSpPr>
              <a:spLocks noChangeArrowheads="1"/>
            </p:cNvSpPr>
            <p:nvPr/>
          </p:nvSpPr>
          <p:spPr bwMode="auto">
            <a:xfrm>
              <a:off x="2109464" y="2921508"/>
              <a:ext cx="161496" cy="161693"/>
            </a:xfrm>
            <a:prstGeom prst="ellipse">
              <a:avLst/>
            </a:prstGeom>
            <a:grpFill/>
            <a:ln w="19050" algn="ctr">
              <a:solidFill>
                <a:schemeClr val="tx1"/>
              </a:solidFill>
              <a:round/>
              <a:headEnd/>
              <a:tailEnd/>
            </a:ln>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69" name="Oval 480"/>
            <p:cNvSpPr>
              <a:spLocks noChangeArrowheads="1"/>
            </p:cNvSpPr>
            <p:nvPr/>
          </p:nvSpPr>
          <p:spPr bwMode="auto">
            <a:xfrm>
              <a:off x="2300530" y="2907844"/>
              <a:ext cx="161496" cy="161693"/>
            </a:xfrm>
            <a:prstGeom prst="ellipse">
              <a:avLst/>
            </a:prstGeom>
            <a:grpFill/>
            <a:ln w="19050" algn="ctr">
              <a:solidFill>
                <a:schemeClr val="tx1"/>
              </a:solidFill>
              <a:round/>
              <a:headEnd/>
              <a:tailEnd/>
            </a:ln>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70" name="Freeform 569"/>
            <p:cNvSpPr/>
            <p:nvPr/>
          </p:nvSpPr>
          <p:spPr>
            <a:xfrm>
              <a:off x="1858799" y="2875869"/>
              <a:ext cx="659606" cy="981075"/>
            </a:xfrm>
            <a:custGeom>
              <a:avLst/>
              <a:gdLst>
                <a:gd name="connsiteX0" fmla="*/ 0 w 659606"/>
                <a:gd name="connsiteY0" fmla="*/ 0 h 981075"/>
                <a:gd name="connsiteX1" fmla="*/ 0 w 659606"/>
                <a:gd name="connsiteY1" fmla="*/ 981075 h 981075"/>
                <a:gd name="connsiteX2" fmla="*/ 659606 w 659606"/>
                <a:gd name="connsiteY2" fmla="*/ 981075 h 981075"/>
                <a:gd name="connsiteX3" fmla="*/ 659606 w 659606"/>
                <a:gd name="connsiteY3" fmla="*/ 2382 h 981075"/>
              </a:gdLst>
              <a:ahLst/>
              <a:cxnLst>
                <a:cxn ang="0">
                  <a:pos x="connsiteX0" y="connsiteY0"/>
                </a:cxn>
                <a:cxn ang="0">
                  <a:pos x="connsiteX1" y="connsiteY1"/>
                </a:cxn>
                <a:cxn ang="0">
                  <a:pos x="connsiteX2" y="connsiteY2"/>
                </a:cxn>
                <a:cxn ang="0">
                  <a:pos x="connsiteX3" y="connsiteY3"/>
                </a:cxn>
              </a:cxnLst>
              <a:rect l="l" t="t" r="r" b="b"/>
              <a:pathLst>
                <a:path w="659606" h="981075">
                  <a:moveTo>
                    <a:pt x="0" y="0"/>
                  </a:moveTo>
                  <a:lnTo>
                    <a:pt x="0" y="981075"/>
                  </a:lnTo>
                  <a:lnTo>
                    <a:pt x="659606" y="981075"/>
                  </a:lnTo>
                  <a:lnTo>
                    <a:pt x="659606" y="2382"/>
                  </a:lnTo>
                </a:path>
              </a:pathLst>
            </a:custGeom>
            <a:grpFill/>
            <a:ln w="28575">
              <a:solidFill>
                <a:srgbClr val="DC7D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2" name="Group 511"/>
          <p:cNvGrpSpPr/>
          <p:nvPr/>
        </p:nvGrpSpPr>
        <p:grpSpPr>
          <a:xfrm>
            <a:off x="7670356" y="2765364"/>
            <a:ext cx="659606" cy="981075"/>
            <a:chOff x="1858799" y="2875869"/>
            <a:chExt cx="659606" cy="981075"/>
          </a:xfrm>
          <a:noFill/>
        </p:grpSpPr>
        <p:sp>
          <p:nvSpPr>
            <p:cNvPr id="533" name="Oval 10"/>
            <p:cNvSpPr>
              <a:spLocks noChangeArrowheads="1"/>
            </p:cNvSpPr>
            <p:nvPr/>
          </p:nvSpPr>
          <p:spPr bwMode="auto">
            <a:xfrm>
              <a:off x="1875182" y="3657094"/>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34" name="Oval 11"/>
            <p:cNvSpPr>
              <a:spLocks noChangeArrowheads="1"/>
            </p:cNvSpPr>
            <p:nvPr/>
          </p:nvSpPr>
          <p:spPr bwMode="auto">
            <a:xfrm>
              <a:off x="2066247" y="3657094"/>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35" name="Oval 12"/>
            <p:cNvSpPr>
              <a:spLocks noChangeArrowheads="1"/>
            </p:cNvSpPr>
            <p:nvPr/>
          </p:nvSpPr>
          <p:spPr bwMode="auto">
            <a:xfrm>
              <a:off x="2257311" y="3657094"/>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36" name="Oval 13"/>
            <p:cNvSpPr>
              <a:spLocks noChangeArrowheads="1"/>
            </p:cNvSpPr>
            <p:nvPr/>
          </p:nvSpPr>
          <p:spPr bwMode="auto">
            <a:xfrm>
              <a:off x="1957067" y="3520453"/>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37" name="Oval 14"/>
            <p:cNvSpPr>
              <a:spLocks noChangeArrowheads="1"/>
            </p:cNvSpPr>
            <p:nvPr/>
          </p:nvSpPr>
          <p:spPr bwMode="auto">
            <a:xfrm>
              <a:off x="2134485" y="3506789"/>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38" name="Oval 15"/>
            <p:cNvSpPr>
              <a:spLocks noChangeArrowheads="1"/>
            </p:cNvSpPr>
            <p:nvPr/>
          </p:nvSpPr>
          <p:spPr bwMode="auto">
            <a:xfrm>
              <a:off x="2325549" y="3493125"/>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39" name="Oval 16"/>
            <p:cNvSpPr>
              <a:spLocks noChangeArrowheads="1"/>
            </p:cNvSpPr>
            <p:nvPr/>
          </p:nvSpPr>
          <p:spPr bwMode="auto">
            <a:xfrm>
              <a:off x="1888829" y="3370147"/>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40" name="Oval 17"/>
            <p:cNvSpPr>
              <a:spLocks noChangeArrowheads="1"/>
            </p:cNvSpPr>
            <p:nvPr/>
          </p:nvSpPr>
          <p:spPr bwMode="auto">
            <a:xfrm>
              <a:off x="2038951" y="3370147"/>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41" name="Oval 18"/>
            <p:cNvSpPr>
              <a:spLocks noChangeArrowheads="1"/>
            </p:cNvSpPr>
            <p:nvPr/>
          </p:nvSpPr>
          <p:spPr bwMode="auto">
            <a:xfrm>
              <a:off x="2243664" y="3356483"/>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42" name="Oval 472"/>
            <p:cNvSpPr>
              <a:spLocks noChangeArrowheads="1"/>
            </p:cNvSpPr>
            <p:nvPr/>
          </p:nvSpPr>
          <p:spPr bwMode="auto">
            <a:xfrm>
              <a:off x="1943419" y="3219842"/>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43" name="Oval 473"/>
            <p:cNvSpPr>
              <a:spLocks noChangeArrowheads="1"/>
            </p:cNvSpPr>
            <p:nvPr/>
          </p:nvSpPr>
          <p:spPr bwMode="auto">
            <a:xfrm>
              <a:off x="2134485" y="3206177"/>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44" name="Oval 474"/>
            <p:cNvSpPr>
              <a:spLocks noChangeArrowheads="1"/>
            </p:cNvSpPr>
            <p:nvPr/>
          </p:nvSpPr>
          <p:spPr bwMode="auto">
            <a:xfrm>
              <a:off x="2311901" y="3247171"/>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45" name="Oval 475"/>
            <p:cNvSpPr>
              <a:spLocks noChangeArrowheads="1"/>
            </p:cNvSpPr>
            <p:nvPr/>
          </p:nvSpPr>
          <p:spPr bwMode="auto">
            <a:xfrm>
              <a:off x="1902477" y="3069536"/>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46" name="Oval 476"/>
            <p:cNvSpPr>
              <a:spLocks noChangeArrowheads="1"/>
            </p:cNvSpPr>
            <p:nvPr/>
          </p:nvSpPr>
          <p:spPr bwMode="auto">
            <a:xfrm>
              <a:off x="2093541" y="3055871"/>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47" name="Oval 477"/>
            <p:cNvSpPr>
              <a:spLocks noChangeArrowheads="1"/>
            </p:cNvSpPr>
            <p:nvPr/>
          </p:nvSpPr>
          <p:spPr bwMode="auto">
            <a:xfrm>
              <a:off x="2257312" y="3055872"/>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48" name="Oval 478"/>
            <p:cNvSpPr>
              <a:spLocks noChangeArrowheads="1"/>
            </p:cNvSpPr>
            <p:nvPr/>
          </p:nvSpPr>
          <p:spPr bwMode="auto">
            <a:xfrm>
              <a:off x="1904753" y="2907844"/>
              <a:ext cx="161496" cy="161693"/>
            </a:xfrm>
            <a:prstGeom prst="ellipse">
              <a:avLst/>
            </a:prstGeom>
            <a:grpFill/>
            <a:ln w="19050" algn="ctr">
              <a:solidFill>
                <a:schemeClr val="tx1"/>
              </a:solidFill>
              <a:round/>
              <a:headEnd/>
              <a:tailEnd/>
            </a:ln>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49" name="Oval 479"/>
            <p:cNvSpPr>
              <a:spLocks noChangeArrowheads="1"/>
            </p:cNvSpPr>
            <p:nvPr/>
          </p:nvSpPr>
          <p:spPr bwMode="auto">
            <a:xfrm>
              <a:off x="2109464" y="2921508"/>
              <a:ext cx="161496" cy="161693"/>
            </a:xfrm>
            <a:prstGeom prst="ellipse">
              <a:avLst/>
            </a:prstGeom>
            <a:grpFill/>
            <a:ln w="19050" algn="ctr">
              <a:solidFill>
                <a:schemeClr val="tx1"/>
              </a:solidFill>
              <a:round/>
              <a:headEnd/>
              <a:tailEnd/>
            </a:ln>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50" name="Oval 480"/>
            <p:cNvSpPr>
              <a:spLocks noChangeArrowheads="1"/>
            </p:cNvSpPr>
            <p:nvPr/>
          </p:nvSpPr>
          <p:spPr bwMode="auto">
            <a:xfrm>
              <a:off x="2300530" y="2907844"/>
              <a:ext cx="161496" cy="161693"/>
            </a:xfrm>
            <a:prstGeom prst="ellipse">
              <a:avLst/>
            </a:prstGeom>
            <a:grpFill/>
            <a:ln w="19050" algn="ctr">
              <a:solidFill>
                <a:schemeClr val="tx1"/>
              </a:solidFill>
              <a:round/>
              <a:headEnd/>
              <a:tailEnd/>
            </a:ln>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51" name="Freeform 550"/>
            <p:cNvSpPr/>
            <p:nvPr/>
          </p:nvSpPr>
          <p:spPr>
            <a:xfrm>
              <a:off x="1858799" y="2875869"/>
              <a:ext cx="659606" cy="981075"/>
            </a:xfrm>
            <a:custGeom>
              <a:avLst/>
              <a:gdLst>
                <a:gd name="connsiteX0" fmla="*/ 0 w 659606"/>
                <a:gd name="connsiteY0" fmla="*/ 0 h 981075"/>
                <a:gd name="connsiteX1" fmla="*/ 0 w 659606"/>
                <a:gd name="connsiteY1" fmla="*/ 981075 h 981075"/>
                <a:gd name="connsiteX2" fmla="*/ 659606 w 659606"/>
                <a:gd name="connsiteY2" fmla="*/ 981075 h 981075"/>
                <a:gd name="connsiteX3" fmla="*/ 659606 w 659606"/>
                <a:gd name="connsiteY3" fmla="*/ 2382 h 981075"/>
              </a:gdLst>
              <a:ahLst/>
              <a:cxnLst>
                <a:cxn ang="0">
                  <a:pos x="connsiteX0" y="connsiteY0"/>
                </a:cxn>
                <a:cxn ang="0">
                  <a:pos x="connsiteX1" y="connsiteY1"/>
                </a:cxn>
                <a:cxn ang="0">
                  <a:pos x="connsiteX2" y="connsiteY2"/>
                </a:cxn>
                <a:cxn ang="0">
                  <a:pos x="connsiteX3" y="connsiteY3"/>
                </a:cxn>
              </a:cxnLst>
              <a:rect l="l" t="t" r="r" b="b"/>
              <a:pathLst>
                <a:path w="659606" h="981075">
                  <a:moveTo>
                    <a:pt x="0" y="0"/>
                  </a:moveTo>
                  <a:lnTo>
                    <a:pt x="0" y="981075"/>
                  </a:lnTo>
                  <a:lnTo>
                    <a:pt x="659606" y="981075"/>
                  </a:lnTo>
                  <a:lnTo>
                    <a:pt x="659606" y="2382"/>
                  </a:lnTo>
                </a:path>
              </a:pathLst>
            </a:custGeom>
            <a:grpFill/>
            <a:ln w="28575">
              <a:solidFill>
                <a:srgbClr val="DC7D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3" name="Group 512"/>
          <p:cNvGrpSpPr/>
          <p:nvPr/>
        </p:nvGrpSpPr>
        <p:grpSpPr>
          <a:xfrm>
            <a:off x="8396283" y="2768481"/>
            <a:ext cx="659606" cy="981075"/>
            <a:chOff x="1858799" y="2875869"/>
            <a:chExt cx="659606" cy="981075"/>
          </a:xfrm>
          <a:noFill/>
        </p:grpSpPr>
        <p:sp>
          <p:nvSpPr>
            <p:cNvPr id="514" name="Oval 10"/>
            <p:cNvSpPr>
              <a:spLocks noChangeArrowheads="1"/>
            </p:cNvSpPr>
            <p:nvPr/>
          </p:nvSpPr>
          <p:spPr bwMode="auto">
            <a:xfrm>
              <a:off x="1875182" y="3657094"/>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15" name="Oval 11"/>
            <p:cNvSpPr>
              <a:spLocks noChangeArrowheads="1"/>
            </p:cNvSpPr>
            <p:nvPr/>
          </p:nvSpPr>
          <p:spPr bwMode="auto">
            <a:xfrm>
              <a:off x="2066247" y="3657094"/>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16" name="Oval 12"/>
            <p:cNvSpPr>
              <a:spLocks noChangeArrowheads="1"/>
            </p:cNvSpPr>
            <p:nvPr/>
          </p:nvSpPr>
          <p:spPr bwMode="auto">
            <a:xfrm>
              <a:off x="2257311" y="3657094"/>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17" name="Oval 13"/>
            <p:cNvSpPr>
              <a:spLocks noChangeArrowheads="1"/>
            </p:cNvSpPr>
            <p:nvPr/>
          </p:nvSpPr>
          <p:spPr bwMode="auto">
            <a:xfrm>
              <a:off x="1957067" y="3520453"/>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18" name="Oval 14"/>
            <p:cNvSpPr>
              <a:spLocks noChangeArrowheads="1"/>
            </p:cNvSpPr>
            <p:nvPr/>
          </p:nvSpPr>
          <p:spPr bwMode="auto">
            <a:xfrm>
              <a:off x="2134485" y="3506789"/>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19" name="Oval 15"/>
            <p:cNvSpPr>
              <a:spLocks noChangeArrowheads="1"/>
            </p:cNvSpPr>
            <p:nvPr/>
          </p:nvSpPr>
          <p:spPr bwMode="auto">
            <a:xfrm>
              <a:off x="2325549" y="3493125"/>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20" name="Oval 16"/>
            <p:cNvSpPr>
              <a:spLocks noChangeArrowheads="1"/>
            </p:cNvSpPr>
            <p:nvPr/>
          </p:nvSpPr>
          <p:spPr bwMode="auto">
            <a:xfrm>
              <a:off x="1888829" y="3370147"/>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21" name="Oval 17"/>
            <p:cNvSpPr>
              <a:spLocks noChangeArrowheads="1"/>
            </p:cNvSpPr>
            <p:nvPr/>
          </p:nvSpPr>
          <p:spPr bwMode="auto">
            <a:xfrm>
              <a:off x="2038951" y="3370147"/>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22" name="Oval 18"/>
            <p:cNvSpPr>
              <a:spLocks noChangeArrowheads="1"/>
            </p:cNvSpPr>
            <p:nvPr/>
          </p:nvSpPr>
          <p:spPr bwMode="auto">
            <a:xfrm>
              <a:off x="2243664" y="3356483"/>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23" name="Oval 472"/>
            <p:cNvSpPr>
              <a:spLocks noChangeArrowheads="1"/>
            </p:cNvSpPr>
            <p:nvPr/>
          </p:nvSpPr>
          <p:spPr bwMode="auto">
            <a:xfrm>
              <a:off x="1943419" y="3219842"/>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24" name="Oval 473"/>
            <p:cNvSpPr>
              <a:spLocks noChangeArrowheads="1"/>
            </p:cNvSpPr>
            <p:nvPr/>
          </p:nvSpPr>
          <p:spPr bwMode="auto">
            <a:xfrm>
              <a:off x="2134485" y="3206177"/>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25" name="Oval 474"/>
            <p:cNvSpPr>
              <a:spLocks noChangeArrowheads="1"/>
            </p:cNvSpPr>
            <p:nvPr/>
          </p:nvSpPr>
          <p:spPr bwMode="auto">
            <a:xfrm>
              <a:off x="2311901" y="3247171"/>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26" name="Oval 475"/>
            <p:cNvSpPr>
              <a:spLocks noChangeArrowheads="1"/>
            </p:cNvSpPr>
            <p:nvPr/>
          </p:nvSpPr>
          <p:spPr bwMode="auto">
            <a:xfrm>
              <a:off x="1902477" y="3069536"/>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27" name="Oval 476"/>
            <p:cNvSpPr>
              <a:spLocks noChangeArrowheads="1"/>
            </p:cNvSpPr>
            <p:nvPr/>
          </p:nvSpPr>
          <p:spPr bwMode="auto">
            <a:xfrm>
              <a:off x="2093541" y="3055871"/>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28" name="Oval 477"/>
            <p:cNvSpPr>
              <a:spLocks noChangeArrowheads="1"/>
            </p:cNvSpPr>
            <p:nvPr/>
          </p:nvSpPr>
          <p:spPr bwMode="auto">
            <a:xfrm>
              <a:off x="2257312" y="3055872"/>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29" name="Oval 478"/>
            <p:cNvSpPr>
              <a:spLocks noChangeArrowheads="1"/>
            </p:cNvSpPr>
            <p:nvPr/>
          </p:nvSpPr>
          <p:spPr bwMode="auto">
            <a:xfrm>
              <a:off x="1904753" y="2907844"/>
              <a:ext cx="161496" cy="161693"/>
            </a:xfrm>
            <a:prstGeom prst="ellipse">
              <a:avLst/>
            </a:prstGeom>
            <a:grpFill/>
            <a:ln w="19050" algn="ctr">
              <a:solidFill>
                <a:schemeClr val="tx1"/>
              </a:solidFill>
              <a:round/>
              <a:headEnd/>
              <a:tailEnd/>
            </a:ln>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30" name="Oval 479"/>
            <p:cNvSpPr>
              <a:spLocks noChangeArrowheads="1"/>
            </p:cNvSpPr>
            <p:nvPr/>
          </p:nvSpPr>
          <p:spPr bwMode="auto">
            <a:xfrm>
              <a:off x="2109464" y="2921508"/>
              <a:ext cx="161496" cy="161693"/>
            </a:xfrm>
            <a:prstGeom prst="ellipse">
              <a:avLst/>
            </a:prstGeom>
            <a:grpFill/>
            <a:ln w="19050" algn="ctr">
              <a:solidFill>
                <a:schemeClr val="tx1"/>
              </a:solidFill>
              <a:round/>
              <a:headEnd/>
              <a:tailEnd/>
            </a:ln>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31" name="Oval 480"/>
            <p:cNvSpPr>
              <a:spLocks noChangeArrowheads="1"/>
            </p:cNvSpPr>
            <p:nvPr/>
          </p:nvSpPr>
          <p:spPr bwMode="auto">
            <a:xfrm>
              <a:off x="2300530" y="2907844"/>
              <a:ext cx="161496" cy="161693"/>
            </a:xfrm>
            <a:prstGeom prst="ellipse">
              <a:avLst/>
            </a:prstGeom>
            <a:grpFill/>
            <a:ln w="19050" algn="ctr">
              <a:solidFill>
                <a:schemeClr val="tx1"/>
              </a:solidFill>
              <a:round/>
              <a:headEnd/>
              <a:tailEnd/>
            </a:ln>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32" name="Freeform 531"/>
            <p:cNvSpPr/>
            <p:nvPr/>
          </p:nvSpPr>
          <p:spPr>
            <a:xfrm>
              <a:off x="1858799" y="2875869"/>
              <a:ext cx="659606" cy="981075"/>
            </a:xfrm>
            <a:custGeom>
              <a:avLst/>
              <a:gdLst>
                <a:gd name="connsiteX0" fmla="*/ 0 w 659606"/>
                <a:gd name="connsiteY0" fmla="*/ 0 h 981075"/>
                <a:gd name="connsiteX1" fmla="*/ 0 w 659606"/>
                <a:gd name="connsiteY1" fmla="*/ 981075 h 981075"/>
                <a:gd name="connsiteX2" fmla="*/ 659606 w 659606"/>
                <a:gd name="connsiteY2" fmla="*/ 981075 h 981075"/>
                <a:gd name="connsiteX3" fmla="*/ 659606 w 659606"/>
                <a:gd name="connsiteY3" fmla="*/ 2382 h 981075"/>
              </a:gdLst>
              <a:ahLst/>
              <a:cxnLst>
                <a:cxn ang="0">
                  <a:pos x="connsiteX0" y="connsiteY0"/>
                </a:cxn>
                <a:cxn ang="0">
                  <a:pos x="connsiteX1" y="connsiteY1"/>
                </a:cxn>
                <a:cxn ang="0">
                  <a:pos x="connsiteX2" y="connsiteY2"/>
                </a:cxn>
                <a:cxn ang="0">
                  <a:pos x="connsiteX3" y="connsiteY3"/>
                </a:cxn>
              </a:cxnLst>
              <a:rect l="l" t="t" r="r" b="b"/>
              <a:pathLst>
                <a:path w="659606" h="981075">
                  <a:moveTo>
                    <a:pt x="0" y="0"/>
                  </a:moveTo>
                  <a:lnTo>
                    <a:pt x="0" y="981075"/>
                  </a:lnTo>
                  <a:lnTo>
                    <a:pt x="659606" y="981075"/>
                  </a:lnTo>
                  <a:lnTo>
                    <a:pt x="659606" y="2382"/>
                  </a:lnTo>
                </a:path>
              </a:pathLst>
            </a:custGeom>
            <a:grpFill/>
            <a:ln w="28575">
              <a:solidFill>
                <a:srgbClr val="DC7D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5129635" y="5183306"/>
            <a:ext cx="659606" cy="981075"/>
            <a:chOff x="5129635" y="5183306"/>
            <a:chExt cx="659606" cy="981075"/>
          </a:xfrm>
        </p:grpSpPr>
        <p:sp>
          <p:nvSpPr>
            <p:cNvPr id="710" name="Oval 10"/>
            <p:cNvSpPr>
              <a:spLocks noChangeArrowheads="1"/>
            </p:cNvSpPr>
            <p:nvPr/>
          </p:nvSpPr>
          <p:spPr bwMode="auto">
            <a:xfrm>
              <a:off x="5146018" y="5964531"/>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11" name="Oval 11"/>
            <p:cNvSpPr>
              <a:spLocks noChangeArrowheads="1"/>
            </p:cNvSpPr>
            <p:nvPr/>
          </p:nvSpPr>
          <p:spPr bwMode="auto">
            <a:xfrm>
              <a:off x="5337083" y="5964531"/>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12" name="Oval 12"/>
            <p:cNvSpPr>
              <a:spLocks noChangeArrowheads="1"/>
            </p:cNvSpPr>
            <p:nvPr/>
          </p:nvSpPr>
          <p:spPr bwMode="auto">
            <a:xfrm>
              <a:off x="5528147" y="5964531"/>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13" name="Oval 13"/>
            <p:cNvSpPr>
              <a:spLocks noChangeArrowheads="1"/>
            </p:cNvSpPr>
            <p:nvPr/>
          </p:nvSpPr>
          <p:spPr bwMode="auto">
            <a:xfrm>
              <a:off x="5227903" y="5827890"/>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14" name="Oval 14"/>
            <p:cNvSpPr>
              <a:spLocks noChangeArrowheads="1"/>
            </p:cNvSpPr>
            <p:nvPr/>
          </p:nvSpPr>
          <p:spPr bwMode="auto">
            <a:xfrm>
              <a:off x="5405321" y="5814226"/>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15" name="Oval 15"/>
            <p:cNvSpPr>
              <a:spLocks noChangeArrowheads="1"/>
            </p:cNvSpPr>
            <p:nvPr/>
          </p:nvSpPr>
          <p:spPr bwMode="auto">
            <a:xfrm>
              <a:off x="5596385" y="5800562"/>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16" name="Oval 16"/>
            <p:cNvSpPr>
              <a:spLocks noChangeArrowheads="1"/>
            </p:cNvSpPr>
            <p:nvPr/>
          </p:nvSpPr>
          <p:spPr bwMode="auto">
            <a:xfrm>
              <a:off x="5159665" y="5677584"/>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17" name="Oval 17"/>
            <p:cNvSpPr>
              <a:spLocks noChangeArrowheads="1"/>
            </p:cNvSpPr>
            <p:nvPr/>
          </p:nvSpPr>
          <p:spPr bwMode="auto">
            <a:xfrm>
              <a:off x="5309787" y="5677584"/>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18" name="Oval 18"/>
            <p:cNvSpPr>
              <a:spLocks noChangeArrowheads="1"/>
            </p:cNvSpPr>
            <p:nvPr/>
          </p:nvSpPr>
          <p:spPr bwMode="auto">
            <a:xfrm>
              <a:off x="5514500" y="5663920"/>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19" name="Oval 472"/>
            <p:cNvSpPr>
              <a:spLocks noChangeArrowheads="1"/>
            </p:cNvSpPr>
            <p:nvPr/>
          </p:nvSpPr>
          <p:spPr bwMode="auto">
            <a:xfrm>
              <a:off x="5214255" y="5527279"/>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20" name="Oval 473"/>
            <p:cNvSpPr>
              <a:spLocks noChangeArrowheads="1"/>
            </p:cNvSpPr>
            <p:nvPr/>
          </p:nvSpPr>
          <p:spPr bwMode="auto">
            <a:xfrm>
              <a:off x="5405321" y="5513614"/>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21" name="Oval 474"/>
            <p:cNvSpPr>
              <a:spLocks noChangeArrowheads="1"/>
            </p:cNvSpPr>
            <p:nvPr/>
          </p:nvSpPr>
          <p:spPr bwMode="auto">
            <a:xfrm>
              <a:off x="5582737" y="5554608"/>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22" name="Oval 475"/>
            <p:cNvSpPr>
              <a:spLocks noChangeArrowheads="1"/>
            </p:cNvSpPr>
            <p:nvPr/>
          </p:nvSpPr>
          <p:spPr bwMode="auto">
            <a:xfrm>
              <a:off x="5173313" y="5376973"/>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23" name="Oval 476"/>
            <p:cNvSpPr>
              <a:spLocks noChangeArrowheads="1"/>
            </p:cNvSpPr>
            <p:nvPr/>
          </p:nvSpPr>
          <p:spPr bwMode="auto">
            <a:xfrm>
              <a:off x="5364377" y="5363308"/>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24" name="Oval 477"/>
            <p:cNvSpPr>
              <a:spLocks noChangeArrowheads="1"/>
            </p:cNvSpPr>
            <p:nvPr/>
          </p:nvSpPr>
          <p:spPr bwMode="auto">
            <a:xfrm>
              <a:off x="5528148" y="5363309"/>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25" name="Oval 478"/>
            <p:cNvSpPr>
              <a:spLocks noChangeArrowheads="1"/>
            </p:cNvSpPr>
            <p:nvPr/>
          </p:nvSpPr>
          <p:spPr bwMode="auto">
            <a:xfrm>
              <a:off x="5175589" y="5215281"/>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26" name="Oval 479"/>
            <p:cNvSpPr>
              <a:spLocks noChangeArrowheads="1"/>
            </p:cNvSpPr>
            <p:nvPr/>
          </p:nvSpPr>
          <p:spPr bwMode="auto">
            <a:xfrm>
              <a:off x="5380300" y="5228945"/>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27" name="Oval 480"/>
            <p:cNvSpPr>
              <a:spLocks noChangeArrowheads="1"/>
            </p:cNvSpPr>
            <p:nvPr/>
          </p:nvSpPr>
          <p:spPr bwMode="auto">
            <a:xfrm>
              <a:off x="5571366" y="5215281"/>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28" name="Freeform 727"/>
            <p:cNvSpPr/>
            <p:nvPr/>
          </p:nvSpPr>
          <p:spPr>
            <a:xfrm>
              <a:off x="5129635" y="5183306"/>
              <a:ext cx="659606" cy="981075"/>
            </a:xfrm>
            <a:custGeom>
              <a:avLst/>
              <a:gdLst>
                <a:gd name="connsiteX0" fmla="*/ 0 w 659606"/>
                <a:gd name="connsiteY0" fmla="*/ 0 h 981075"/>
                <a:gd name="connsiteX1" fmla="*/ 0 w 659606"/>
                <a:gd name="connsiteY1" fmla="*/ 981075 h 981075"/>
                <a:gd name="connsiteX2" fmla="*/ 659606 w 659606"/>
                <a:gd name="connsiteY2" fmla="*/ 981075 h 981075"/>
                <a:gd name="connsiteX3" fmla="*/ 659606 w 659606"/>
                <a:gd name="connsiteY3" fmla="*/ 2382 h 981075"/>
              </a:gdLst>
              <a:ahLst/>
              <a:cxnLst>
                <a:cxn ang="0">
                  <a:pos x="connsiteX0" y="connsiteY0"/>
                </a:cxn>
                <a:cxn ang="0">
                  <a:pos x="connsiteX1" y="connsiteY1"/>
                </a:cxn>
                <a:cxn ang="0">
                  <a:pos x="connsiteX2" y="connsiteY2"/>
                </a:cxn>
                <a:cxn ang="0">
                  <a:pos x="connsiteX3" y="connsiteY3"/>
                </a:cxn>
              </a:cxnLst>
              <a:rect l="l" t="t" r="r" b="b"/>
              <a:pathLst>
                <a:path w="659606" h="981075">
                  <a:moveTo>
                    <a:pt x="0" y="0"/>
                  </a:moveTo>
                  <a:lnTo>
                    <a:pt x="0" y="981075"/>
                  </a:lnTo>
                  <a:lnTo>
                    <a:pt x="659606" y="981075"/>
                  </a:lnTo>
                  <a:lnTo>
                    <a:pt x="659606" y="2382"/>
                  </a:lnTo>
                </a:path>
              </a:pathLst>
            </a:custGeom>
            <a:noFill/>
            <a:ln w="28575">
              <a:solidFill>
                <a:srgbClr val="DC7D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8" name="TextBox 7"/>
              <p:cNvSpPr txBox="1"/>
              <p:nvPr/>
            </p:nvSpPr>
            <p:spPr>
              <a:xfrm>
                <a:off x="6606415" y="5319564"/>
                <a:ext cx="1634230" cy="8182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15</m:t>
                          </m:r>
                        </m:num>
                        <m:den>
                          <m:r>
                            <a:rPr lang="en-US" sz="2800" b="0" i="1" smtClean="0">
                              <a:latin typeface="Cambria Math" panose="02040503050406030204" pitchFamily="18" charset="0"/>
                            </a:rPr>
                            <m:t>18</m:t>
                          </m:r>
                        </m:den>
                      </m:f>
                      <m:r>
                        <a:rPr lang="en-US" sz="2800" b="0" i="1" smtClean="0">
                          <a:latin typeface="Cambria Math" panose="02040503050406030204" pitchFamily="18" charset="0"/>
                        </a:rPr>
                        <m:t>=0.83</m:t>
                      </m:r>
                    </m:oMath>
                  </m:oMathPara>
                </a14:m>
                <a:endParaRPr lang="en-US" sz="2800" dirty="0"/>
              </a:p>
            </p:txBody>
          </p:sp>
        </mc:Choice>
        <mc:Fallback xmlns="">
          <p:sp>
            <p:nvSpPr>
              <p:cNvPr id="8" name="TextBox 7"/>
              <p:cNvSpPr txBox="1">
                <a:spLocks noRot="1" noChangeAspect="1" noMove="1" noResize="1" noEditPoints="1" noAdjustHandles="1" noChangeArrowheads="1" noChangeShapeType="1" noTextEdit="1"/>
              </p:cNvSpPr>
              <p:nvPr/>
            </p:nvSpPr>
            <p:spPr>
              <a:xfrm>
                <a:off x="6606415" y="5319564"/>
                <a:ext cx="1634230" cy="818237"/>
              </a:xfrm>
              <a:prstGeom prst="rect">
                <a:avLst/>
              </a:prstGeom>
              <a:blipFill rotWithShape="0">
                <a:blip r:embed="rId3"/>
                <a:stretch>
                  <a:fillRect/>
                </a:stretch>
              </a:blipFill>
            </p:spPr>
            <p:txBody>
              <a:bodyPr/>
              <a:lstStyle/>
              <a:p>
                <a:r>
                  <a:rPr lang="en-US">
                    <a:noFill/>
                  </a:rPr>
                  <a:t> </a:t>
                </a:r>
              </a:p>
            </p:txBody>
          </p:sp>
        </mc:Fallback>
      </mc:AlternateContent>
      <p:sp>
        <p:nvSpPr>
          <p:cNvPr id="12" name="Oval 11"/>
          <p:cNvSpPr/>
          <p:nvPr/>
        </p:nvSpPr>
        <p:spPr>
          <a:xfrm>
            <a:off x="5013631" y="4889499"/>
            <a:ext cx="891516" cy="15915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601A7ADE-E78F-4068-B691-87A7BF8C4DE5}" type="slidenum">
              <a:rPr lang="en-US" smtClean="0"/>
              <a:pPr/>
              <a:t>32</a:t>
            </a:fld>
            <a:endParaRPr lang="en-US" dirty="0"/>
          </a:p>
        </p:txBody>
      </p:sp>
    </p:spTree>
    <p:extLst>
      <p:ext uri="{BB962C8B-B14F-4D97-AF65-F5344CB8AC3E}">
        <p14:creationId xmlns:p14="http://schemas.microsoft.com/office/powerpoint/2010/main" val="20074539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Response Charts</a:t>
            </a:r>
          </a:p>
        </p:txBody>
      </p:sp>
      <p:graphicFrame>
        <p:nvGraphicFramePr>
          <p:cNvPr id="5" name="Chart 4"/>
          <p:cNvGraphicFramePr>
            <a:graphicFrameLocks/>
          </p:cNvGraphicFramePr>
          <p:nvPr>
            <p:extLst>
              <p:ext uri="{D42A27DB-BD31-4B8C-83A1-F6EECF244321}">
                <p14:modId xmlns:p14="http://schemas.microsoft.com/office/powerpoint/2010/main" val="2249460029"/>
              </p:ext>
            </p:extLst>
          </p:nvPr>
        </p:nvGraphicFramePr>
        <p:xfrm>
          <a:off x="2208363" y="1797177"/>
          <a:ext cx="7799658" cy="4701922"/>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p:cNvSpPr>
            <a:spLocks noGrp="1"/>
          </p:cNvSpPr>
          <p:nvPr>
            <p:ph type="sldNum" sz="quarter" idx="12"/>
          </p:nvPr>
        </p:nvSpPr>
        <p:spPr/>
        <p:txBody>
          <a:bodyPr/>
          <a:lstStyle/>
          <a:p>
            <a:fld id="{601A7ADE-E78F-4068-B691-87A7BF8C4DE5}" type="slidenum">
              <a:rPr lang="en-US" smtClean="0"/>
              <a:pPr/>
              <a:t>33</a:t>
            </a:fld>
            <a:endParaRPr lang="en-US" dirty="0"/>
          </a:p>
        </p:txBody>
      </p:sp>
    </p:spTree>
    <p:extLst>
      <p:ext uri="{BB962C8B-B14F-4D97-AF65-F5344CB8AC3E}">
        <p14:creationId xmlns:p14="http://schemas.microsoft.com/office/powerpoint/2010/main" val="27853755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Oval 328"/>
          <p:cNvSpPr/>
          <p:nvPr/>
        </p:nvSpPr>
        <p:spPr>
          <a:xfrm>
            <a:off x="1736710" y="5232981"/>
            <a:ext cx="840381" cy="1053519"/>
          </a:xfrm>
          <a:prstGeom prst="ellipse">
            <a:avLst/>
          </a:prstGeom>
          <a:solidFill>
            <a:srgbClr val="DC7D01">
              <a:alpha val="42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 Captured Response</a:t>
            </a:r>
          </a:p>
        </p:txBody>
      </p:sp>
      <p:sp>
        <p:nvSpPr>
          <p:cNvPr id="3" name="Content Placeholder 2"/>
          <p:cNvSpPr>
            <a:spLocks noGrp="1"/>
          </p:cNvSpPr>
          <p:nvPr>
            <p:ph idx="1"/>
          </p:nvPr>
        </p:nvSpPr>
        <p:spPr>
          <a:xfrm>
            <a:off x="1243024" y="1658248"/>
            <a:ext cx="9406127" cy="3294868"/>
          </a:xfrm>
        </p:spPr>
        <p:txBody>
          <a:bodyPr/>
          <a:lstStyle/>
          <a:p>
            <a:pPr marL="0" indent="0">
              <a:buNone/>
            </a:pPr>
            <a:r>
              <a:rPr lang="en-US" b="1" dirty="0">
                <a:solidFill>
                  <a:srgbClr val="00853E"/>
                </a:solidFill>
              </a:rPr>
              <a:t>%Captured Response </a:t>
            </a:r>
            <a:r>
              <a:rPr lang="en-US" dirty="0"/>
              <a:t>shows you what percentage of all target cases (defaulters, donors, etc.) are “captured” by each bin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For example, 37.5% of all defaulters may have been captured  by the first bin</a:t>
            </a:r>
          </a:p>
        </p:txBody>
      </p:sp>
      <p:sp>
        <p:nvSpPr>
          <p:cNvPr id="4" name="Slide Number Placeholder 3"/>
          <p:cNvSpPr>
            <a:spLocks noGrp="1"/>
          </p:cNvSpPr>
          <p:nvPr>
            <p:ph type="sldNum" sz="quarter" idx="12"/>
          </p:nvPr>
        </p:nvSpPr>
        <p:spPr/>
        <p:txBody>
          <a:bodyPr/>
          <a:lstStyle/>
          <a:p>
            <a:fld id="{601A7ADE-E78F-4068-B691-87A7BF8C4DE5}" type="slidenum">
              <a:rPr lang="en-US" smtClean="0"/>
              <a:pPr/>
              <a:t>34</a:t>
            </a:fld>
            <a:endParaRPr lang="en-US" dirty="0"/>
          </a:p>
        </p:txBody>
      </p:sp>
      <p:grpSp>
        <p:nvGrpSpPr>
          <p:cNvPr id="5" name="Group 4"/>
          <p:cNvGrpSpPr/>
          <p:nvPr/>
        </p:nvGrpSpPr>
        <p:grpSpPr>
          <a:xfrm>
            <a:off x="1864661" y="2757886"/>
            <a:ext cx="7191228" cy="991670"/>
            <a:chOff x="1864661" y="2757886"/>
            <a:chExt cx="7191228" cy="991670"/>
          </a:xfrm>
        </p:grpSpPr>
        <p:grpSp>
          <p:nvGrpSpPr>
            <p:cNvPr id="504" name="Group 503"/>
            <p:cNvGrpSpPr/>
            <p:nvPr/>
          </p:nvGrpSpPr>
          <p:grpSpPr>
            <a:xfrm>
              <a:off x="1864661" y="2757886"/>
              <a:ext cx="659606" cy="981075"/>
              <a:chOff x="1858799" y="2875869"/>
              <a:chExt cx="659606" cy="981075"/>
            </a:xfrm>
          </p:grpSpPr>
          <p:sp>
            <p:nvSpPr>
              <p:cNvPr id="685" name="Oval 10"/>
              <p:cNvSpPr>
                <a:spLocks noChangeArrowheads="1"/>
              </p:cNvSpPr>
              <p:nvPr/>
            </p:nvSpPr>
            <p:spPr bwMode="auto">
              <a:xfrm>
                <a:off x="1875182" y="3657094"/>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86" name="Oval 11"/>
              <p:cNvSpPr>
                <a:spLocks noChangeArrowheads="1"/>
              </p:cNvSpPr>
              <p:nvPr/>
            </p:nvSpPr>
            <p:spPr bwMode="auto">
              <a:xfrm>
                <a:off x="2066247" y="3657094"/>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87" name="Oval 12"/>
              <p:cNvSpPr>
                <a:spLocks noChangeArrowheads="1"/>
              </p:cNvSpPr>
              <p:nvPr/>
            </p:nvSpPr>
            <p:spPr bwMode="auto">
              <a:xfrm>
                <a:off x="2257311" y="3657094"/>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88" name="Oval 13"/>
              <p:cNvSpPr>
                <a:spLocks noChangeArrowheads="1"/>
              </p:cNvSpPr>
              <p:nvPr/>
            </p:nvSpPr>
            <p:spPr bwMode="auto">
              <a:xfrm>
                <a:off x="1957067" y="3520453"/>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89" name="Oval 14"/>
              <p:cNvSpPr>
                <a:spLocks noChangeArrowheads="1"/>
              </p:cNvSpPr>
              <p:nvPr/>
            </p:nvSpPr>
            <p:spPr bwMode="auto">
              <a:xfrm>
                <a:off x="2134485" y="3506789"/>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90" name="Oval 15"/>
              <p:cNvSpPr>
                <a:spLocks noChangeArrowheads="1"/>
              </p:cNvSpPr>
              <p:nvPr/>
            </p:nvSpPr>
            <p:spPr bwMode="auto">
              <a:xfrm>
                <a:off x="2325549" y="3493125"/>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91" name="Oval 16"/>
              <p:cNvSpPr>
                <a:spLocks noChangeArrowheads="1"/>
              </p:cNvSpPr>
              <p:nvPr/>
            </p:nvSpPr>
            <p:spPr bwMode="auto">
              <a:xfrm>
                <a:off x="1888829" y="3370147"/>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92" name="Oval 17"/>
              <p:cNvSpPr>
                <a:spLocks noChangeArrowheads="1"/>
              </p:cNvSpPr>
              <p:nvPr/>
            </p:nvSpPr>
            <p:spPr bwMode="auto">
              <a:xfrm>
                <a:off x="2038951" y="3370147"/>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93" name="Oval 18"/>
              <p:cNvSpPr>
                <a:spLocks noChangeArrowheads="1"/>
              </p:cNvSpPr>
              <p:nvPr/>
            </p:nvSpPr>
            <p:spPr bwMode="auto">
              <a:xfrm>
                <a:off x="2243664" y="3356483"/>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94" name="Oval 472"/>
              <p:cNvSpPr>
                <a:spLocks noChangeArrowheads="1"/>
              </p:cNvSpPr>
              <p:nvPr/>
            </p:nvSpPr>
            <p:spPr bwMode="auto">
              <a:xfrm>
                <a:off x="1943419" y="3219842"/>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95" name="Oval 473"/>
              <p:cNvSpPr>
                <a:spLocks noChangeArrowheads="1"/>
              </p:cNvSpPr>
              <p:nvPr/>
            </p:nvSpPr>
            <p:spPr bwMode="auto">
              <a:xfrm>
                <a:off x="2134485" y="3206177"/>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96" name="Oval 474"/>
              <p:cNvSpPr>
                <a:spLocks noChangeArrowheads="1"/>
              </p:cNvSpPr>
              <p:nvPr/>
            </p:nvSpPr>
            <p:spPr bwMode="auto">
              <a:xfrm>
                <a:off x="2311901" y="3247171"/>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97" name="Oval 475"/>
              <p:cNvSpPr>
                <a:spLocks noChangeArrowheads="1"/>
              </p:cNvSpPr>
              <p:nvPr/>
            </p:nvSpPr>
            <p:spPr bwMode="auto">
              <a:xfrm>
                <a:off x="1902477" y="3069536"/>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98" name="Oval 476"/>
              <p:cNvSpPr>
                <a:spLocks noChangeArrowheads="1"/>
              </p:cNvSpPr>
              <p:nvPr/>
            </p:nvSpPr>
            <p:spPr bwMode="auto">
              <a:xfrm>
                <a:off x="2093541" y="3055871"/>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99" name="Oval 477"/>
              <p:cNvSpPr>
                <a:spLocks noChangeArrowheads="1"/>
              </p:cNvSpPr>
              <p:nvPr/>
            </p:nvSpPr>
            <p:spPr bwMode="auto">
              <a:xfrm>
                <a:off x="2257312" y="3055872"/>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00" name="Oval 478"/>
              <p:cNvSpPr>
                <a:spLocks noChangeArrowheads="1"/>
              </p:cNvSpPr>
              <p:nvPr/>
            </p:nvSpPr>
            <p:spPr bwMode="auto">
              <a:xfrm>
                <a:off x="1904753" y="2907844"/>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01" name="Oval 479"/>
              <p:cNvSpPr>
                <a:spLocks noChangeArrowheads="1"/>
              </p:cNvSpPr>
              <p:nvPr/>
            </p:nvSpPr>
            <p:spPr bwMode="auto">
              <a:xfrm>
                <a:off x="2109464" y="2921508"/>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02" name="Oval 480"/>
              <p:cNvSpPr>
                <a:spLocks noChangeArrowheads="1"/>
              </p:cNvSpPr>
              <p:nvPr/>
            </p:nvSpPr>
            <p:spPr bwMode="auto">
              <a:xfrm>
                <a:off x="2300530" y="2907844"/>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03" name="Freeform 702"/>
              <p:cNvSpPr/>
              <p:nvPr/>
            </p:nvSpPr>
            <p:spPr>
              <a:xfrm>
                <a:off x="1858799" y="2875869"/>
                <a:ext cx="659606" cy="981075"/>
              </a:xfrm>
              <a:custGeom>
                <a:avLst/>
                <a:gdLst>
                  <a:gd name="connsiteX0" fmla="*/ 0 w 659606"/>
                  <a:gd name="connsiteY0" fmla="*/ 0 h 981075"/>
                  <a:gd name="connsiteX1" fmla="*/ 0 w 659606"/>
                  <a:gd name="connsiteY1" fmla="*/ 981075 h 981075"/>
                  <a:gd name="connsiteX2" fmla="*/ 659606 w 659606"/>
                  <a:gd name="connsiteY2" fmla="*/ 981075 h 981075"/>
                  <a:gd name="connsiteX3" fmla="*/ 659606 w 659606"/>
                  <a:gd name="connsiteY3" fmla="*/ 2382 h 981075"/>
                </a:gdLst>
                <a:ahLst/>
                <a:cxnLst>
                  <a:cxn ang="0">
                    <a:pos x="connsiteX0" y="connsiteY0"/>
                  </a:cxn>
                  <a:cxn ang="0">
                    <a:pos x="connsiteX1" y="connsiteY1"/>
                  </a:cxn>
                  <a:cxn ang="0">
                    <a:pos x="connsiteX2" y="connsiteY2"/>
                  </a:cxn>
                  <a:cxn ang="0">
                    <a:pos x="connsiteX3" y="connsiteY3"/>
                  </a:cxn>
                </a:cxnLst>
                <a:rect l="l" t="t" r="r" b="b"/>
                <a:pathLst>
                  <a:path w="659606" h="981075">
                    <a:moveTo>
                      <a:pt x="0" y="0"/>
                    </a:moveTo>
                    <a:lnTo>
                      <a:pt x="0" y="981075"/>
                    </a:lnTo>
                    <a:lnTo>
                      <a:pt x="659606" y="981075"/>
                    </a:lnTo>
                    <a:lnTo>
                      <a:pt x="659606" y="2382"/>
                    </a:lnTo>
                  </a:path>
                </a:pathLst>
              </a:custGeom>
              <a:noFill/>
              <a:ln w="28575">
                <a:solidFill>
                  <a:srgbClr val="DC7D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5" name="Group 504"/>
            <p:cNvGrpSpPr/>
            <p:nvPr/>
          </p:nvGrpSpPr>
          <p:grpSpPr>
            <a:xfrm>
              <a:off x="2587091" y="2761626"/>
              <a:ext cx="659606" cy="981075"/>
              <a:chOff x="2581229" y="2879609"/>
              <a:chExt cx="659606" cy="981075"/>
            </a:xfrm>
          </p:grpSpPr>
          <p:sp>
            <p:nvSpPr>
              <p:cNvPr id="666" name="Oval 10"/>
              <p:cNvSpPr>
                <a:spLocks noChangeArrowheads="1"/>
              </p:cNvSpPr>
              <p:nvPr/>
            </p:nvSpPr>
            <p:spPr bwMode="auto">
              <a:xfrm>
                <a:off x="2597612" y="3660834"/>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67" name="Oval 11"/>
              <p:cNvSpPr>
                <a:spLocks noChangeArrowheads="1"/>
              </p:cNvSpPr>
              <p:nvPr/>
            </p:nvSpPr>
            <p:spPr bwMode="auto">
              <a:xfrm>
                <a:off x="2788677" y="3660834"/>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68" name="Oval 12"/>
              <p:cNvSpPr>
                <a:spLocks noChangeArrowheads="1"/>
              </p:cNvSpPr>
              <p:nvPr/>
            </p:nvSpPr>
            <p:spPr bwMode="auto">
              <a:xfrm>
                <a:off x="2979741" y="3660834"/>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69" name="Oval 13"/>
              <p:cNvSpPr>
                <a:spLocks noChangeArrowheads="1"/>
              </p:cNvSpPr>
              <p:nvPr/>
            </p:nvSpPr>
            <p:spPr bwMode="auto">
              <a:xfrm>
                <a:off x="2679497" y="3524193"/>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70" name="Oval 14"/>
              <p:cNvSpPr>
                <a:spLocks noChangeArrowheads="1"/>
              </p:cNvSpPr>
              <p:nvPr/>
            </p:nvSpPr>
            <p:spPr bwMode="auto">
              <a:xfrm>
                <a:off x="2856915" y="3510529"/>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71" name="Oval 15"/>
              <p:cNvSpPr>
                <a:spLocks noChangeArrowheads="1"/>
              </p:cNvSpPr>
              <p:nvPr/>
            </p:nvSpPr>
            <p:spPr bwMode="auto">
              <a:xfrm>
                <a:off x="3047979" y="3496865"/>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72" name="Oval 16"/>
              <p:cNvSpPr>
                <a:spLocks noChangeArrowheads="1"/>
              </p:cNvSpPr>
              <p:nvPr/>
            </p:nvSpPr>
            <p:spPr bwMode="auto">
              <a:xfrm>
                <a:off x="2611259" y="3373887"/>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73" name="Oval 17"/>
              <p:cNvSpPr>
                <a:spLocks noChangeArrowheads="1"/>
              </p:cNvSpPr>
              <p:nvPr/>
            </p:nvSpPr>
            <p:spPr bwMode="auto">
              <a:xfrm>
                <a:off x="2761381" y="3373887"/>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74" name="Oval 18"/>
              <p:cNvSpPr>
                <a:spLocks noChangeArrowheads="1"/>
              </p:cNvSpPr>
              <p:nvPr/>
            </p:nvSpPr>
            <p:spPr bwMode="auto">
              <a:xfrm>
                <a:off x="2966094" y="3360223"/>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75" name="Oval 472"/>
              <p:cNvSpPr>
                <a:spLocks noChangeArrowheads="1"/>
              </p:cNvSpPr>
              <p:nvPr/>
            </p:nvSpPr>
            <p:spPr bwMode="auto">
              <a:xfrm>
                <a:off x="2665849" y="3223582"/>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76" name="Oval 473"/>
              <p:cNvSpPr>
                <a:spLocks noChangeArrowheads="1"/>
              </p:cNvSpPr>
              <p:nvPr/>
            </p:nvSpPr>
            <p:spPr bwMode="auto">
              <a:xfrm>
                <a:off x="2856915" y="3209917"/>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77" name="Oval 474"/>
              <p:cNvSpPr>
                <a:spLocks noChangeArrowheads="1"/>
              </p:cNvSpPr>
              <p:nvPr/>
            </p:nvSpPr>
            <p:spPr bwMode="auto">
              <a:xfrm>
                <a:off x="3034331" y="3250911"/>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78" name="Oval 475"/>
              <p:cNvSpPr>
                <a:spLocks noChangeArrowheads="1"/>
              </p:cNvSpPr>
              <p:nvPr/>
            </p:nvSpPr>
            <p:spPr bwMode="auto">
              <a:xfrm>
                <a:off x="2624907" y="3073276"/>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79" name="Oval 476"/>
              <p:cNvSpPr>
                <a:spLocks noChangeArrowheads="1"/>
              </p:cNvSpPr>
              <p:nvPr/>
            </p:nvSpPr>
            <p:spPr bwMode="auto">
              <a:xfrm>
                <a:off x="2815971" y="3059611"/>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80" name="Oval 477"/>
              <p:cNvSpPr>
                <a:spLocks noChangeArrowheads="1"/>
              </p:cNvSpPr>
              <p:nvPr/>
            </p:nvSpPr>
            <p:spPr bwMode="auto">
              <a:xfrm>
                <a:off x="2979742" y="3059612"/>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81" name="Oval 478"/>
              <p:cNvSpPr>
                <a:spLocks noChangeArrowheads="1"/>
              </p:cNvSpPr>
              <p:nvPr/>
            </p:nvSpPr>
            <p:spPr bwMode="auto">
              <a:xfrm>
                <a:off x="2627183" y="2911584"/>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82" name="Oval 479"/>
              <p:cNvSpPr>
                <a:spLocks noChangeArrowheads="1"/>
              </p:cNvSpPr>
              <p:nvPr/>
            </p:nvSpPr>
            <p:spPr bwMode="auto">
              <a:xfrm>
                <a:off x="2831894" y="2925248"/>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83" name="Oval 480"/>
              <p:cNvSpPr>
                <a:spLocks noChangeArrowheads="1"/>
              </p:cNvSpPr>
              <p:nvPr/>
            </p:nvSpPr>
            <p:spPr bwMode="auto">
              <a:xfrm>
                <a:off x="3022960" y="2911584"/>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84" name="Freeform 683"/>
              <p:cNvSpPr/>
              <p:nvPr/>
            </p:nvSpPr>
            <p:spPr>
              <a:xfrm>
                <a:off x="2581229" y="2879609"/>
                <a:ext cx="659606" cy="981075"/>
              </a:xfrm>
              <a:custGeom>
                <a:avLst/>
                <a:gdLst>
                  <a:gd name="connsiteX0" fmla="*/ 0 w 659606"/>
                  <a:gd name="connsiteY0" fmla="*/ 0 h 981075"/>
                  <a:gd name="connsiteX1" fmla="*/ 0 w 659606"/>
                  <a:gd name="connsiteY1" fmla="*/ 981075 h 981075"/>
                  <a:gd name="connsiteX2" fmla="*/ 659606 w 659606"/>
                  <a:gd name="connsiteY2" fmla="*/ 981075 h 981075"/>
                  <a:gd name="connsiteX3" fmla="*/ 659606 w 659606"/>
                  <a:gd name="connsiteY3" fmla="*/ 2382 h 981075"/>
                </a:gdLst>
                <a:ahLst/>
                <a:cxnLst>
                  <a:cxn ang="0">
                    <a:pos x="connsiteX0" y="connsiteY0"/>
                  </a:cxn>
                  <a:cxn ang="0">
                    <a:pos x="connsiteX1" y="connsiteY1"/>
                  </a:cxn>
                  <a:cxn ang="0">
                    <a:pos x="connsiteX2" y="connsiteY2"/>
                  </a:cxn>
                  <a:cxn ang="0">
                    <a:pos x="connsiteX3" y="connsiteY3"/>
                  </a:cxn>
                </a:cxnLst>
                <a:rect l="l" t="t" r="r" b="b"/>
                <a:pathLst>
                  <a:path w="659606" h="981075">
                    <a:moveTo>
                      <a:pt x="0" y="0"/>
                    </a:moveTo>
                    <a:lnTo>
                      <a:pt x="0" y="981075"/>
                    </a:lnTo>
                    <a:lnTo>
                      <a:pt x="659606" y="981075"/>
                    </a:lnTo>
                    <a:lnTo>
                      <a:pt x="659606" y="2382"/>
                    </a:lnTo>
                  </a:path>
                </a:pathLst>
              </a:custGeom>
              <a:noFill/>
              <a:ln w="28575">
                <a:solidFill>
                  <a:srgbClr val="DC7D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6" name="Group 505"/>
            <p:cNvGrpSpPr/>
            <p:nvPr/>
          </p:nvGrpSpPr>
          <p:grpSpPr>
            <a:xfrm>
              <a:off x="3311635" y="2765366"/>
              <a:ext cx="659606" cy="981075"/>
              <a:chOff x="3305773" y="2883349"/>
              <a:chExt cx="659606" cy="981075"/>
            </a:xfrm>
          </p:grpSpPr>
          <p:sp>
            <p:nvSpPr>
              <p:cNvPr id="647" name="Oval 10"/>
              <p:cNvSpPr>
                <a:spLocks noChangeArrowheads="1"/>
              </p:cNvSpPr>
              <p:nvPr/>
            </p:nvSpPr>
            <p:spPr bwMode="auto">
              <a:xfrm>
                <a:off x="3322156" y="3664574"/>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48" name="Oval 11"/>
              <p:cNvSpPr>
                <a:spLocks noChangeArrowheads="1"/>
              </p:cNvSpPr>
              <p:nvPr/>
            </p:nvSpPr>
            <p:spPr bwMode="auto">
              <a:xfrm>
                <a:off x="3513221" y="3664574"/>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49" name="Oval 12"/>
              <p:cNvSpPr>
                <a:spLocks noChangeArrowheads="1"/>
              </p:cNvSpPr>
              <p:nvPr/>
            </p:nvSpPr>
            <p:spPr bwMode="auto">
              <a:xfrm>
                <a:off x="3704285" y="3664574"/>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50" name="Oval 13"/>
              <p:cNvSpPr>
                <a:spLocks noChangeArrowheads="1"/>
              </p:cNvSpPr>
              <p:nvPr/>
            </p:nvSpPr>
            <p:spPr bwMode="auto">
              <a:xfrm>
                <a:off x="3404041" y="3527933"/>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51" name="Oval 14"/>
              <p:cNvSpPr>
                <a:spLocks noChangeArrowheads="1"/>
              </p:cNvSpPr>
              <p:nvPr/>
            </p:nvSpPr>
            <p:spPr bwMode="auto">
              <a:xfrm>
                <a:off x="3581459" y="3514269"/>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52" name="Oval 15"/>
              <p:cNvSpPr>
                <a:spLocks noChangeArrowheads="1"/>
              </p:cNvSpPr>
              <p:nvPr/>
            </p:nvSpPr>
            <p:spPr bwMode="auto">
              <a:xfrm>
                <a:off x="3772523" y="3500605"/>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53" name="Oval 16"/>
              <p:cNvSpPr>
                <a:spLocks noChangeArrowheads="1"/>
              </p:cNvSpPr>
              <p:nvPr/>
            </p:nvSpPr>
            <p:spPr bwMode="auto">
              <a:xfrm>
                <a:off x="3335803" y="3377627"/>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54" name="Oval 17"/>
              <p:cNvSpPr>
                <a:spLocks noChangeArrowheads="1"/>
              </p:cNvSpPr>
              <p:nvPr/>
            </p:nvSpPr>
            <p:spPr bwMode="auto">
              <a:xfrm>
                <a:off x="3485925" y="3377627"/>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55" name="Oval 18"/>
              <p:cNvSpPr>
                <a:spLocks noChangeArrowheads="1"/>
              </p:cNvSpPr>
              <p:nvPr/>
            </p:nvSpPr>
            <p:spPr bwMode="auto">
              <a:xfrm>
                <a:off x="3690638" y="3363963"/>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56" name="Oval 472"/>
              <p:cNvSpPr>
                <a:spLocks noChangeArrowheads="1"/>
              </p:cNvSpPr>
              <p:nvPr/>
            </p:nvSpPr>
            <p:spPr bwMode="auto">
              <a:xfrm>
                <a:off x="3390393" y="3227322"/>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57" name="Oval 473"/>
              <p:cNvSpPr>
                <a:spLocks noChangeArrowheads="1"/>
              </p:cNvSpPr>
              <p:nvPr/>
            </p:nvSpPr>
            <p:spPr bwMode="auto">
              <a:xfrm>
                <a:off x="3581459" y="3213657"/>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58" name="Oval 474"/>
              <p:cNvSpPr>
                <a:spLocks noChangeArrowheads="1"/>
              </p:cNvSpPr>
              <p:nvPr/>
            </p:nvSpPr>
            <p:spPr bwMode="auto">
              <a:xfrm>
                <a:off x="3758875" y="3254651"/>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59" name="Oval 475"/>
              <p:cNvSpPr>
                <a:spLocks noChangeArrowheads="1"/>
              </p:cNvSpPr>
              <p:nvPr/>
            </p:nvSpPr>
            <p:spPr bwMode="auto">
              <a:xfrm>
                <a:off x="3349451" y="3077016"/>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60" name="Oval 476"/>
              <p:cNvSpPr>
                <a:spLocks noChangeArrowheads="1"/>
              </p:cNvSpPr>
              <p:nvPr/>
            </p:nvSpPr>
            <p:spPr bwMode="auto">
              <a:xfrm>
                <a:off x="3540515" y="3063351"/>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61" name="Oval 477"/>
              <p:cNvSpPr>
                <a:spLocks noChangeArrowheads="1"/>
              </p:cNvSpPr>
              <p:nvPr/>
            </p:nvSpPr>
            <p:spPr bwMode="auto">
              <a:xfrm>
                <a:off x="3704286" y="3063352"/>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62" name="Oval 478"/>
              <p:cNvSpPr>
                <a:spLocks noChangeArrowheads="1"/>
              </p:cNvSpPr>
              <p:nvPr/>
            </p:nvSpPr>
            <p:spPr bwMode="auto">
              <a:xfrm>
                <a:off x="3351727" y="2915324"/>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63" name="Oval 479"/>
              <p:cNvSpPr>
                <a:spLocks noChangeArrowheads="1"/>
              </p:cNvSpPr>
              <p:nvPr/>
            </p:nvSpPr>
            <p:spPr bwMode="auto">
              <a:xfrm>
                <a:off x="3556438" y="2928988"/>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64" name="Oval 480"/>
              <p:cNvSpPr>
                <a:spLocks noChangeArrowheads="1"/>
              </p:cNvSpPr>
              <p:nvPr/>
            </p:nvSpPr>
            <p:spPr bwMode="auto">
              <a:xfrm>
                <a:off x="3747504" y="2915324"/>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65" name="Freeform 664"/>
              <p:cNvSpPr/>
              <p:nvPr/>
            </p:nvSpPr>
            <p:spPr>
              <a:xfrm>
                <a:off x="3305773" y="2883349"/>
                <a:ext cx="659606" cy="981075"/>
              </a:xfrm>
              <a:custGeom>
                <a:avLst/>
                <a:gdLst>
                  <a:gd name="connsiteX0" fmla="*/ 0 w 659606"/>
                  <a:gd name="connsiteY0" fmla="*/ 0 h 981075"/>
                  <a:gd name="connsiteX1" fmla="*/ 0 w 659606"/>
                  <a:gd name="connsiteY1" fmla="*/ 981075 h 981075"/>
                  <a:gd name="connsiteX2" fmla="*/ 659606 w 659606"/>
                  <a:gd name="connsiteY2" fmla="*/ 981075 h 981075"/>
                  <a:gd name="connsiteX3" fmla="*/ 659606 w 659606"/>
                  <a:gd name="connsiteY3" fmla="*/ 2382 h 981075"/>
                </a:gdLst>
                <a:ahLst/>
                <a:cxnLst>
                  <a:cxn ang="0">
                    <a:pos x="connsiteX0" y="connsiteY0"/>
                  </a:cxn>
                  <a:cxn ang="0">
                    <a:pos x="connsiteX1" y="connsiteY1"/>
                  </a:cxn>
                  <a:cxn ang="0">
                    <a:pos x="connsiteX2" y="connsiteY2"/>
                  </a:cxn>
                  <a:cxn ang="0">
                    <a:pos x="connsiteX3" y="connsiteY3"/>
                  </a:cxn>
                </a:cxnLst>
                <a:rect l="l" t="t" r="r" b="b"/>
                <a:pathLst>
                  <a:path w="659606" h="981075">
                    <a:moveTo>
                      <a:pt x="0" y="0"/>
                    </a:moveTo>
                    <a:lnTo>
                      <a:pt x="0" y="981075"/>
                    </a:lnTo>
                    <a:lnTo>
                      <a:pt x="659606" y="981075"/>
                    </a:lnTo>
                    <a:lnTo>
                      <a:pt x="659606" y="2382"/>
                    </a:lnTo>
                  </a:path>
                </a:pathLst>
              </a:custGeom>
              <a:noFill/>
              <a:ln w="28575">
                <a:solidFill>
                  <a:srgbClr val="DC7D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7" name="Group 506"/>
            <p:cNvGrpSpPr/>
            <p:nvPr/>
          </p:nvGrpSpPr>
          <p:grpSpPr>
            <a:xfrm>
              <a:off x="4038918" y="2765365"/>
              <a:ext cx="659606" cy="981075"/>
              <a:chOff x="4033056" y="2883348"/>
              <a:chExt cx="659606" cy="981075"/>
            </a:xfrm>
          </p:grpSpPr>
          <p:sp>
            <p:nvSpPr>
              <p:cNvPr id="628" name="Oval 10"/>
              <p:cNvSpPr>
                <a:spLocks noChangeArrowheads="1"/>
              </p:cNvSpPr>
              <p:nvPr/>
            </p:nvSpPr>
            <p:spPr bwMode="auto">
              <a:xfrm>
                <a:off x="4049439" y="3664573"/>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29" name="Oval 11"/>
              <p:cNvSpPr>
                <a:spLocks noChangeArrowheads="1"/>
              </p:cNvSpPr>
              <p:nvPr/>
            </p:nvSpPr>
            <p:spPr bwMode="auto">
              <a:xfrm>
                <a:off x="4240504" y="3664573"/>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30" name="Oval 12"/>
              <p:cNvSpPr>
                <a:spLocks noChangeArrowheads="1"/>
              </p:cNvSpPr>
              <p:nvPr/>
            </p:nvSpPr>
            <p:spPr bwMode="auto">
              <a:xfrm>
                <a:off x="4431568" y="3664573"/>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31" name="Oval 13"/>
              <p:cNvSpPr>
                <a:spLocks noChangeArrowheads="1"/>
              </p:cNvSpPr>
              <p:nvPr/>
            </p:nvSpPr>
            <p:spPr bwMode="auto">
              <a:xfrm>
                <a:off x="4131324" y="3527932"/>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32" name="Oval 14"/>
              <p:cNvSpPr>
                <a:spLocks noChangeArrowheads="1"/>
              </p:cNvSpPr>
              <p:nvPr/>
            </p:nvSpPr>
            <p:spPr bwMode="auto">
              <a:xfrm>
                <a:off x="4308742" y="3514268"/>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33" name="Oval 15"/>
              <p:cNvSpPr>
                <a:spLocks noChangeArrowheads="1"/>
              </p:cNvSpPr>
              <p:nvPr/>
            </p:nvSpPr>
            <p:spPr bwMode="auto">
              <a:xfrm>
                <a:off x="4499806" y="3500604"/>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34" name="Oval 16"/>
              <p:cNvSpPr>
                <a:spLocks noChangeArrowheads="1"/>
              </p:cNvSpPr>
              <p:nvPr/>
            </p:nvSpPr>
            <p:spPr bwMode="auto">
              <a:xfrm>
                <a:off x="4063086" y="3377626"/>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35" name="Oval 17"/>
              <p:cNvSpPr>
                <a:spLocks noChangeArrowheads="1"/>
              </p:cNvSpPr>
              <p:nvPr/>
            </p:nvSpPr>
            <p:spPr bwMode="auto">
              <a:xfrm>
                <a:off x="4213208" y="3377626"/>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36" name="Oval 18"/>
              <p:cNvSpPr>
                <a:spLocks noChangeArrowheads="1"/>
              </p:cNvSpPr>
              <p:nvPr/>
            </p:nvSpPr>
            <p:spPr bwMode="auto">
              <a:xfrm>
                <a:off x="4417921" y="3363962"/>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37" name="Oval 472"/>
              <p:cNvSpPr>
                <a:spLocks noChangeArrowheads="1"/>
              </p:cNvSpPr>
              <p:nvPr/>
            </p:nvSpPr>
            <p:spPr bwMode="auto">
              <a:xfrm>
                <a:off x="4117676" y="3227321"/>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38" name="Oval 473"/>
              <p:cNvSpPr>
                <a:spLocks noChangeArrowheads="1"/>
              </p:cNvSpPr>
              <p:nvPr/>
            </p:nvSpPr>
            <p:spPr bwMode="auto">
              <a:xfrm>
                <a:off x="4308742" y="3213656"/>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39" name="Oval 474"/>
              <p:cNvSpPr>
                <a:spLocks noChangeArrowheads="1"/>
              </p:cNvSpPr>
              <p:nvPr/>
            </p:nvSpPr>
            <p:spPr bwMode="auto">
              <a:xfrm>
                <a:off x="4486158" y="3254650"/>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40" name="Oval 475"/>
              <p:cNvSpPr>
                <a:spLocks noChangeArrowheads="1"/>
              </p:cNvSpPr>
              <p:nvPr/>
            </p:nvSpPr>
            <p:spPr bwMode="auto">
              <a:xfrm>
                <a:off x="4076734" y="3077015"/>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41" name="Oval 476"/>
              <p:cNvSpPr>
                <a:spLocks noChangeArrowheads="1"/>
              </p:cNvSpPr>
              <p:nvPr/>
            </p:nvSpPr>
            <p:spPr bwMode="auto">
              <a:xfrm>
                <a:off x="4267798" y="3063350"/>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42" name="Oval 477"/>
              <p:cNvSpPr>
                <a:spLocks noChangeArrowheads="1"/>
              </p:cNvSpPr>
              <p:nvPr/>
            </p:nvSpPr>
            <p:spPr bwMode="auto">
              <a:xfrm>
                <a:off x="4431569" y="3063351"/>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43" name="Oval 478"/>
              <p:cNvSpPr>
                <a:spLocks noChangeArrowheads="1"/>
              </p:cNvSpPr>
              <p:nvPr/>
            </p:nvSpPr>
            <p:spPr bwMode="auto">
              <a:xfrm>
                <a:off x="4079010" y="2915323"/>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44" name="Oval 479"/>
              <p:cNvSpPr>
                <a:spLocks noChangeArrowheads="1"/>
              </p:cNvSpPr>
              <p:nvPr/>
            </p:nvSpPr>
            <p:spPr bwMode="auto">
              <a:xfrm>
                <a:off x="4283721" y="2928987"/>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45" name="Oval 480"/>
              <p:cNvSpPr>
                <a:spLocks noChangeArrowheads="1"/>
              </p:cNvSpPr>
              <p:nvPr/>
            </p:nvSpPr>
            <p:spPr bwMode="auto">
              <a:xfrm>
                <a:off x="4474787" y="2915323"/>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46" name="Freeform 645"/>
              <p:cNvSpPr/>
              <p:nvPr/>
            </p:nvSpPr>
            <p:spPr>
              <a:xfrm>
                <a:off x="4033056" y="2883348"/>
                <a:ext cx="659606" cy="981075"/>
              </a:xfrm>
              <a:custGeom>
                <a:avLst/>
                <a:gdLst>
                  <a:gd name="connsiteX0" fmla="*/ 0 w 659606"/>
                  <a:gd name="connsiteY0" fmla="*/ 0 h 981075"/>
                  <a:gd name="connsiteX1" fmla="*/ 0 w 659606"/>
                  <a:gd name="connsiteY1" fmla="*/ 981075 h 981075"/>
                  <a:gd name="connsiteX2" fmla="*/ 659606 w 659606"/>
                  <a:gd name="connsiteY2" fmla="*/ 981075 h 981075"/>
                  <a:gd name="connsiteX3" fmla="*/ 659606 w 659606"/>
                  <a:gd name="connsiteY3" fmla="*/ 2382 h 981075"/>
                </a:gdLst>
                <a:ahLst/>
                <a:cxnLst>
                  <a:cxn ang="0">
                    <a:pos x="connsiteX0" y="connsiteY0"/>
                  </a:cxn>
                  <a:cxn ang="0">
                    <a:pos x="connsiteX1" y="connsiteY1"/>
                  </a:cxn>
                  <a:cxn ang="0">
                    <a:pos x="connsiteX2" y="connsiteY2"/>
                  </a:cxn>
                  <a:cxn ang="0">
                    <a:pos x="connsiteX3" y="connsiteY3"/>
                  </a:cxn>
                </a:cxnLst>
                <a:rect l="l" t="t" r="r" b="b"/>
                <a:pathLst>
                  <a:path w="659606" h="981075">
                    <a:moveTo>
                      <a:pt x="0" y="0"/>
                    </a:moveTo>
                    <a:lnTo>
                      <a:pt x="0" y="981075"/>
                    </a:lnTo>
                    <a:lnTo>
                      <a:pt x="659606" y="981075"/>
                    </a:lnTo>
                    <a:lnTo>
                      <a:pt x="659606" y="2382"/>
                    </a:lnTo>
                  </a:path>
                </a:pathLst>
              </a:custGeom>
              <a:noFill/>
              <a:ln w="28575">
                <a:solidFill>
                  <a:srgbClr val="DC7D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8" name="Group 507"/>
            <p:cNvGrpSpPr/>
            <p:nvPr/>
          </p:nvGrpSpPr>
          <p:grpSpPr>
            <a:xfrm>
              <a:off x="4765240" y="2765363"/>
              <a:ext cx="659606" cy="981075"/>
              <a:chOff x="4759378" y="2883346"/>
              <a:chExt cx="659606" cy="981075"/>
            </a:xfrm>
          </p:grpSpPr>
          <p:sp>
            <p:nvSpPr>
              <p:cNvPr id="609" name="Oval 10"/>
              <p:cNvSpPr>
                <a:spLocks noChangeArrowheads="1"/>
              </p:cNvSpPr>
              <p:nvPr/>
            </p:nvSpPr>
            <p:spPr bwMode="auto">
              <a:xfrm>
                <a:off x="4775761" y="3664571"/>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10" name="Oval 11"/>
              <p:cNvSpPr>
                <a:spLocks noChangeArrowheads="1"/>
              </p:cNvSpPr>
              <p:nvPr/>
            </p:nvSpPr>
            <p:spPr bwMode="auto">
              <a:xfrm>
                <a:off x="4966826" y="3664571"/>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11" name="Oval 12"/>
              <p:cNvSpPr>
                <a:spLocks noChangeArrowheads="1"/>
              </p:cNvSpPr>
              <p:nvPr/>
            </p:nvSpPr>
            <p:spPr bwMode="auto">
              <a:xfrm>
                <a:off x="5157890" y="3664571"/>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12" name="Oval 13"/>
              <p:cNvSpPr>
                <a:spLocks noChangeArrowheads="1"/>
              </p:cNvSpPr>
              <p:nvPr/>
            </p:nvSpPr>
            <p:spPr bwMode="auto">
              <a:xfrm>
                <a:off x="4857646" y="3527930"/>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13" name="Oval 14"/>
              <p:cNvSpPr>
                <a:spLocks noChangeArrowheads="1"/>
              </p:cNvSpPr>
              <p:nvPr/>
            </p:nvSpPr>
            <p:spPr bwMode="auto">
              <a:xfrm>
                <a:off x="5035064" y="3514266"/>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14" name="Oval 15"/>
              <p:cNvSpPr>
                <a:spLocks noChangeArrowheads="1"/>
              </p:cNvSpPr>
              <p:nvPr/>
            </p:nvSpPr>
            <p:spPr bwMode="auto">
              <a:xfrm>
                <a:off x="5226128" y="3500602"/>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15" name="Oval 16"/>
              <p:cNvSpPr>
                <a:spLocks noChangeArrowheads="1"/>
              </p:cNvSpPr>
              <p:nvPr/>
            </p:nvSpPr>
            <p:spPr bwMode="auto">
              <a:xfrm>
                <a:off x="4789408" y="3377624"/>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16" name="Oval 17"/>
              <p:cNvSpPr>
                <a:spLocks noChangeArrowheads="1"/>
              </p:cNvSpPr>
              <p:nvPr/>
            </p:nvSpPr>
            <p:spPr bwMode="auto">
              <a:xfrm>
                <a:off x="4939530" y="3377624"/>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17" name="Oval 18"/>
              <p:cNvSpPr>
                <a:spLocks noChangeArrowheads="1"/>
              </p:cNvSpPr>
              <p:nvPr/>
            </p:nvSpPr>
            <p:spPr bwMode="auto">
              <a:xfrm>
                <a:off x="5144243" y="3363960"/>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18" name="Oval 472"/>
              <p:cNvSpPr>
                <a:spLocks noChangeArrowheads="1"/>
              </p:cNvSpPr>
              <p:nvPr/>
            </p:nvSpPr>
            <p:spPr bwMode="auto">
              <a:xfrm>
                <a:off x="4843998" y="3227319"/>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19" name="Oval 473"/>
              <p:cNvSpPr>
                <a:spLocks noChangeArrowheads="1"/>
              </p:cNvSpPr>
              <p:nvPr/>
            </p:nvSpPr>
            <p:spPr bwMode="auto">
              <a:xfrm>
                <a:off x="5035064" y="3213654"/>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20" name="Oval 474"/>
              <p:cNvSpPr>
                <a:spLocks noChangeArrowheads="1"/>
              </p:cNvSpPr>
              <p:nvPr/>
            </p:nvSpPr>
            <p:spPr bwMode="auto">
              <a:xfrm>
                <a:off x="5212480" y="3254648"/>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21" name="Oval 475"/>
              <p:cNvSpPr>
                <a:spLocks noChangeArrowheads="1"/>
              </p:cNvSpPr>
              <p:nvPr/>
            </p:nvSpPr>
            <p:spPr bwMode="auto">
              <a:xfrm>
                <a:off x="4803056" y="3077013"/>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22" name="Oval 476"/>
              <p:cNvSpPr>
                <a:spLocks noChangeArrowheads="1"/>
              </p:cNvSpPr>
              <p:nvPr/>
            </p:nvSpPr>
            <p:spPr bwMode="auto">
              <a:xfrm>
                <a:off x="4994120" y="3063348"/>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23" name="Oval 477"/>
              <p:cNvSpPr>
                <a:spLocks noChangeArrowheads="1"/>
              </p:cNvSpPr>
              <p:nvPr/>
            </p:nvSpPr>
            <p:spPr bwMode="auto">
              <a:xfrm>
                <a:off x="5157891" y="3063349"/>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24" name="Oval 478"/>
              <p:cNvSpPr>
                <a:spLocks noChangeArrowheads="1"/>
              </p:cNvSpPr>
              <p:nvPr/>
            </p:nvSpPr>
            <p:spPr bwMode="auto">
              <a:xfrm>
                <a:off x="4805332" y="2915321"/>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25" name="Oval 479"/>
              <p:cNvSpPr>
                <a:spLocks noChangeArrowheads="1"/>
              </p:cNvSpPr>
              <p:nvPr/>
            </p:nvSpPr>
            <p:spPr bwMode="auto">
              <a:xfrm>
                <a:off x="5010043" y="2928985"/>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26" name="Oval 480"/>
              <p:cNvSpPr>
                <a:spLocks noChangeArrowheads="1"/>
              </p:cNvSpPr>
              <p:nvPr/>
            </p:nvSpPr>
            <p:spPr bwMode="auto">
              <a:xfrm>
                <a:off x="5201109" y="2915321"/>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27" name="Freeform 626"/>
              <p:cNvSpPr/>
              <p:nvPr/>
            </p:nvSpPr>
            <p:spPr>
              <a:xfrm>
                <a:off x="4759378" y="2883346"/>
                <a:ext cx="659606" cy="981075"/>
              </a:xfrm>
              <a:custGeom>
                <a:avLst/>
                <a:gdLst>
                  <a:gd name="connsiteX0" fmla="*/ 0 w 659606"/>
                  <a:gd name="connsiteY0" fmla="*/ 0 h 981075"/>
                  <a:gd name="connsiteX1" fmla="*/ 0 w 659606"/>
                  <a:gd name="connsiteY1" fmla="*/ 981075 h 981075"/>
                  <a:gd name="connsiteX2" fmla="*/ 659606 w 659606"/>
                  <a:gd name="connsiteY2" fmla="*/ 981075 h 981075"/>
                  <a:gd name="connsiteX3" fmla="*/ 659606 w 659606"/>
                  <a:gd name="connsiteY3" fmla="*/ 2382 h 981075"/>
                </a:gdLst>
                <a:ahLst/>
                <a:cxnLst>
                  <a:cxn ang="0">
                    <a:pos x="connsiteX0" y="connsiteY0"/>
                  </a:cxn>
                  <a:cxn ang="0">
                    <a:pos x="connsiteX1" y="connsiteY1"/>
                  </a:cxn>
                  <a:cxn ang="0">
                    <a:pos x="connsiteX2" y="connsiteY2"/>
                  </a:cxn>
                  <a:cxn ang="0">
                    <a:pos x="connsiteX3" y="connsiteY3"/>
                  </a:cxn>
                </a:cxnLst>
                <a:rect l="l" t="t" r="r" b="b"/>
                <a:pathLst>
                  <a:path w="659606" h="981075">
                    <a:moveTo>
                      <a:pt x="0" y="0"/>
                    </a:moveTo>
                    <a:lnTo>
                      <a:pt x="0" y="981075"/>
                    </a:lnTo>
                    <a:lnTo>
                      <a:pt x="659606" y="981075"/>
                    </a:lnTo>
                    <a:lnTo>
                      <a:pt x="659606" y="2382"/>
                    </a:lnTo>
                  </a:path>
                </a:pathLst>
              </a:custGeom>
              <a:noFill/>
              <a:ln w="28575">
                <a:solidFill>
                  <a:srgbClr val="DC7D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9" name="Group 508"/>
            <p:cNvGrpSpPr/>
            <p:nvPr/>
          </p:nvGrpSpPr>
          <p:grpSpPr>
            <a:xfrm>
              <a:off x="5492986" y="2765364"/>
              <a:ext cx="659606" cy="981075"/>
              <a:chOff x="1858799" y="2875869"/>
              <a:chExt cx="659606" cy="981075"/>
            </a:xfrm>
            <a:noFill/>
          </p:grpSpPr>
          <p:sp>
            <p:nvSpPr>
              <p:cNvPr id="590" name="Oval 10"/>
              <p:cNvSpPr>
                <a:spLocks noChangeArrowheads="1"/>
              </p:cNvSpPr>
              <p:nvPr/>
            </p:nvSpPr>
            <p:spPr bwMode="auto">
              <a:xfrm>
                <a:off x="1875182" y="3657094"/>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91" name="Oval 11"/>
              <p:cNvSpPr>
                <a:spLocks noChangeArrowheads="1"/>
              </p:cNvSpPr>
              <p:nvPr/>
            </p:nvSpPr>
            <p:spPr bwMode="auto">
              <a:xfrm>
                <a:off x="2066247" y="3657094"/>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92" name="Oval 12"/>
              <p:cNvSpPr>
                <a:spLocks noChangeArrowheads="1"/>
              </p:cNvSpPr>
              <p:nvPr/>
            </p:nvSpPr>
            <p:spPr bwMode="auto">
              <a:xfrm>
                <a:off x="2257311" y="3657094"/>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93" name="Oval 13"/>
              <p:cNvSpPr>
                <a:spLocks noChangeArrowheads="1"/>
              </p:cNvSpPr>
              <p:nvPr/>
            </p:nvSpPr>
            <p:spPr bwMode="auto">
              <a:xfrm>
                <a:off x="1957067" y="3520453"/>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94" name="Oval 14"/>
              <p:cNvSpPr>
                <a:spLocks noChangeArrowheads="1"/>
              </p:cNvSpPr>
              <p:nvPr/>
            </p:nvSpPr>
            <p:spPr bwMode="auto">
              <a:xfrm>
                <a:off x="2134485" y="3506789"/>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95" name="Oval 15"/>
              <p:cNvSpPr>
                <a:spLocks noChangeArrowheads="1"/>
              </p:cNvSpPr>
              <p:nvPr/>
            </p:nvSpPr>
            <p:spPr bwMode="auto">
              <a:xfrm>
                <a:off x="2325549" y="3493125"/>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96" name="Oval 16"/>
              <p:cNvSpPr>
                <a:spLocks noChangeArrowheads="1"/>
              </p:cNvSpPr>
              <p:nvPr/>
            </p:nvSpPr>
            <p:spPr bwMode="auto">
              <a:xfrm>
                <a:off x="1888829" y="3370147"/>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97" name="Oval 17"/>
              <p:cNvSpPr>
                <a:spLocks noChangeArrowheads="1"/>
              </p:cNvSpPr>
              <p:nvPr/>
            </p:nvSpPr>
            <p:spPr bwMode="auto">
              <a:xfrm>
                <a:off x="2038951" y="3370147"/>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98" name="Oval 18"/>
              <p:cNvSpPr>
                <a:spLocks noChangeArrowheads="1"/>
              </p:cNvSpPr>
              <p:nvPr/>
            </p:nvSpPr>
            <p:spPr bwMode="auto">
              <a:xfrm>
                <a:off x="2243664" y="3356483"/>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99" name="Oval 472"/>
              <p:cNvSpPr>
                <a:spLocks noChangeArrowheads="1"/>
              </p:cNvSpPr>
              <p:nvPr/>
            </p:nvSpPr>
            <p:spPr bwMode="auto">
              <a:xfrm>
                <a:off x="1943419" y="3219842"/>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00" name="Oval 473"/>
              <p:cNvSpPr>
                <a:spLocks noChangeArrowheads="1"/>
              </p:cNvSpPr>
              <p:nvPr/>
            </p:nvSpPr>
            <p:spPr bwMode="auto">
              <a:xfrm>
                <a:off x="2134485" y="3206177"/>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01" name="Oval 474"/>
              <p:cNvSpPr>
                <a:spLocks noChangeArrowheads="1"/>
              </p:cNvSpPr>
              <p:nvPr/>
            </p:nvSpPr>
            <p:spPr bwMode="auto">
              <a:xfrm>
                <a:off x="2311901" y="3247171"/>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02" name="Oval 475"/>
              <p:cNvSpPr>
                <a:spLocks noChangeArrowheads="1"/>
              </p:cNvSpPr>
              <p:nvPr/>
            </p:nvSpPr>
            <p:spPr bwMode="auto">
              <a:xfrm>
                <a:off x="1902477" y="3069536"/>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03" name="Oval 476"/>
              <p:cNvSpPr>
                <a:spLocks noChangeArrowheads="1"/>
              </p:cNvSpPr>
              <p:nvPr/>
            </p:nvSpPr>
            <p:spPr bwMode="auto">
              <a:xfrm>
                <a:off x="2093541" y="3055871"/>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04" name="Oval 477"/>
              <p:cNvSpPr>
                <a:spLocks noChangeArrowheads="1"/>
              </p:cNvSpPr>
              <p:nvPr/>
            </p:nvSpPr>
            <p:spPr bwMode="auto">
              <a:xfrm>
                <a:off x="2257312" y="3055872"/>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05" name="Oval 478"/>
              <p:cNvSpPr>
                <a:spLocks noChangeArrowheads="1"/>
              </p:cNvSpPr>
              <p:nvPr/>
            </p:nvSpPr>
            <p:spPr bwMode="auto">
              <a:xfrm>
                <a:off x="1904753" y="2907844"/>
                <a:ext cx="161496" cy="161693"/>
              </a:xfrm>
              <a:prstGeom prst="ellipse">
                <a:avLst/>
              </a:prstGeom>
              <a:grpFill/>
              <a:ln w="19050" algn="ctr">
                <a:solidFill>
                  <a:schemeClr val="tx1"/>
                </a:solidFill>
                <a:round/>
                <a:headEnd/>
                <a:tailEnd/>
              </a:ln>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06" name="Oval 479"/>
              <p:cNvSpPr>
                <a:spLocks noChangeArrowheads="1"/>
              </p:cNvSpPr>
              <p:nvPr/>
            </p:nvSpPr>
            <p:spPr bwMode="auto">
              <a:xfrm>
                <a:off x="2109464" y="2921508"/>
                <a:ext cx="161496" cy="161693"/>
              </a:xfrm>
              <a:prstGeom prst="ellipse">
                <a:avLst/>
              </a:prstGeom>
              <a:grpFill/>
              <a:ln w="19050" algn="ctr">
                <a:solidFill>
                  <a:schemeClr val="tx1"/>
                </a:solidFill>
                <a:round/>
                <a:headEnd/>
                <a:tailEnd/>
              </a:ln>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07" name="Oval 480"/>
              <p:cNvSpPr>
                <a:spLocks noChangeArrowheads="1"/>
              </p:cNvSpPr>
              <p:nvPr/>
            </p:nvSpPr>
            <p:spPr bwMode="auto">
              <a:xfrm>
                <a:off x="2300530" y="2907844"/>
                <a:ext cx="161496" cy="161693"/>
              </a:xfrm>
              <a:prstGeom prst="ellipse">
                <a:avLst/>
              </a:prstGeom>
              <a:grpFill/>
              <a:ln w="19050" algn="ctr">
                <a:solidFill>
                  <a:schemeClr val="tx1"/>
                </a:solidFill>
                <a:round/>
                <a:headEnd/>
                <a:tailEnd/>
              </a:ln>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08" name="Freeform 607"/>
              <p:cNvSpPr/>
              <p:nvPr/>
            </p:nvSpPr>
            <p:spPr>
              <a:xfrm>
                <a:off x="1858799" y="2875869"/>
                <a:ext cx="659606" cy="981075"/>
              </a:xfrm>
              <a:custGeom>
                <a:avLst/>
                <a:gdLst>
                  <a:gd name="connsiteX0" fmla="*/ 0 w 659606"/>
                  <a:gd name="connsiteY0" fmla="*/ 0 h 981075"/>
                  <a:gd name="connsiteX1" fmla="*/ 0 w 659606"/>
                  <a:gd name="connsiteY1" fmla="*/ 981075 h 981075"/>
                  <a:gd name="connsiteX2" fmla="*/ 659606 w 659606"/>
                  <a:gd name="connsiteY2" fmla="*/ 981075 h 981075"/>
                  <a:gd name="connsiteX3" fmla="*/ 659606 w 659606"/>
                  <a:gd name="connsiteY3" fmla="*/ 2382 h 981075"/>
                </a:gdLst>
                <a:ahLst/>
                <a:cxnLst>
                  <a:cxn ang="0">
                    <a:pos x="connsiteX0" y="connsiteY0"/>
                  </a:cxn>
                  <a:cxn ang="0">
                    <a:pos x="connsiteX1" y="connsiteY1"/>
                  </a:cxn>
                  <a:cxn ang="0">
                    <a:pos x="connsiteX2" y="connsiteY2"/>
                  </a:cxn>
                  <a:cxn ang="0">
                    <a:pos x="connsiteX3" y="connsiteY3"/>
                  </a:cxn>
                </a:cxnLst>
                <a:rect l="l" t="t" r="r" b="b"/>
                <a:pathLst>
                  <a:path w="659606" h="981075">
                    <a:moveTo>
                      <a:pt x="0" y="0"/>
                    </a:moveTo>
                    <a:lnTo>
                      <a:pt x="0" y="981075"/>
                    </a:lnTo>
                    <a:lnTo>
                      <a:pt x="659606" y="981075"/>
                    </a:lnTo>
                    <a:lnTo>
                      <a:pt x="659606" y="2382"/>
                    </a:lnTo>
                  </a:path>
                </a:pathLst>
              </a:custGeom>
              <a:grpFill/>
              <a:ln w="28575">
                <a:solidFill>
                  <a:srgbClr val="DC7D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0" name="Group 509"/>
            <p:cNvGrpSpPr/>
            <p:nvPr/>
          </p:nvGrpSpPr>
          <p:grpSpPr>
            <a:xfrm>
              <a:off x="6221413" y="2765364"/>
              <a:ext cx="659606" cy="981075"/>
              <a:chOff x="1858799" y="2875869"/>
              <a:chExt cx="659606" cy="981075"/>
            </a:xfrm>
            <a:noFill/>
          </p:grpSpPr>
          <p:sp>
            <p:nvSpPr>
              <p:cNvPr id="571" name="Oval 10"/>
              <p:cNvSpPr>
                <a:spLocks noChangeArrowheads="1"/>
              </p:cNvSpPr>
              <p:nvPr/>
            </p:nvSpPr>
            <p:spPr bwMode="auto">
              <a:xfrm>
                <a:off x="1875182" y="3657094"/>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72" name="Oval 11"/>
              <p:cNvSpPr>
                <a:spLocks noChangeArrowheads="1"/>
              </p:cNvSpPr>
              <p:nvPr/>
            </p:nvSpPr>
            <p:spPr bwMode="auto">
              <a:xfrm>
                <a:off x="2066247" y="3657094"/>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73" name="Oval 12"/>
              <p:cNvSpPr>
                <a:spLocks noChangeArrowheads="1"/>
              </p:cNvSpPr>
              <p:nvPr/>
            </p:nvSpPr>
            <p:spPr bwMode="auto">
              <a:xfrm>
                <a:off x="2257311" y="3657094"/>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74" name="Oval 13"/>
              <p:cNvSpPr>
                <a:spLocks noChangeArrowheads="1"/>
              </p:cNvSpPr>
              <p:nvPr/>
            </p:nvSpPr>
            <p:spPr bwMode="auto">
              <a:xfrm>
                <a:off x="1957067" y="3520453"/>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75" name="Oval 14"/>
              <p:cNvSpPr>
                <a:spLocks noChangeArrowheads="1"/>
              </p:cNvSpPr>
              <p:nvPr/>
            </p:nvSpPr>
            <p:spPr bwMode="auto">
              <a:xfrm>
                <a:off x="2134485" y="3506789"/>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76" name="Oval 15"/>
              <p:cNvSpPr>
                <a:spLocks noChangeArrowheads="1"/>
              </p:cNvSpPr>
              <p:nvPr/>
            </p:nvSpPr>
            <p:spPr bwMode="auto">
              <a:xfrm>
                <a:off x="2325549" y="3493125"/>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77" name="Oval 16"/>
              <p:cNvSpPr>
                <a:spLocks noChangeArrowheads="1"/>
              </p:cNvSpPr>
              <p:nvPr/>
            </p:nvSpPr>
            <p:spPr bwMode="auto">
              <a:xfrm>
                <a:off x="1888829" y="3370147"/>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78" name="Oval 17"/>
              <p:cNvSpPr>
                <a:spLocks noChangeArrowheads="1"/>
              </p:cNvSpPr>
              <p:nvPr/>
            </p:nvSpPr>
            <p:spPr bwMode="auto">
              <a:xfrm>
                <a:off x="2038951" y="3370147"/>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79" name="Oval 18"/>
              <p:cNvSpPr>
                <a:spLocks noChangeArrowheads="1"/>
              </p:cNvSpPr>
              <p:nvPr/>
            </p:nvSpPr>
            <p:spPr bwMode="auto">
              <a:xfrm>
                <a:off x="2243664" y="3356483"/>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80" name="Oval 472"/>
              <p:cNvSpPr>
                <a:spLocks noChangeArrowheads="1"/>
              </p:cNvSpPr>
              <p:nvPr/>
            </p:nvSpPr>
            <p:spPr bwMode="auto">
              <a:xfrm>
                <a:off x="1943419" y="3219842"/>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81" name="Oval 473"/>
              <p:cNvSpPr>
                <a:spLocks noChangeArrowheads="1"/>
              </p:cNvSpPr>
              <p:nvPr/>
            </p:nvSpPr>
            <p:spPr bwMode="auto">
              <a:xfrm>
                <a:off x="2134485" y="3206177"/>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82" name="Oval 474"/>
              <p:cNvSpPr>
                <a:spLocks noChangeArrowheads="1"/>
              </p:cNvSpPr>
              <p:nvPr/>
            </p:nvSpPr>
            <p:spPr bwMode="auto">
              <a:xfrm>
                <a:off x="2311901" y="3247171"/>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83" name="Oval 475"/>
              <p:cNvSpPr>
                <a:spLocks noChangeArrowheads="1"/>
              </p:cNvSpPr>
              <p:nvPr/>
            </p:nvSpPr>
            <p:spPr bwMode="auto">
              <a:xfrm>
                <a:off x="1902477" y="3069536"/>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84" name="Oval 476"/>
              <p:cNvSpPr>
                <a:spLocks noChangeArrowheads="1"/>
              </p:cNvSpPr>
              <p:nvPr/>
            </p:nvSpPr>
            <p:spPr bwMode="auto">
              <a:xfrm>
                <a:off x="2093541" y="3055871"/>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85" name="Oval 477"/>
              <p:cNvSpPr>
                <a:spLocks noChangeArrowheads="1"/>
              </p:cNvSpPr>
              <p:nvPr/>
            </p:nvSpPr>
            <p:spPr bwMode="auto">
              <a:xfrm>
                <a:off x="2257312" y="3055872"/>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86" name="Oval 478"/>
              <p:cNvSpPr>
                <a:spLocks noChangeArrowheads="1"/>
              </p:cNvSpPr>
              <p:nvPr/>
            </p:nvSpPr>
            <p:spPr bwMode="auto">
              <a:xfrm>
                <a:off x="1904753" y="2907844"/>
                <a:ext cx="161496" cy="161693"/>
              </a:xfrm>
              <a:prstGeom prst="ellipse">
                <a:avLst/>
              </a:prstGeom>
              <a:grpFill/>
              <a:ln w="19050" algn="ctr">
                <a:solidFill>
                  <a:schemeClr val="tx1"/>
                </a:solidFill>
                <a:round/>
                <a:headEnd/>
                <a:tailEnd/>
              </a:ln>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87" name="Oval 479"/>
              <p:cNvSpPr>
                <a:spLocks noChangeArrowheads="1"/>
              </p:cNvSpPr>
              <p:nvPr/>
            </p:nvSpPr>
            <p:spPr bwMode="auto">
              <a:xfrm>
                <a:off x="2109464" y="2921508"/>
                <a:ext cx="161496" cy="161693"/>
              </a:xfrm>
              <a:prstGeom prst="ellipse">
                <a:avLst/>
              </a:prstGeom>
              <a:grpFill/>
              <a:ln w="19050" algn="ctr">
                <a:solidFill>
                  <a:schemeClr val="tx1"/>
                </a:solidFill>
                <a:round/>
                <a:headEnd/>
                <a:tailEnd/>
              </a:ln>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88" name="Oval 480"/>
              <p:cNvSpPr>
                <a:spLocks noChangeArrowheads="1"/>
              </p:cNvSpPr>
              <p:nvPr/>
            </p:nvSpPr>
            <p:spPr bwMode="auto">
              <a:xfrm>
                <a:off x="2300530" y="2907844"/>
                <a:ext cx="161496" cy="161693"/>
              </a:xfrm>
              <a:prstGeom prst="ellipse">
                <a:avLst/>
              </a:prstGeom>
              <a:grpFill/>
              <a:ln w="19050" algn="ctr">
                <a:solidFill>
                  <a:schemeClr val="tx1"/>
                </a:solidFill>
                <a:round/>
                <a:headEnd/>
                <a:tailEnd/>
              </a:ln>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89" name="Freeform 588"/>
              <p:cNvSpPr/>
              <p:nvPr/>
            </p:nvSpPr>
            <p:spPr>
              <a:xfrm>
                <a:off x="1858799" y="2875869"/>
                <a:ext cx="659606" cy="981075"/>
              </a:xfrm>
              <a:custGeom>
                <a:avLst/>
                <a:gdLst>
                  <a:gd name="connsiteX0" fmla="*/ 0 w 659606"/>
                  <a:gd name="connsiteY0" fmla="*/ 0 h 981075"/>
                  <a:gd name="connsiteX1" fmla="*/ 0 w 659606"/>
                  <a:gd name="connsiteY1" fmla="*/ 981075 h 981075"/>
                  <a:gd name="connsiteX2" fmla="*/ 659606 w 659606"/>
                  <a:gd name="connsiteY2" fmla="*/ 981075 h 981075"/>
                  <a:gd name="connsiteX3" fmla="*/ 659606 w 659606"/>
                  <a:gd name="connsiteY3" fmla="*/ 2382 h 981075"/>
                </a:gdLst>
                <a:ahLst/>
                <a:cxnLst>
                  <a:cxn ang="0">
                    <a:pos x="connsiteX0" y="connsiteY0"/>
                  </a:cxn>
                  <a:cxn ang="0">
                    <a:pos x="connsiteX1" y="connsiteY1"/>
                  </a:cxn>
                  <a:cxn ang="0">
                    <a:pos x="connsiteX2" y="connsiteY2"/>
                  </a:cxn>
                  <a:cxn ang="0">
                    <a:pos x="connsiteX3" y="connsiteY3"/>
                  </a:cxn>
                </a:cxnLst>
                <a:rect l="l" t="t" r="r" b="b"/>
                <a:pathLst>
                  <a:path w="659606" h="981075">
                    <a:moveTo>
                      <a:pt x="0" y="0"/>
                    </a:moveTo>
                    <a:lnTo>
                      <a:pt x="0" y="981075"/>
                    </a:lnTo>
                    <a:lnTo>
                      <a:pt x="659606" y="981075"/>
                    </a:lnTo>
                    <a:lnTo>
                      <a:pt x="659606" y="2382"/>
                    </a:lnTo>
                  </a:path>
                </a:pathLst>
              </a:custGeom>
              <a:grpFill/>
              <a:ln w="28575">
                <a:solidFill>
                  <a:srgbClr val="DC7D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1" name="Group 510"/>
            <p:cNvGrpSpPr/>
            <p:nvPr/>
          </p:nvGrpSpPr>
          <p:grpSpPr>
            <a:xfrm>
              <a:off x="6946177" y="2765364"/>
              <a:ext cx="659606" cy="981075"/>
              <a:chOff x="1858799" y="2875869"/>
              <a:chExt cx="659606" cy="981075"/>
            </a:xfrm>
            <a:noFill/>
          </p:grpSpPr>
          <p:sp>
            <p:nvSpPr>
              <p:cNvPr id="552" name="Oval 10"/>
              <p:cNvSpPr>
                <a:spLocks noChangeArrowheads="1"/>
              </p:cNvSpPr>
              <p:nvPr/>
            </p:nvSpPr>
            <p:spPr bwMode="auto">
              <a:xfrm>
                <a:off x="1875182" y="3657094"/>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53" name="Oval 11"/>
              <p:cNvSpPr>
                <a:spLocks noChangeArrowheads="1"/>
              </p:cNvSpPr>
              <p:nvPr/>
            </p:nvSpPr>
            <p:spPr bwMode="auto">
              <a:xfrm>
                <a:off x="2066247" y="3657094"/>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54" name="Oval 12"/>
              <p:cNvSpPr>
                <a:spLocks noChangeArrowheads="1"/>
              </p:cNvSpPr>
              <p:nvPr/>
            </p:nvSpPr>
            <p:spPr bwMode="auto">
              <a:xfrm>
                <a:off x="2257311" y="3657094"/>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55" name="Oval 13"/>
              <p:cNvSpPr>
                <a:spLocks noChangeArrowheads="1"/>
              </p:cNvSpPr>
              <p:nvPr/>
            </p:nvSpPr>
            <p:spPr bwMode="auto">
              <a:xfrm>
                <a:off x="1957067" y="3520453"/>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56" name="Oval 14"/>
              <p:cNvSpPr>
                <a:spLocks noChangeArrowheads="1"/>
              </p:cNvSpPr>
              <p:nvPr/>
            </p:nvSpPr>
            <p:spPr bwMode="auto">
              <a:xfrm>
                <a:off x="2134485" y="3506789"/>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57" name="Oval 15"/>
              <p:cNvSpPr>
                <a:spLocks noChangeArrowheads="1"/>
              </p:cNvSpPr>
              <p:nvPr/>
            </p:nvSpPr>
            <p:spPr bwMode="auto">
              <a:xfrm>
                <a:off x="2325549" y="3493125"/>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58" name="Oval 16"/>
              <p:cNvSpPr>
                <a:spLocks noChangeArrowheads="1"/>
              </p:cNvSpPr>
              <p:nvPr/>
            </p:nvSpPr>
            <p:spPr bwMode="auto">
              <a:xfrm>
                <a:off x="1888829" y="3370147"/>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59" name="Oval 17"/>
              <p:cNvSpPr>
                <a:spLocks noChangeArrowheads="1"/>
              </p:cNvSpPr>
              <p:nvPr/>
            </p:nvSpPr>
            <p:spPr bwMode="auto">
              <a:xfrm>
                <a:off x="2038951" y="3370147"/>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60" name="Oval 18"/>
              <p:cNvSpPr>
                <a:spLocks noChangeArrowheads="1"/>
              </p:cNvSpPr>
              <p:nvPr/>
            </p:nvSpPr>
            <p:spPr bwMode="auto">
              <a:xfrm>
                <a:off x="2243664" y="3356483"/>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61" name="Oval 472"/>
              <p:cNvSpPr>
                <a:spLocks noChangeArrowheads="1"/>
              </p:cNvSpPr>
              <p:nvPr/>
            </p:nvSpPr>
            <p:spPr bwMode="auto">
              <a:xfrm>
                <a:off x="1943419" y="3219842"/>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62" name="Oval 473"/>
              <p:cNvSpPr>
                <a:spLocks noChangeArrowheads="1"/>
              </p:cNvSpPr>
              <p:nvPr/>
            </p:nvSpPr>
            <p:spPr bwMode="auto">
              <a:xfrm>
                <a:off x="2134485" y="3206177"/>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63" name="Oval 474"/>
              <p:cNvSpPr>
                <a:spLocks noChangeArrowheads="1"/>
              </p:cNvSpPr>
              <p:nvPr/>
            </p:nvSpPr>
            <p:spPr bwMode="auto">
              <a:xfrm>
                <a:off x="2311901" y="3247171"/>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64" name="Oval 475"/>
              <p:cNvSpPr>
                <a:spLocks noChangeArrowheads="1"/>
              </p:cNvSpPr>
              <p:nvPr/>
            </p:nvSpPr>
            <p:spPr bwMode="auto">
              <a:xfrm>
                <a:off x="1902477" y="3069536"/>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65" name="Oval 476"/>
              <p:cNvSpPr>
                <a:spLocks noChangeArrowheads="1"/>
              </p:cNvSpPr>
              <p:nvPr/>
            </p:nvSpPr>
            <p:spPr bwMode="auto">
              <a:xfrm>
                <a:off x="2093541" y="3055871"/>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66" name="Oval 477"/>
              <p:cNvSpPr>
                <a:spLocks noChangeArrowheads="1"/>
              </p:cNvSpPr>
              <p:nvPr/>
            </p:nvSpPr>
            <p:spPr bwMode="auto">
              <a:xfrm>
                <a:off x="2257312" y="3055872"/>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67" name="Oval 478"/>
              <p:cNvSpPr>
                <a:spLocks noChangeArrowheads="1"/>
              </p:cNvSpPr>
              <p:nvPr/>
            </p:nvSpPr>
            <p:spPr bwMode="auto">
              <a:xfrm>
                <a:off x="1904753" y="2907844"/>
                <a:ext cx="161496" cy="161693"/>
              </a:xfrm>
              <a:prstGeom prst="ellipse">
                <a:avLst/>
              </a:prstGeom>
              <a:grpFill/>
              <a:ln w="19050" algn="ctr">
                <a:solidFill>
                  <a:schemeClr val="tx1"/>
                </a:solidFill>
                <a:round/>
                <a:headEnd/>
                <a:tailEnd/>
              </a:ln>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68" name="Oval 479"/>
              <p:cNvSpPr>
                <a:spLocks noChangeArrowheads="1"/>
              </p:cNvSpPr>
              <p:nvPr/>
            </p:nvSpPr>
            <p:spPr bwMode="auto">
              <a:xfrm>
                <a:off x="2109464" y="2921508"/>
                <a:ext cx="161496" cy="161693"/>
              </a:xfrm>
              <a:prstGeom prst="ellipse">
                <a:avLst/>
              </a:prstGeom>
              <a:grpFill/>
              <a:ln w="19050" algn="ctr">
                <a:solidFill>
                  <a:schemeClr val="tx1"/>
                </a:solidFill>
                <a:round/>
                <a:headEnd/>
                <a:tailEnd/>
              </a:ln>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69" name="Oval 480"/>
              <p:cNvSpPr>
                <a:spLocks noChangeArrowheads="1"/>
              </p:cNvSpPr>
              <p:nvPr/>
            </p:nvSpPr>
            <p:spPr bwMode="auto">
              <a:xfrm>
                <a:off x="2300530" y="2907844"/>
                <a:ext cx="161496" cy="161693"/>
              </a:xfrm>
              <a:prstGeom prst="ellipse">
                <a:avLst/>
              </a:prstGeom>
              <a:grpFill/>
              <a:ln w="19050" algn="ctr">
                <a:solidFill>
                  <a:schemeClr val="tx1"/>
                </a:solidFill>
                <a:round/>
                <a:headEnd/>
                <a:tailEnd/>
              </a:ln>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70" name="Freeform 569"/>
              <p:cNvSpPr/>
              <p:nvPr/>
            </p:nvSpPr>
            <p:spPr>
              <a:xfrm>
                <a:off x="1858799" y="2875869"/>
                <a:ext cx="659606" cy="981075"/>
              </a:xfrm>
              <a:custGeom>
                <a:avLst/>
                <a:gdLst>
                  <a:gd name="connsiteX0" fmla="*/ 0 w 659606"/>
                  <a:gd name="connsiteY0" fmla="*/ 0 h 981075"/>
                  <a:gd name="connsiteX1" fmla="*/ 0 w 659606"/>
                  <a:gd name="connsiteY1" fmla="*/ 981075 h 981075"/>
                  <a:gd name="connsiteX2" fmla="*/ 659606 w 659606"/>
                  <a:gd name="connsiteY2" fmla="*/ 981075 h 981075"/>
                  <a:gd name="connsiteX3" fmla="*/ 659606 w 659606"/>
                  <a:gd name="connsiteY3" fmla="*/ 2382 h 981075"/>
                </a:gdLst>
                <a:ahLst/>
                <a:cxnLst>
                  <a:cxn ang="0">
                    <a:pos x="connsiteX0" y="connsiteY0"/>
                  </a:cxn>
                  <a:cxn ang="0">
                    <a:pos x="connsiteX1" y="connsiteY1"/>
                  </a:cxn>
                  <a:cxn ang="0">
                    <a:pos x="connsiteX2" y="connsiteY2"/>
                  </a:cxn>
                  <a:cxn ang="0">
                    <a:pos x="connsiteX3" y="connsiteY3"/>
                  </a:cxn>
                </a:cxnLst>
                <a:rect l="l" t="t" r="r" b="b"/>
                <a:pathLst>
                  <a:path w="659606" h="981075">
                    <a:moveTo>
                      <a:pt x="0" y="0"/>
                    </a:moveTo>
                    <a:lnTo>
                      <a:pt x="0" y="981075"/>
                    </a:lnTo>
                    <a:lnTo>
                      <a:pt x="659606" y="981075"/>
                    </a:lnTo>
                    <a:lnTo>
                      <a:pt x="659606" y="2382"/>
                    </a:lnTo>
                  </a:path>
                </a:pathLst>
              </a:custGeom>
              <a:grpFill/>
              <a:ln w="28575">
                <a:solidFill>
                  <a:srgbClr val="DC7D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2" name="Group 511"/>
            <p:cNvGrpSpPr/>
            <p:nvPr/>
          </p:nvGrpSpPr>
          <p:grpSpPr>
            <a:xfrm>
              <a:off x="7670356" y="2765364"/>
              <a:ext cx="659606" cy="981075"/>
              <a:chOff x="1858799" y="2875869"/>
              <a:chExt cx="659606" cy="981075"/>
            </a:xfrm>
            <a:noFill/>
          </p:grpSpPr>
          <p:sp>
            <p:nvSpPr>
              <p:cNvPr id="533" name="Oval 10"/>
              <p:cNvSpPr>
                <a:spLocks noChangeArrowheads="1"/>
              </p:cNvSpPr>
              <p:nvPr/>
            </p:nvSpPr>
            <p:spPr bwMode="auto">
              <a:xfrm>
                <a:off x="1875182" y="3657094"/>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34" name="Oval 11"/>
              <p:cNvSpPr>
                <a:spLocks noChangeArrowheads="1"/>
              </p:cNvSpPr>
              <p:nvPr/>
            </p:nvSpPr>
            <p:spPr bwMode="auto">
              <a:xfrm>
                <a:off x="2066247" y="3657094"/>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35" name="Oval 12"/>
              <p:cNvSpPr>
                <a:spLocks noChangeArrowheads="1"/>
              </p:cNvSpPr>
              <p:nvPr/>
            </p:nvSpPr>
            <p:spPr bwMode="auto">
              <a:xfrm>
                <a:off x="2257311" y="3657094"/>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36" name="Oval 13"/>
              <p:cNvSpPr>
                <a:spLocks noChangeArrowheads="1"/>
              </p:cNvSpPr>
              <p:nvPr/>
            </p:nvSpPr>
            <p:spPr bwMode="auto">
              <a:xfrm>
                <a:off x="1957067" y="3520453"/>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37" name="Oval 14"/>
              <p:cNvSpPr>
                <a:spLocks noChangeArrowheads="1"/>
              </p:cNvSpPr>
              <p:nvPr/>
            </p:nvSpPr>
            <p:spPr bwMode="auto">
              <a:xfrm>
                <a:off x="2134485" y="3506789"/>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38" name="Oval 15"/>
              <p:cNvSpPr>
                <a:spLocks noChangeArrowheads="1"/>
              </p:cNvSpPr>
              <p:nvPr/>
            </p:nvSpPr>
            <p:spPr bwMode="auto">
              <a:xfrm>
                <a:off x="2325549" y="3493125"/>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39" name="Oval 16"/>
              <p:cNvSpPr>
                <a:spLocks noChangeArrowheads="1"/>
              </p:cNvSpPr>
              <p:nvPr/>
            </p:nvSpPr>
            <p:spPr bwMode="auto">
              <a:xfrm>
                <a:off x="1888829" y="3370147"/>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40" name="Oval 17"/>
              <p:cNvSpPr>
                <a:spLocks noChangeArrowheads="1"/>
              </p:cNvSpPr>
              <p:nvPr/>
            </p:nvSpPr>
            <p:spPr bwMode="auto">
              <a:xfrm>
                <a:off x="2038951" y="3370147"/>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41" name="Oval 18"/>
              <p:cNvSpPr>
                <a:spLocks noChangeArrowheads="1"/>
              </p:cNvSpPr>
              <p:nvPr/>
            </p:nvSpPr>
            <p:spPr bwMode="auto">
              <a:xfrm>
                <a:off x="2243664" y="3356483"/>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42" name="Oval 472"/>
              <p:cNvSpPr>
                <a:spLocks noChangeArrowheads="1"/>
              </p:cNvSpPr>
              <p:nvPr/>
            </p:nvSpPr>
            <p:spPr bwMode="auto">
              <a:xfrm>
                <a:off x="1943419" y="3219842"/>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43" name="Oval 473"/>
              <p:cNvSpPr>
                <a:spLocks noChangeArrowheads="1"/>
              </p:cNvSpPr>
              <p:nvPr/>
            </p:nvSpPr>
            <p:spPr bwMode="auto">
              <a:xfrm>
                <a:off x="2134485" y="3206177"/>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44" name="Oval 474"/>
              <p:cNvSpPr>
                <a:spLocks noChangeArrowheads="1"/>
              </p:cNvSpPr>
              <p:nvPr/>
            </p:nvSpPr>
            <p:spPr bwMode="auto">
              <a:xfrm>
                <a:off x="2311901" y="3247171"/>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45" name="Oval 475"/>
              <p:cNvSpPr>
                <a:spLocks noChangeArrowheads="1"/>
              </p:cNvSpPr>
              <p:nvPr/>
            </p:nvSpPr>
            <p:spPr bwMode="auto">
              <a:xfrm>
                <a:off x="1902477" y="3069536"/>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46" name="Oval 476"/>
              <p:cNvSpPr>
                <a:spLocks noChangeArrowheads="1"/>
              </p:cNvSpPr>
              <p:nvPr/>
            </p:nvSpPr>
            <p:spPr bwMode="auto">
              <a:xfrm>
                <a:off x="2093541" y="3055871"/>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47" name="Oval 477"/>
              <p:cNvSpPr>
                <a:spLocks noChangeArrowheads="1"/>
              </p:cNvSpPr>
              <p:nvPr/>
            </p:nvSpPr>
            <p:spPr bwMode="auto">
              <a:xfrm>
                <a:off x="2257312" y="3055872"/>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48" name="Oval 478"/>
              <p:cNvSpPr>
                <a:spLocks noChangeArrowheads="1"/>
              </p:cNvSpPr>
              <p:nvPr/>
            </p:nvSpPr>
            <p:spPr bwMode="auto">
              <a:xfrm>
                <a:off x="1904753" y="2907844"/>
                <a:ext cx="161496" cy="161693"/>
              </a:xfrm>
              <a:prstGeom prst="ellipse">
                <a:avLst/>
              </a:prstGeom>
              <a:grpFill/>
              <a:ln w="19050" algn="ctr">
                <a:solidFill>
                  <a:schemeClr val="tx1"/>
                </a:solidFill>
                <a:round/>
                <a:headEnd/>
                <a:tailEnd/>
              </a:ln>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49" name="Oval 479"/>
              <p:cNvSpPr>
                <a:spLocks noChangeArrowheads="1"/>
              </p:cNvSpPr>
              <p:nvPr/>
            </p:nvSpPr>
            <p:spPr bwMode="auto">
              <a:xfrm>
                <a:off x="2109464" y="2921508"/>
                <a:ext cx="161496" cy="161693"/>
              </a:xfrm>
              <a:prstGeom prst="ellipse">
                <a:avLst/>
              </a:prstGeom>
              <a:grpFill/>
              <a:ln w="19050" algn="ctr">
                <a:solidFill>
                  <a:schemeClr val="tx1"/>
                </a:solidFill>
                <a:round/>
                <a:headEnd/>
                <a:tailEnd/>
              </a:ln>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50" name="Oval 480"/>
              <p:cNvSpPr>
                <a:spLocks noChangeArrowheads="1"/>
              </p:cNvSpPr>
              <p:nvPr/>
            </p:nvSpPr>
            <p:spPr bwMode="auto">
              <a:xfrm>
                <a:off x="2300530" y="2907844"/>
                <a:ext cx="161496" cy="161693"/>
              </a:xfrm>
              <a:prstGeom prst="ellipse">
                <a:avLst/>
              </a:prstGeom>
              <a:grpFill/>
              <a:ln w="19050" algn="ctr">
                <a:solidFill>
                  <a:schemeClr val="tx1"/>
                </a:solidFill>
                <a:round/>
                <a:headEnd/>
                <a:tailEnd/>
              </a:ln>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51" name="Freeform 550"/>
              <p:cNvSpPr/>
              <p:nvPr/>
            </p:nvSpPr>
            <p:spPr>
              <a:xfrm>
                <a:off x="1858799" y="2875869"/>
                <a:ext cx="659606" cy="981075"/>
              </a:xfrm>
              <a:custGeom>
                <a:avLst/>
                <a:gdLst>
                  <a:gd name="connsiteX0" fmla="*/ 0 w 659606"/>
                  <a:gd name="connsiteY0" fmla="*/ 0 h 981075"/>
                  <a:gd name="connsiteX1" fmla="*/ 0 w 659606"/>
                  <a:gd name="connsiteY1" fmla="*/ 981075 h 981075"/>
                  <a:gd name="connsiteX2" fmla="*/ 659606 w 659606"/>
                  <a:gd name="connsiteY2" fmla="*/ 981075 h 981075"/>
                  <a:gd name="connsiteX3" fmla="*/ 659606 w 659606"/>
                  <a:gd name="connsiteY3" fmla="*/ 2382 h 981075"/>
                </a:gdLst>
                <a:ahLst/>
                <a:cxnLst>
                  <a:cxn ang="0">
                    <a:pos x="connsiteX0" y="connsiteY0"/>
                  </a:cxn>
                  <a:cxn ang="0">
                    <a:pos x="connsiteX1" y="connsiteY1"/>
                  </a:cxn>
                  <a:cxn ang="0">
                    <a:pos x="connsiteX2" y="connsiteY2"/>
                  </a:cxn>
                  <a:cxn ang="0">
                    <a:pos x="connsiteX3" y="connsiteY3"/>
                  </a:cxn>
                </a:cxnLst>
                <a:rect l="l" t="t" r="r" b="b"/>
                <a:pathLst>
                  <a:path w="659606" h="981075">
                    <a:moveTo>
                      <a:pt x="0" y="0"/>
                    </a:moveTo>
                    <a:lnTo>
                      <a:pt x="0" y="981075"/>
                    </a:lnTo>
                    <a:lnTo>
                      <a:pt x="659606" y="981075"/>
                    </a:lnTo>
                    <a:lnTo>
                      <a:pt x="659606" y="2382"/>
                    </a:lnTo>
                  </a:path>
                </a:pathLst>
              </a:custGeom>
              <a:grpFill/>
              <a:ln w="28575">
                <a:solidFill>
                  <a:srgbClr val="DC7D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3" name="Group 512"/>
            <p:cNvGrpSpPr/>
            <p:nvPr/>
          </p:nvGrpSpPr>
          <p:grpSpPr>
            <a:xfrm>
              <a:off x="8396283" y="2768481"/>
              <a:ext cx="659606" cy="981075"/>
              <a:chOff x="1858799" y="2875869"/>
              <a:chExt cx="659606" cy="981075"/>
            </a:xfrm>
            <a:noFill/>
          </p:grpSpPr>
          <p:sp>
            <p:nvSpPr>
              <p:cNvPr id="514" name="Oval 10"/>
              <p:cNvSpPr>
                <a:spLocks noChangeArrowheads="1"/>
              </p:cNvSpPr>
              <p:nvPr/>
            </p:nvSpPr>
            <p:spPr bwMode="auto">
              <a:xfrm>
                <a:off x="1875182" y="3657094"/>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15" name="Oval 11"/>
              <p:cNvSpPr>
                <a:spLocks noChangeArrowheads="1"/>
              </p:cNvSpPr>
              <p:nvPr/>
            </p:nvSpPr>
            <p:spPr bwMode="auto">
              <a:xfrm>
                <a:off x="2066247" y="3657094"/>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16" name="Oval 12"/>
              <p:cNvSpPr>
                <a:spLocks noChangeArrowheads="1"/>
              </p:cNvSpPr>
              <p:nvPr/>
            </p:nvSpPr>
            <p:spPr bwMode="auto">
              <a:xfrm>
                <a:off x="2257311" y="3657094"/>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17" name="Oval 13"/>
              <p:cNvSpPr>
                <a:spLocks noChangeArrowheads="1"/>
              </p:cNvSpPr>
              <p:nvPr/>
            </p:nvSpPr>
            <p:spPr bwMode="auto">
              <a:xfrm>
                <a:off x="1957067" y="3520453"/>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18" name="Oval 14"/>
              <p:cNvSpPr>
                <a:spLocks noChangeArrowheads="1"/>
              </p:cNvSpPr>
              <p:nvPr/>
            </p:nvSpPr>
            <p:spPr bwMode="auto">
              <a:xfrm>
                <a:off x="2134485" y="3506789"/>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19" name="Oval 15"/>
              <p:cNvSpPr>
                <a:spLocks noChangeArrowheads="1"/>
              </p:cNvSpPr>
              <p:nvPr/>
            </p:nvSpPr>
            <p:spPr bwMode="auto">
              <a:xfrm>
                <a:off x="2325549" y="3493125"/>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20" name="Oval 16"/>
              <p:cNvSpPr>
                <a:spLocks noChangeArrowheads="1"/>
              </p:cNvSpPr>
              <p:nvPr/>
            </p:nvSpPr>
            <p:spPr bwMode="auto">
              <a:xfrm>
                <a:off x="1888829" y="3370147"/>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21" name="Oval 17"/>
              <p:cNvSpPr>
                <a:spLocks noChangeArrowheads="1"/>
              </p:cNvSpPr>
              <p:nvPr/>
            </p:nvSpPr>
            <p:spPr bwMode="auto">
              <a:xfrm>
                <a:off x="2038951" y="3370147"/>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22" name="Oval 18"/>
              <p:cNvSpPr>
                <a:spLocks noChangeArrowheads="1"/>
              </p:cNvSpPr>
              <p:nvPr/>
            </p:nvSpPr>
            <p:spPr bwMode="auto">
              <a:xfrm>
                <a:off x="2243664" y="3356483"/>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23" name="Oval 472"/>
              <p:cNvSpPr>
                <a:spLocks noChangeArrowheads="1"/>
              </p:cNvSpPr>
              <p:nvPr/>
            </p:nvSpPr>
            <p:spPr bwMode="auto">
              <a:xfrm>
                <a:off x="1943419" y="3219842"/>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24" name="Oval 473"/>
              <p:cNvSpPr>
                <a:spLocks noChangeArrowheads="1"/>
              </p:cNvSpPr>
              <p:nvPr/>
            </p:nvSpPr>
            <p:spPr bwMode="auto">
              <a:xfrm>
                <a:off x="2134485" y="3206177"/>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25" name="Oval 474"/>
              <p:cNvSpPr>
                <a:spLocks noChangeArrowheads="1"/>
              </p:cNvSpPr>
              <p:nvPr/>
            </p:nvSpPr>
            <p:spPr bwMode="auto">
              <a:xfrm>
                <a:off x="2311901" y="3247171"/>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26" name="Oval 475"/>
              <p:cNvSpPr>
                <a:spLocks noChangeArrowheads="1"/>
              </p:cNvSpPr>
              <p:nvPr/>
            </p:nvSpPr>
            <p:spPr bwMode="auto">
              <a:xfrm>
                <a:off x="1902477" y="3069536"/>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27" name="Oval 476"/>
              <p:cNvSpPr>
                <a:spLocks noChangeArrowheads="1"/>
              </p:cNvSpPr>
              <p:nvPr/>
            </p:nvSpPr>
            <p:spPr bwMode="auto">
              <a:xfrm>
                <a:off x="2093541" y="3055871"/>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28" name="Oval 477"/>
              <p:cNvSpPr>
                <a:spLocks noChangeArrowheads="1"/>
              </p:cNvSpPr>
              <p:nvPr/>
            </p:nvSpPr>
            <p:spPr bwMode="auto">
              <a:xfrm>
                <a:off x="2257312" y="3055872"/>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29" name="Oval 478"/>
              <p:cNvSpPr>
                <a:spLocks noChangeArrowheads="1"/>
              </p:cNvSpPr>
              <p:nvPr/>
            </p:nvSpPr>
            <p:spPr bwMode="auto">
              <a:xfrm>
                <a:off x="1904753" y="2907844"/>
                <a:ext cx="161496" cy="161693"/>
              </a:xfrm>
              <a:prstGeom prst="ellipse">
                <a:avLst/>
              </a:prstGeom>
              <a:grpFill/>
              <a:ln w="19050" algn="ctr">
                <a:solidFill>
                  <a:schemeClr val="tx1"/>
                </a:solidFill>
                <a:round/>
                <a:headEnd/>
                <a:tailEnd/>
              </a:ln>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30" name="Oval 479"/>
              <p:cNvSpPr>
                <a:spLocks noChangeArrowheads="1"/>
              </p:cNvSpPr>
              <p:nvPr/>
            </p:nvSpPr>
            <p:spPr bwMode="auto">
              <a:xfrm>
                <a:off x="2109464" y="2921508"/>
                <a:ext cx="161496" cy="161693"/>
              </a:xfrm>
              <a:prstGeom prst="ellipse">
                <a:avLst/>
              </a:prstGeom>
              <a:grpFill/>
              <a:ln w="19050" algn="ctr">
                <a:solidFill>
                  <a:schemeClr val="tx1"/>
                </a:solidFill>
                <a:round/>
                <a:headEnd/>
                <a:tailEnd/>
              </a:ln>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31" name="Oval 480"/>
              <p:cNvSpPr>
                <a:spLocks noChangeArrowheads="1"/>
              </p:cNvSpPr>
              <p:nvPr/>
            </p:nvSpPr>
            <p:spPr bwMode="auto">
              <a:xfrm>
                <a:off x="2300530" y="2907844"/>
                <a:ext cx="161496" cy="161693"/>
              </a:xfrm>
              <a:prstGeom prst="ellipse">
                <a:avLst/>
              </a:prstGeom>
              <a:grpFill/>
              <a:ln w="19050" algn="ctr">
                <a:solidFill>
                  <a:schemeClr val="tx1"/>
                </a:solidFill>
                <a:round/>
                <a:headEnd/>
                <a:tailEnd/>
              </a:ln>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32" name="Freeform 531"/>
              <p:cNvSpPr/>
              <p:nvPr/>
            </p:nvSpPr>
            <p:spPr>
              <a:xfrm>
                <a:off x="1858799" y="2875869"/>
                <a:ext cx="659606" cy="981075"/>
              </a:xfrm>
              <a:custGeom>
                <a:avLst/>
                <a:gdLst>
                  <a:gd name="connsiteX0" fmla="*/ 0 w 659606"/>
                  <a:gd name="connsiteY0" fmla="*/ 0 h 981075"/>
                  <a:gd name="connsiteX1" fmla="*/ 0 w 659606"/>
                  <a:gd name="connsiteY1" fmla="*/ 981075 h 981075"/>
                  <a:gd name="connsiteX2" fmla="*/ 659606 w 659606"/>
                  <a:gd name="connsiteY2" fmla="*/ 981075 h 981075"/>
                  <a:gd name="connsiteX3" fmla="*/ 659606 w 659606"/>
                  <a:gd name="connsiteY3" fmla="*/ 2382 h 981075"/>
                </a:gdLst>
                <a:ahLst/>
                <a:cxnLst>
                  <a:cxn ang="0">
                    <a:pos x="connsiteX0" y="connsiteY0"/>
                  </a:cxn>
                  <a:cxn ang="0">
                    <a:pos x="connsiteX1" y="connsiteY1"/>
                  </a:cxn>
                  <a:cxn ang="0">
                    <a:pos x="connsiteX2" y="connsiteY2"/>
                  </a:cxn>
                  <a:cxn ang="0">
                    <a:pos x="connsiteX3" y="connsiteY3"/>
                  </a:cxn>
                </a:cxnLst>
                <a:rect l="l" t="t" r="r" b="b"/>
                <a:pathLst>
                  <a:path w="659606" h="981075">
                    <a:moveTo>
                      <a:pt x="0" y="0"/>
                    </a:moveTo>
                    <a:lnTo>
                      <a:pt x="0" y="981075"/>
                    </a:lnTo>
                    <a:lnTo>
                      <a:pt x="659606" y="981075"/>
                    </a:lnTo>
                    <a:lnTo>
                      <a:pt x="659606" y="2382"/>
                    </a:lnTo>
                  </a:path>
                </a:pathLst>
              </a:custGeom>
              <a:grpFill/>
              <a:ln w="28575">
                <a:solidFill>
                  <a:srgbClr val="DC7D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mc:AlternateContent xmlns:mc="http://schemas.openxmlformats.org/markup-compatibility/2006" xmlns:a14="http://schemas.microsoft.com/office/drawing/2010/main">
        <mc:Choice Requires="a14">
          <p:sp>
            <p:nvSpPr>
              <p:cNvPr id="8" name="TextBox 7"/>
              <p:cNvSpPr txBox="1"/>
              <p:nvPr/>
            </p:nvSpPr>
            <p:spPr>
              <a:xfrm>
                <a:off x="6606415" y="5319564"/>
                <a:ext cx="1833002" cy="8154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15</m:t>
                          </m:r>
                        </m:num>
                        <m:den>
                          <m:r>
                            <a:rPr lang="en-US" sz="2800" b="0" i="1" smtClean="0">
                              <a:latin typeface="Cambria Math" panose="02040503050406030204" pitchFamily="18" charset="0"/>
                            </a:rPr>
                            <m:t>40</m:t>
                          </m:r>
                        </m:den>
                      </m:f>
                      <m:r>
                        <a:rPr lang="en-US" sz="2800" b="0" i="1" smtClean="0">
                          <a:latin typeface="Cambria Math" panose="02040503050406030204" pitchFamily="18" charset="0"/>
                        </a:rPr>
                        <m:t>=0.375</m:t>
                      </m:r>
                    </m:oMath>
                  </m:oMathPara>
                </a14:m>
                <a:endParaRPr lang="en-US" sz="2800" dirty="0"/>
              </a:p>
            </p:txBody>
          </p:sp>
        </mc:Choice>
        <mc:Fallback xmlns="">
          <p:sp>
            <p:nvSpPr>
              <p:cNvPr id="8" name="TextBox 7"/>
              <p:cNvSpPr txBox="1">
                <a:spLocks noRot="1" noChangeAspect="1" noMove="1" noResize="1" noEditPoints="1" noAdjustHandles="1" noChangeArrowheads="1" noChangeShapeType="1" noTextEdit="1"/>
              </p:cNvSpPr>
              <p:nvPr/>
            </p:nvSpPr>
            <p:spPr>
              <a:xfrm>
                <a:off x="6606415" y="5319564"/>
                <a:ext cx="1833002" cy="815416"/>
              </a:xfrm>
              <a:prstGeom prst="rect">
                <a:avLst/>
              </a:prstGeom>
              <a:blipFill rotWithShape="0">
                <a:blip r:embed="rId3"/>
                <a:stretch>
                  <a:fillRect/>
                </a:stretch>
              </a:blipFill>
            </p:spPr>
            <p:txBody>
              <a:bodyPr/>
              <a:lstStyle/>
              <a:p>
                <a:r>
                  <a:rPr lang="en-US">
                    <a:noFill/>
                  </a:rPr>
                  <a:t> </a:t>
                </a:r>
              </a:p>
            </p:txBody>
          </p:sp>
        </mc:Fallback>
      </mc:AlternateContent>
      <p:sp>
        <p:nvSpPr>
          <p:cNvPr id="230" name="Oval 10"/>
          <p:cNvSpPr>
            <a:spLocks noChangeArrowheads="1"/>
          </p:cNvSpPr>
          <p:nvPr/>
        </p:nvSpPr>
        <p:spPr bwMode="auto">
          <a:xfrm>
            <a:off x="1881044" y="5961089"/>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231" name="Oval 11"/>
          <p:cNvSpPr>
            <a:spLocks noChangeArrowheads="1"/>
          </p:cNvSpPr>
          <p:nvPr/>
        </p:nvSpPr>
        <p:spPr bwMode="auto">
          <a:xfrm>
            <a:off x="2072109" y="5961089"/>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232" name="Oval 12"/>
          <p:cNvSpPr>
            <a:spLocks noChangeArrowheads="1"/>
          </p:cNvSpPr>
          <p:nvPr/>
        </p:nvSpPr>
        <p:spPr bwMode="auto">
          <a:xfrm>
            <a:off x="2263173" y="5961089"/>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233" name="Oval 13"/>
          <p:cNvSpPr>
            <a:spLocks noChangeArrowheads="1"/>
          </p:cNvSpPr>
          <p:nvPr/>
        </p:nvSpPr>
        <p:spPr bwMode="auto">
          <a:xfrm>
            <a:off x="1962929" y="5824448"/>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234" name="Oval 14"/>
          <p:cNvSpPr>
            <a:spLocks noChangeArrowheads="1"/>
          </p:cNvSpPr>
          <p:nvPr/>
        </p:nvSpPr>
        <p:spPr bwMode="auto">
          <a:xfrm>
            <a:off x="2140347" y="5810784"/>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235" name="Oval 15"/>
          <p:cNvSpPr>
            <a:spLocks noChangeArrowheads="1"/>
          </p:cNvSpPr>
          <p:nvPr/>
        </p:nvSpPr>
        <p:spPr bwMode="auto">
          <a:xfrm>
            <a:off x="2331411" y="5797120"/>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236" name="Oval 16"/>
          <p:cNvSpPr>
            <a:spLocks noChangeArrowheads="1"/>
          </p:cNvSpPr>
          <p:nvPr/>
        </p:nvSpPr>
        <p:spPr bwMode="auto">
          <a:xfrm>
            <a:off x="1894691" y="5674142"/>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237" name="Oval 17"/>
          <p:cNvSpPr>
            <a:spLocks noChangeArrowheads="1"/>
          </p:cNvSpPr>
          <p:nvPr/>
        </p:nvSpPr>
        <p:spPr bwMode="auto">
          <a:xfrm>
            <a:off x="2044813" y="5674142"/>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238" name="Oval 18"/>
          <p:cNvSpPr>
            <a:spLocks noChangeArrowheads="1"/>
          </p:cNvSpPr>
          <p:nvPr/>
        </p:nvSpPr>
        <p:spPr bwMode="auto">
          <a:xfrm>
            <a:off x="2249526" y="5660478"/>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239" name="Oval 472"/>
          <p:cNvSpPr>
            <a:spLocks noChangeArrowheads="1"/>
          </p:cNvSpPr>
          <p:nvPr/>
        </p:nvSpPr>
        <p:spPr bwMode="auto">
          <a:xfrm>
            <a:off x="1949281" y="5523837"/>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240" name="Oval 473"/>
          <p:cNvSpPr>
            <a:spLocks noChangeArrowheads="1"/>
          </p:cNvSpPr>
          <p:nvPr/>
        </p:nvSpPr>
        <p:spPr bwMode="auto">
          <a:xfrm>
            <a:off x="2140347" y="5510172"/>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241" name="Oval 474"/>
          <p:cNvSpPr>
            <a:spLocks noChangeArrowheads="1"/>
          </p:cNvSpPr>
          <p:nvPr/>
        </p:nvSpPr>
        <p:spPr bwMode="auto">
          <a:xfrm>
            <a:off x="2317763" y="5551166"/>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242" name="Oval 475"/>
          <p:cNvSpPr>
            <a:spLocks noChangeArrowheads="1"/>
          </p:cNvSpPr>
          <p:nvPr/>
        </p:nvSpPr>
        <p:spPr bwMode="auto">
          <a:xfrm>
            <a:off x="1908339" y="5373531"/>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243" name="Oval 476"/>
          <p:cNvSpPr>
            <a:spLocks noChangeArrowheads="1"/>
          </p:cNvSpPr>
          <p:nvPr/>
        </p:nvSpPr>
        <p:spPr bwMode="auto">
          <a:xfrm>
            <a:off x="2099403" y="5359866"/>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244" name="Oval 477"/>
          <p:cNvSpPr>
            <a:spLocks noChangeArrowheads="1"/>
          </p:cNvSpPr>
          <p:nvPr/>
        </p:nvSpPr>
        <p:spPr bwMode="auto">
          <a:xfrm>
            <a:off x="2263174" y="5359867"/>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250" name="Oval 10"/>
          <p:cNvSpPr>
            <a:spLocks noChangeArrowheads="1"/>
          </p:cNvSpPr>
          <p:nvPr/>
        </p:nvSpPr>
        <p:spPr bwMode="auto">
          <a:xfrm>
            <a:off x="2603474" y="5964829"/>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251" name="Oval 11"/>
          <p:cNvSpPr>
            <a:spLocks noChangeArrowheads="1"/>
          </p:cNvSpPr>
          <p:nvPr/>
        </p:nvSpPr>
        <p:spPr bwMode="auto">
          <a:xfrm>
            <a:off x="2794539" y="5964829"/>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252" name="Oval 12"/>
          <p:cNvSpPr>
            <a:spLocks noChangeArrowheads="1"/>
          </p:cNvSpPr>
          <p:nvPr/>
        </p:nvSpPr>
        <p:spPr bwMode="auto">
          <a:xfrm>
            <a:off x="2985603" y="5964829"/>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253" name="Oval 13"/>
          <p:cNvSpPr>
            <a:spLocks noChangeArrowheads="1"/>
          </p:cNvSpPr>
          <p:nvPr/>
        </p:nvSpPr>
        <p:spPr bwMode="auto">
          <a:xfrm>
            <a:off x="2685359" y="5828188"/>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254" name="Oval 14"/>
          <p:cNvSpPr>
            <a:spLocks noChangeArrowheads="1"/>
          </p:cNvSpPr>
          <p:nvPr/>
        </p:nvSpPr>
        <p:spPr bwMode="auto">
          <a:xfrm>
            <a:off x="2862777" y="5814524"/>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255" name="Oval 15"/>
          <p:cNvSpPr>
            <a:spLocks noChangeArrowheads="1"/>
          </p:cNvSpPr>
          <p:nvPr/>
        </p:nvSpPr>
        <p:spPr bwMode="auto">
          <a:xfrm>
            <a:off x="3053841" y="5800860"/>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256" name="Oval 16"/>
          <p:cNvSpPr>
            <a:spLocks noChangeArrowheads="1"/>
          </p:cNvSpPr>
          <p:nvPr/>
        </p:nvSpPr>
        <p:spPr bwMode="auto">
          <a:xfrm>
            <a:off x="2617121" y="5677882"/>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257" name="Oval 17"/>
          <p:cNvSpPr>
            <a:spLocks noChangeArrowheads="1"/>
          </p:cNvSpPr>
          <p:nvPr/>
        </p:nvSpPr>
        <p:spPr bwMode="auto">
          <a:xfrm>
            <a:off x="2767243" y="5677882"/>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258" name="Oval 18"/>
          <p:cNvSpPr>
            <a:spLocks noChangeArrowheads="1"/>
          </p:cNvSpPr>
          <p:nvPr/>
        </p:nvSpPr>
        <p:spPr bwMode="auto">
          <a:xfrm>
            <a:off x="2971956" y="5664218"/>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259" name="Oval 472"/>
          <p:cNvSpPr>
            <a:spLocks noChangeArrowheads="1"/>
          </p:cNvSpPr>
          <p:nvPr/>
        </p:nvSpPr>
        <p:spPr bwMode="auto">
          <a:xfrm>
            <a:off x="2671711" y="5527577"/>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260" name="Oval 473"/>
          <p:cNvSpPr>
            <a:spLocks noChangeArrowheads="1"/>
          </p:cNvSpPr>
          <p:nvPr/>
        </p:nvSpPr>
        <p:spPr bwMode="auto">
          <a:xfrm>
            <a:off x="2862777" y="5513912"/>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261" name="Oval 474"/>
          <p:cNvSpPr>
            <a:spLocks noChangeArrowheads="1"/>
          </p:cNvSpPr>
          <p:nvPr/>
        </p:nvSpPr>
        <p:spPr bwMode="auto">
          <a:xfrm>
            <a:off x="3040193" y="5554906"/>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270" name="Oval 10"/>
          <p:cNvSpPr>
            <a:spLocks noChangeArrowheads="1"/>
          </p:cNvSpPr>
          <p:nvPr/>
        </p:nvSpPr>
        <p:spPr bwMode="auto">
          <a:xfrm>
            <a:off x="3328018" y="5968569"/>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271" name="Oval 11"/>
          <p:cNvSpPr>
            <a:spLocks noChangeArrowheads="1"/>
          </p:cNvSpPr>
          <p:nvPr/>
        </p:nvSpPr>
        <p:spPr bwMode="auto">
          <a:xfrm>
            <a:off x="3519083" y="5968569"/>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272" name="Oval 12"/>
          <p:cNvSpPr>
            <a:spLocks noChangeArrowheads="1"/>
          </p:cNvSpPr>
          <p:nvPr/>
        </p:nvSpPr>
        <p:spPr bwMode="auto">
          <a:xfrm>
            <a:off x="3710147" y="5968569"/>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273" name="Oval 13"/>
          <p:cNvSpPr>
            <a:spLocks noChangeArrowheads="1"/>
          </p:cNvSpPr>
          <p:nvPr/>
        </p:nvSpPr>
        <p:spPr bwMode="auto">
          <a:xfrm>
            <a:off x="3409903" y="5831928"/>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274" name="Oval 14"/>
          <p:cNvSpPr>
            <a:spLocks noChangeArrowheads="1"/>
          </p:cNvSpPr>
          <p:nvPr/>
        </p:nvSpPr>
        <p:spPr bwMode="auto">
          <a:xfrm>
            <a:off x="3587321" y="5818264"/>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275" name="Oval 15"/>
          <p:cNvSpPr>
            <a:spLocks noChangeArrowheads="1"/>
          </p:cNvSpPr>
          <p:nvPr/>
        </p:nvSpPr>
        <p:spPr bwMode="auto">
          <a:xfrm>
            <a:off x="3778385" y="5804600"/>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276" name="Oval 16"/>
          <p:cNvSpPr>
            <a:spLocks noChangeArrowheads="1"/>
          </p:cNvSpPr>
          <p:nvPr/>
        </p:nvSpPr>
        <p:spPr bwMode="auto">
          <a:xfrm>
            <a:off x="3341665" y="5681622"/>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290" name="Oval 10"/>
          <p:cNvSpPr>
            <a:spLocks noChangeArrowheads="1"/>
          </p:cNvSpPr>
          <p:nvPr/>
        </p:nvSpPr>
        <p:spPr bwMode="auto">
          <a:xfrm>
            <a:off x="4055301" y="5968568"/>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291" name="Oval 11"/>
          <p:cNvSpPr>
            <a:spLocks noChangeArrowheads="1"/>
          </p:cNvSpPr>
          <p:nvPr/>
        </p:nvSpPr>
        <p:spPr bwMode="auto">
          <a:xfrm>
            <a:off x="4246366" y="5968568"/>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292" name="Oval 12"/>
          <p:cNvSpPr>
            <a:spLocks noChangeArrowheads="1"/>
          </p:cNvSpPr>
          <p:nvPr/>
        </p:nvSpPr>
        <p:spPr bwMode="auto">
          <a:xfrm>
            <a:off x="4437430" y="5968568"/>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10" name="Oval 10"/>
          <p:cNvSpPr>
            <a:spLocks noChangeArrowheads="1"/>
          </p:cNvSpPr>
          <p:nvPr/>
        </p:nvSpPr>
        <p:spPr bwMode="auto">
          <a:xfrm>
            <a:off x="4781623" y="5968566"/>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11" name="Oval 11"/>
          <p:cNvSpPr>
            <a:spLocks noChangeArrowheads="1"/>
          </p:cNvSpPr>
          <p:nvPr/>
        </p:nvSpPr>
        <p:spPr bwMode="auto">
          <a:xfrm>
            <a:off x="4972688" y="5968566"/>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12" name="Oval 12"/>
          <p:cNvSpPr>
            <a:spLocks noChangeArrowheads="1"/>
          </p:cNvSpPr>
          <p:nvPr/>
        </p:nvSpPr>
        <p:spPr bwMode="auto">
          <a:xfrm>
            <a:off x="5163752" y="5968566"/>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330" name="Oval 329"/>
          <p:cNvSpPr/>
          <p:nvPr/>
        </p:nvSpPr>
        <p:spPr>
          <a:xfrm>
            <a:off x="1524001" y="4991100"/>
            <a:ext cx="4149138" cy="148992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62475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Captured Response Chart</a:t>
            </a:r>
          </a:p>
        </p:txBody>
      </p:sp>
      <p:sp>
        <p:nvSpPr>
          <p:cNvPr id="4" name="Slide Number Placeholder 3"/>
          <p:cNvSpPr>
            <a:spLocks noGrp="1"/>
          </p:cNvSpPr>
          <p:nvPr>
            <p:ph type="sldNum" sz="quarter" idx="12"/>
          </p:nvPr>
        </p:nvSpPr>
        <p:spPr/>
        <p:txBody>
          <a:bodyPr/>
          <a:lstStyle/>
          <a:p>
            <a:fld id="{601A7ADE-E78F-4068-B691-87A7BF8C4DE5}" type="slidenum">
              <a:rPr lang="en-US" smtClean="0"/>
              <a:pPr/>
              <a:t>35</a:t>
            </a:fld>
            <a:endParaRPr lang="en-US" dirty="0"/>
          </a:p>
        </p:txBody>
      </p:sp>
      <p:graphicFrame>
        <p:nvGraphicFramePr>
          <p:cNvPr id="6" name="Chart 5"/>
          <p:cNvGraphicFramePr>
            <a:graphicFrameLocks/>
          </p:cNvGraphicFramePr>
          <p:nvPr>
            <p:extLst>
              <p:ext uri="{D42A27DB-BD31-4B8C-83A1-F6EECF244321}">
                <p14:modId xmlns:p14="http://schemas.microsoft.com/office/powerpoint/2010/main" val="1170552045"/>
              </p:ext>
            </p:extLst>
          </p:nvPr>
        </p:nvGraphicFramePr>
        <p:xfrm>
          <a:off x="2208363" y="1691322"/>
          <a:ext cx="7799658" cy="448087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655766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Baseline Model</a:t>
            </a:r>
          </a:p>
        </p:txBody>
      </p:sp>
      <p:sp>
        <p:nvSpPr>
          <p:cNvPr id="3" name="Content Placeholder 2"/>
          <p:cNvSpPr>
            <a:spLocks noGrp="1"/>
          </p:cNvSpPr>
          <p:nvPr>
            <p:ph idx="1"/>
          </p:nvPr>
        </p:nvSpPr>
        <p:spPr>
          <a:xfrm>
            <a:off x="956704" y="1451136"/>
            <a:ext cx="9956025" cy="1250177"/>
          </a:xfrm>
        </p:spPr>
        <p:txBody>
          <a:bodyPr>
            <a:normAutofit/>
          </a:bodyPr>
          <a:lstStyle/>
          <a:p>
            <a:pPr marL="0" indent="0">
              <a:buNone/>
            </a:pPr>
            <a:r>
              <a:rPr lang="en-US" dirty="0"/>
              <a:t>What if we assigned cases into the 10 bins randomly? This would create a “baseline” model against which we could measure the performance of our model</a:t>
            </a:r>
          </a:p>
        </p:txBody>
      </p:sp>
      <p:sp>
        <p:nvSpPr>
          <p:cNvPr id="4" name="Slide Number Placeholder 3"/>
          <p:cNvSpPr>
            <a:spLocks noGrp="1"/>
          </p:cNvSpPr>
          <p:nvPr>
            <p:ph type="sldNum" sz="quarter" idx="12"/>
          </p:nvPr>
        </p:nvSpPr>
        <p:spPr/>
        <p:txBody>
          <a:bodyPr/>
          <a:lstStyle/>
          <a:p>
            <a:fld id="{601A7ADE-E78F-4068-B691-87A7BF8C4DE5}" type="slidenum">
              <a:rPr lang="en-US" smtClean="0"/>
              <a:pPr/>
              <a:t>36</a:t>
            </a:fld>
            <a:endParaRPr lang="en-US" dirty="0"/>
          </a:p>
        </p:txBody>
      </p:sp>
      <p:sp>
        <p:nvSpPr>
          <p:cNvPr id="685" name="Oval 10"/>
          <p:cNvSpPr>
            <a:spLocks noChangeArrowheads="1"/>
          </p:cNvSpPr>
          <p:nvPr/>
        </p:nvSpPr>
        <p:spPr bwMode="auto">
          <a:xfrm>
            <a:off x="1881044" y="3780411"/>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86" name="Oval 11"/>
          <p:cNvSpPr>
            <a:spLocks noChangeArrowheads="1"/>
          </p:cNvSpPr>
          <p:nvPr/>
        </p:nvSpPr>
        <p:spPr bwMode="auto">
          <a:xfrm>
            <a:off x="2072109" y="3780411"/>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87" name="Oval 12"/>
          <p:cNvSpPr>
            <a:spLocks noChangeArrowheads="1"/>
          </p:cNvSpPr>
          <p:nvPr/>
        </p:nvSpPr>
        <p:spPr bwMode="auto">
          <a:xfrm>
            <a:off x="2263173" y="3780411"/>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88" name="Oval 13"/>
          <p:cNvSpPr>
            <a:spLocks noChangeArrowheads="1"/>
          </p:cNvSpPr>
          <p:nvPr/>
        </p:nvSpPr>
        <p:spPr bwMode="auto">
          <a:xfrm>
            <a:off x="1962929" y="3643770"/>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89" name="Oval 14"/>
          <p:cNvSpPr>
            <a:spLocks noChangeArrowheads="1"/>
          </p:cNvSpPr>
          <p:nvPr/>
        </p:nvSpPr>
        <p:spPr bwMode="auto">
          <a:xfrm>
            <a:off x="2140347" y="3630106"/>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90" name="Oval 15"/>
          <p:cNvSpPr>
            <a:spLocks noChangeArrowheads="1"/>
          </p:cNvSpPr>
          <p:nvPr/>
        </p:nvSpPr>
        <p:spPr bwMode="auto">
          <a:xfrm>
            <a:off x="2331411" y="3616442"/>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91" name="Oval 16"/>
          <p:cNvSpPr>
            <a:spLocks noChangeArrowheads="1"/>
          </p:cNvSpPr>
          <p:nvPr/>
        </p:nvSpPr>
        <p:spPr bwMode="auto">
          <a:xfrm>
            <a:off x="1894691" y="3493464"/>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92" name="Oval 17"/>
          <p:cNvSpPr>
            <a:spLocks noChangeArrowheads="1"/>
          </p:cNvSpPr>
          <p:nvPr/>
        </p:nvSpPr>
        <p:spPr bwMode="auto">
          <a:xfrm>
            <a:off x="2044813" y="3493464"/>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93" name="Oval 18"/>
          <p:cNvSpPr>
            <a:spLocks noChangeArrowheads="1"/>
          </p:cNvSpPr>
          <p:nvPr/>
        </p:nvSpPr>
        <p:spPr bwMode="auto">
          <a:xfrm>
            <a:off x="2249526" y="3479800"/>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94" name="Oval 472"/>
          <p:cNvSpPr>
            <a:spLocks noChangeArrowheads="1"/>
          </p:cNvSpPr>
          <p:nvPr/>
        </p:nvSpPr>
        <p:spPr bwMode="auto">
          <a:xfrm>
            <a:off x="1949281" y="3343159"/>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95" name="Oval 473"/>
          <p:cNvSpPr>
            <a:spLocks noChangeArrowheads="1"/>
          </p:cNvSpPr>
          <p:nvPr/>
        </p:nvSpPr>
        <p:spPr bwMode="auto">
          <a:xfrm>
            <a:off x="2140347" y="3329494"/>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96" name="Oval 474"/>
          <p:cNvSpPr>
            <a:spLocks noChangeArrowheads="1"/>
          </p:cNvSpPr>
          <p:nvPr/>
        </p:nvSpPr>
        <p:spPr bwMode="auto">
          <a:xfrm>
            <a:off x="2317763" y="3370488"/>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97" name="Oval 475"/>
          <p:cNvSpPr>
            <a:spLocks noChangeArrowheads="1"/>
          </p:cNvSpPr>
          <p:nvPr/>
        </p:nvSpPr>
        <p:spPr bwMode="auto">
          <a:xfrm>
            <a:off x="1908339" y="3192853"/>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98" name="Oval 476"/>
          <p:cNvSpPr>
            <a:spLocks noChangeArrowheads="1"/>
          </p:cNvSpPr>
          <p:nvPr/>
        </p:nvSpPr>
        <p:spPr bwMode="auto">
          <a:xfrm>
            <a:off x="2099403" y="3179188"/>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99" name="Oval 477"/>
          <p:cNvSpPr>
            <a:spLocks noChangeArrowheads="1"/>
          </p:cNvSpPr>
          <p:nvPr/>
        </p:nvSpPr>
        <p:spPr bwMode="auto">
          <a:xfrm>
            <a:off x="2263174" y="3179189"/>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00" name="Oval 478"/>
          <p:cNvSpPr>
            <a:spLocks noChangeArrowheads="1"/>
          </p:cNvSpPr>
          <p:nvPr/>
        </p:nvSpPr>
        <p:spPr bwMode="auto">
          <a:xfrm>
            <a:off x="1910615" y="3031161"/>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01" name="Oval 479"/>
          <p:cNvSpPr>
            <a:spLocks noChangeArrowheads="1"/>
          </p:cNvSpPr>
          <p:nvPr/>
        </p:nvSpPr>
        <p:spPr bwMode="auto">
          <a:xfrm>
            <a:off x="2115326" y="3044825"/>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02" name="Oval 480"/>
          <p:cNvSpPr>
            <a:spLocks noChangeArrowheads="1"/>
          </p:cNvSpPr>
          <p:nvPr/>
        </p:nvSpPr>
        <p:spPr bwMode="auto">
          <a:xfrm>
            <a:off x="2306392" y="3031161"/>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03" name="Freeform 702"/>
          <p:cNvSpPr/>
          <p:nvPr/>
        </p:nvSpPr>
        <p:spPr>
          <a:xfrm>
            <a:off x="1864661" y="2999186"/>
            <a:ext cx="659606" cy="981075"/>
          </a:xfrm>
          <a:custGeom>
            <a:avLst/>
            <a:gdLst>
              <a:gd name="connsiteX0" fmla="*/ 0 w 659606"/>
              <a:gd name="connsiteY0" fmla="*/ 0 h 981075"/>
              <a:gd name="connsiteX1" fmla="*/ 0 w 659606"/>
              <a:gd name="connsiteY1" fmla="*/ 981075 h 981075"/>
              <a:gd name="connsiteX2" fmla="*/ 659606 w 659606"/>
              <a:gd name="connsiteY2" fmla="*/ 981075 h 981075"/>
              <a:gd name="connsiteX3" fmla="*/ 659606 w 659606"/>
              <a:gd name="connsiteY3" fmla="*/ 2382 h 981075"/>
            </a:gdLst>
            <a:ahLst/>
            <a:cxnLst>
              <a:cxn ang="0">
                <a:pos x="connsiteX0" y="connsiteY0"/>
              </a:cxn>
              <a:cxn ang="0">
                <a:pos x="connsiteX1" y="connsiteY1"/>
              </a:cxn>
              <a:cxn ang="0">
                <a:pos x="connsiteX2" y="connsiteY2"/>
              </a:cxn>
              <a:cxn ang="0">
                <a:pos x="connsiteX3" y="connsiteY3"/>
              </a:cxn>
            </a:cxnLst>
            <a:rect l="l" t="t" r="r" b="b"/>
            <a:pathLst>
              <a:path w="659606" h="981075">
                <a:moveTo>
                  <a:pt x="0" y="0"/>
                </a:moveTo>
                <a:lnTo>
                  <a:pt x="0" y="981075"/>
                </a:lnTo>
                <a:lnTo>
                  <a:pt x="659606" y="981075"/>
                </a:lnTo>
                <a:lnTo>
                  <a:pt x="659606" y="2382"/>
                </a:lnTo>
              </a:path>
            </a:pathLst>
          </a:custGeom>
          <a:noFill/>
          <a:ln w="28575">
            <a:solidFill>
              <a:srgbClr val="DC7D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6" name="Oval 10"/>
          <p:cNvSpPr>
            <a:spLocks noChangeArrowheads="1"/>
          </p:cNvSpPr>
          <p:nvPr/>
        </p:nvSpPr>
        <p:spPr bwMode="auto">
          <a:xfrm>
            <a:off x="2603474" y="3784151"/>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67" name="Oval 11"/>
          <p:cNvSpPr>
            <a:spLocks noChangeArrowheads="1"/>
          </p:cNvSpPr>
          <p:nvPr/>
        </p:nvSpPr>
        <p:spPr bwMode="auto">
          <a:xfrm>
            <a:off x="2794539" y="3784151"/>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68" name="Oval 12"/>
          <p:cNvSpPr>
            <a:spLocks noChangeArrowheads="1"/>
          </p:cNvSpPr>
          <p:nvPr/>
        </p:nvSpPr>
        <p:spPr bwMode="auto">
          <a:xfrm>
            <a:off x="2985603" y="3784151"/>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69" name="Oval 13"/>
          <p:cNvSpPr>
            <a:spLocks noChangeArrowheads="1"/>
          </p:cNvSpPr>
          <p:nvPr/>
        </p:nvSpPr>
        <p:spPr bwMode="auto">
          <a:xfrm>
            <a:off x="2685359" y="3647510"/>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70" name="Oval 14"/>
          <p:cNvSpPr>
            <a:spLocks noChangeArrowheads="1"/>
          </p:cNvSpPr>
          <p:nvPr/>
        </p:nvSpPr>
        <p:spPr bwMode="auto">
          <a:xfrm>
            <a:off x="2862777" y="3633846"/>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71" name="Oval 15"/>
          <p:cNvSpPr>
            <a:spLocks noChangeArrowheads="1"/>
          </p:cNvSpPr>
          <p:nvPr/>
        </p:nvSpPr>
        <p:spPr bwMode="auto">
          <a:xfrm>
            <a:off x="3053841" y="3620182"/>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72" name="Oval 16"/>
          <p:cNvSpPr>
            <a:spLocks noChangeArrowheads="1"/>
          </p:cNvSpPr>
          <p:nvPr/>
        </p:nvSpPr>
        <p:spPr bwMode="auto">
          <a:xfrm>
            <a:off x="2617121" y="3497204"/>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73" name="Oval 17"/>
          <p:cNvSpPr>
            <a:spLocks noChangeArrowheads="1"/>
          </p:cNvSpPr>
          <p:nvPr/>
        </p:nvSpPr>
        <p:spPr bwMode="auto">
          <a:xfrm>
            <a:off x="2767243" y="3497204"/>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74" name="Oval 18"/>
          <p:cNvSpPr>
            <a:spLocks noChangeArrowheads="1"/>
          </p:cNvSpPr>
          <p:nvPr/>
        </p:nvSpPr>
        <p:spPr bwMode="auto">
          <a:xfrm>
            <a:off x="2971956" y="3483540"/>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75" name="Oval 472"/>
          <p:cNvSpPr>
            <a:spLocks noChangeArrowheads="1"/>
          </p:cNvSpPr>
          <p:nvPr/>
        </p:nvSpPr>
        <p:spPr bwMode="auto">
          <a:xfrm>
            <a:off x="2671711" y="3346899"/>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76" name="Oval 473"/>
          <p:cNvSpPr>
            <a:spLocks noChangeArrowheads="1"/>
          </p:cNvSpPr>
          <p:nvPr/>
        </p:nvSpPr>
        <p:spPr bwMode="auto">
          <a:xfrm>
            <a:off x="2862777" y="3333234"/>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77" name="Oval 474"/>
          <p:cNvSpPr>
            <a:spLocks noChangeArrowheads="1"/>
          </p:cNvSpPr>
          <p:nvPr/>
        </p:nvSpPr>
        <p:spPr bwMode="auto">
          <a:xfrm>
            <a:off x="3040193" y="3374228"/>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78" name="Oval 475"/>
          <p:cNvSpPr>
            <a:spLocks noChangeArrowheads="1"/>
          </p:cNvSpPr>
          <p:nvPr/>
        </p:nvSpPr>
        <p:spPr bwMode="auto">
          <a:xfrm>
            <a:off x="2630769" y="3196593"/>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79" name="Oval 476"/>
          <p:cNvSpPr>
            <a:spLocks noChangeArrowheads="1"/>
          </p:cNvSpPr>
          <p:nvPr/>
        </p:nvSpPr>
        <p:spPr bwMode="auto">
          <a:xfrm>
            <a:off x="2821833" y="3182928"/>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80" name="Oval 477"/>
          <p:cNvSpPr>
            <a:spLocks noChangeArrowheads="1"/>
          </p:cNvSpPr>
          <p:nvPr/>
        </p:nvSpPr>
        <p:spPr bwMode="auto">
          <a:xfrm>
            <a:off x="2985604" y="3182929"/>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81" name="Oval 478"/>
          <p:cNvSpPr>
            <a:spLocks noChangeArrowheads="1"/>
          </p:cNvSpPr>
          <p:nvPr/>
        </p:nvSpPr>
        <p:spPr bwMode="auto">
          <a:xfrm>
            <a:off x="2633045" y="3034901"/>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82" name="Oval 479"/>
          <p:cNvSpPr>
            <a:spLocks noChangeArrowheads="1"/>
          </p:cNvSpPr>
          <p:nvPr/>
        </p:nvSpPr>
        <p:spPr bwMode="auto">
          <a:xfrm>
            <a:off x="2837756" y="3048565"/>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83" name="Oval 480"/>
          <p:cNvSpPr>
            <a:spLocks noChangeArrowheads="1"/>
          </p:cNvSpPr>
          <p:nvPr/>
        </p:nvSpPr>
        <p:spPr bwMode="auto">
          <a:xfrm>
            <a:off x="3028822" y="3034901"/>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84" name="Freeform 683"/>
          <p:cNvSpPr/>
          <p:nvPr/>
        </p:nvSpPr>
        <p:spPr>
          <a:xfrm>
            <a:off x="2587091" y="3002926"/>
            <a:ext cx="659606" cy="981075"/>
          </a:xfrm>
          <a:custGeom>
            <a:avLst/>
            <a:gdLst>
              <a:gd name="connsiteX0" fmla="*/ 0 w 659606"/>
              <a:gd name="connsiteY0" fmla="*/ 0 h 981075"/>
              <a:gd name="connsiteX1" fmla="*/ 0 w 659606"/>
              <a:gd name="connsiteY1" fmla="*/ 981075 h 981075"/>
              <a:gd name="connsiteX2" fmla="*/ 659606 w 659606"/>
              <a:gd name="connsiteY2" fmla="*/ 981075 h 981075"/>
              <a:gd name="connsiteX3" fmla="*/ 659606 w 659606"/>
              <a:gd name="connsiteY3" fmla="*/ 2382 h 981075"/>
            </a:gdLst>
            <a:ahLst/>
            <a:cxnLst>
              <a:cxn ang="0">
                <a:pos x="connsiteX0" y="connsiteY0"/>
              </a:cxn>
              <a:cxn ang="0">
                <a:pos x="connsiteX1" y="connsiteY1"/>
              </a:cxn>
              <a:cxn ang="0">
                <a:pos x="connsiteX2" y="connsiteY2"/>
              </a:cxn>
              <a:cxn ang="0">
                <a:pos x="connsiteX3" y="connsiteY3"/>
              </a:cxn>
            </a:cxnLst>
            <a:rect l="l" t="t" r="r" b="b"/>
            <a:pathLst>
              <a:path w="659606" h="981075">
                <a:moveTo>
                  <a:pt x="0" y="0"/>
                </a:moveTo>
                <a:lnTo>
                  <a:pt x="0" y="981075"/>
                </a:lnTo>
                <a:lnTo>
                  <a:pt x="659606" y="981075"/>
                </a:lnTo>
                <a:lnTo>
                  <a:pt x="659606" y="2382"/>
                </a:lnTo>
              </a:path>
            </a:pathLst>
          </a:custGeom>
          <a:noFill/>
          <a:ln w="28575">
            <a:solidFill>
              <a:srgbClr val="DC7D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7" name="Oval 10"/>
          <p:cNvSpPr>
            <a:spLocks noChangeArrowheads="1"/>
          </p:cNvSpPr>
          <p:nvPr/>
        </p:nvSpPr>
        <p:spPr bwMode="auto">
          <a:xfrm>
            <a:off x="3328018" y="3787891"/>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48" name="Oval 11"/>
          <p:cNvSpPr>
            <a:spLocks noChangeArrowheads="1"/>
          </p:cNvSpPr>
          <p:nvPr/>
        </p:nvSpPr>
        <p:spPr bwMode="auto">
          <a:xfrm>
            <a:off x="3519083" y="3787891"/>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49" name="Oval 12"/>
          <p:cNvSpPr>
            <a:spLocks noChangeArrowheads="1"/>
          </p:cNvSpPr>
          <p:nvPr/>
        </p:nvSpPr>
        <p:spPr bwMode="auto">
          <a:xfrm>
            <a:off x="3710147" y="3787891"/>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50" name="Oval 13"/>
          <p:cNvSpPr>
            <a:spLocks noChangeArrowheads="1"/>
          </p:cNvSpPr>
          <p:nvPr/>
        </p:nvSpPr>
        <p:spPr bwMode="auto">
          <a:xfrm>
            <a:off x="3409903" y="3651250"/>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51" name="Oval 14"/>
          <p:cNvSpPr>
            <a:spLocks noChangeArrowheads="1"/>
          </p:cNvSpPr>
          <p:nvPr/>
        </p:nvSpPr>
        <p:spPr bwMode="auto">
          <a:xfrm>
            <a:off x="3587321" y="3637586"/>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52" name="Oval 15"/>
          <p:cNvSpPr>
            <a:spLocks noChangeArrowheads="1"/>
          </p:cNvSpPr>
          <p:nvPr/>
        </p:nvSpPr>
        <p:spPr bwMode="auto">
          <a:xfrm>
            <a:off x="3778385" y="3623922"/>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53" name="Oval 16"/>
          <p:cNvSpPr>
            <a:spLocks noChangeArrowheads="1"/>
          </p:cNvSpPr>
          <p:nvPr/>
        </p:nvSpPr>
        <p:spPr bwMode="auto">
          <a:xfrm>
            <a:off x="3341665" y="3500944"/>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54" name="Oval 17"/>
          <p:cNvSpPr>
            <a:spLocks noChangeArrowheads="1"/>
          </p:cNvSpPr>
          <p:nvPr/>
        </p:nvSpPr>
        <p:spPr bwMode="auto">
          <a:xfrm>
            <a:off x="3491787" y="3500944"/>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55" name="Oval 18"/>
          <p:cNvSpPr>
            <a:spLocks noChangeArrowheads="1"/>
          </p:cNvSpPr>
          <p:nvPr/>
        </p:nvSpPr>
        <p:spPr bwMode="auto">
          <a:xfrm>
            <a:off x="3696500" y="3487280"/>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56" name="Oval 472"/>
          <p:cNvSpPr>
            <a:spLocks noChangeArrowheads="1"/>
          </p:cNvSpPr>
          <p:nvPr/>
        </p:nvSpPr>
        <p:spPr bwMode="auto">
          <a:xfrm>
            <a:off x="3396255" y="3350639"/>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57" name="Oval 473"/>
          <p:cNvSpPr>
            <a:spLocks noChangeArrowheads="1"/>
          </p:cNvSpPr>
          <p:nvPr/>
        </p:nvSpPr>
        <p:spPr bwMode="auto">
          <a:xfrm>
            <a:off x="3587321" y="3336974"/>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58" name="Oval 474"/>
          <p:cNvSpPr>
            <a:spLocks noChangeArrowheads="1"/>
          </p:cNvSpPr>
          <p:nvPr/>
        </p:nvSpPr>
        <p:spPr bwMode="auto">
          <a:xfrm>
            <a:off x="3764737" y="3377968"/>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59" name="Oval 475"/>
          <p:cNvSpPr>
            <a:spLocks noChangeArrowheads="1"/>
          </p:cNvSpPr>
          <p:nvPr/>
        </p:nvSpPr>
        <p:spPr bwMode="auto">
          <a:xfrm>
            <a:off x="3355313" y="3200333"/>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60" name="Oval 476"/>
          <p:cNvSpPr>
            <a:spLocks noChangeArrowheads="1"/>
          </p:cNvSpPr>
          <p:nvPr/>
        </p:nvSpPr>
        <p:spPr bwMode="auto">
          <a:xfrm>
            <a:off x="3546377" y="3186668"/>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61" name="Oval 477"/>
          <p:cNvSpPr>
            <a:spLocks noChangeArrowheads="1"/>
          </p:cNvSpPr>
          <p:nvPr/>
        </p:nvSpPr>
        <p:spPr bwMode="auto">
          <a:xfrm>
            <a:off x="3710148" y="3186669"/>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62" name="Oval 478"/>
          <p:cNvSpPr>
            <a:spLocks noChangeArrowheads="1"/>
          </p:cNvSpPr>
          <p:nvPr/>
        </p:nvSpPr>
        <p:spPr bwMode="auto">
          <a:xfrm>
            <a:off x="3357589" y="3038641"/>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63" name="Oval 479"/>
          <p:cNvSpPr>
            <a:spLocks noChangeArrowheads="1"/>
          </p:cNvSpPr>
          <p:nvPr/>
        </p:nvSpPr>
        <p:spPr bwMode="auto">
          <a:xfrm>
            <a:off x="3562300" y="3052305"/>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64" name="Oval 480"/>
          <p:cNvSpPr>
            <a:spLocks noChangeArrowheads="1"/>
          </p:cNvSpPr>
          <p:nvPr/>
        </p:nvSpPr>
        <p:spPr bwMode="auto">
          <a:xfrm>
            <a:off x="3753366" y="3038641"/>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65" name="Freeform 664"/>
          <p:cNvSpPr/>
          <p:nvPr/>
        </p:nvSpPr>
        <p:spPr>
          <a:xfrm>
            <a:off x="3311635" y="3006666"/>
            <a:ext cx="659606" cy="981075"/>
          </a:xfrm>
          <a:custGeom>
            <a:avLst/>
            <a:gdLst>
              <a:gd name="connsiteX0" fmla="*/ 0 w 659606"/>
              <a:gd name="connsiteY0" fmla="*/ 0 h 981075"/>
              <a:gd name="connsiteX1" fmla="*/ 0 w 659606"/>
              <a:gd name="connsiteY1" fmla="*/ 981075 h 981075"/>
              <a:gd name="connsiteX2" fmla="*/ 659606 w 659606"/>
              <a:gd name="connsiteY2" fmla="*/ 981075 h 981075"/>
              <a:gd name="connsiteX3" fmla="*/ 659606 w 659606"/>
              <a:gd name="connsiteY3" fmla="*/ 2382 h 981075"/>
            </a:gdLst>
            <a:ahLst/>
            <a:cxnLst>
              <a:cxn ang="0">
                <a:pos x="connsiteX0" y="connsiteY0"/>
              </a:cxn>
              <a:cxn ang="0">
                <a:pos x="connsiteX1" y="connsiteY1"/>
              </a:cxn>
              <a:cxn ang="0">
                <a:pos x="connsiteX2" y="connsiteY2"/>
              </a:cxn>
              <a:cxn ang="0">
                <a:pos x="connsiteX3" y="connsiteY3"/>
              </a:cxn>
            </a:cxnLst>
            <a:rect l="l" t="t" r="r" b="b"/>
            <a:pathLst>
              <a:path w="659606" h="981075">
                <a:moveTo>
                  <a:pt x="0" y="0"/>
                </a:moveTo>
                <a:lnTo>
                  <a:pt x="0" y="981075"/>
                </a:lnTo>
                <a:lnTo>
                  <a:pt x="659606" y="981075"/>
                </a:lnTo>
                <a:lnTo>
                  <a:pt x="659606" y="2382"/>
                </a:lnTo>
              </a:path>
            </a:pathLst>
          </a:custGeom>
          <a:noFill/>
          <a:ln w="28575">
            <a:solidFill>
              <a:srgbClr val="DC7D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8" name="Oval 10"/>
          <p:cNvSpPr>
            <a:spLocks noChangeArrowheads="1"/>
          </p:cNvSpPr>
          <p:nvPr/>
        </p:nvSpPr>
        <p:spPr bwMode="auto">
          <a:xfrm>
            <a:off x="4055301" y="3787890"/>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29" name="Oval 11"/>
          <p:cNvSpPr>
            <a:spLocks noChangeArrowheads="1"/>
          </p:cNvSpPr>
          <p:nvPr/>
        </p:nvSpPr>
        <p:spPr bwMode="auto">
          <a:xfrm>
            <a:off x="4246366" y="3787890"/>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30" name="Oval 12"/>
          <p:cNvSpPr>
            <a:spLocks noChangeArrowheads="1"/>
          </p:cNvSpPr>
          <p:nvPr/>
        </p:nvSpPr>
        <p:spPr bwMode="auto">
          <a:xfrm>
            <a:off x="4437430" y="3787890"/>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31" name="Oval 13"/>
          <p:cNvSpPr>
            <a:spLocks noChangeArrowheads="1"/>
          </p:cNvSpPr>
          <p:nvPr/>
        </p:nvSpPr>
        <p:spPr bwMode="auto">
          <a:xfrm>
            <a:off x="4137186" y="3651249"/>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32" name="Oval 14"/>
          <p:cNvSpPr>
            <a:spLocks noChangeArrowheads="1"/>
          </p:cNvSpPr>
          <p:nvPr/>
        </p:nvSpPr>
        <p:spPr bwMode="auto">
          <a:xfrm>
            <a:off x="4314604" y="3637585"/>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33" name="Oval 15"/>
          <p:cNvSpPr>
            <a:spLocks noChangeArrowheads="1"/>
          </p:cNvSpPr>
          <p:nvPr/>
        </p:nvSpPr>
        <p:spPr bwMode="auto">
          <a:xfrm>
            <a:off x="4505668" y="3623921"/>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34" name="Oval 16"/>
          <p:cNvSpPr>
            <a:spLocks noChangeArrowheads="1"/>
          </p:cNvSpPr>
          <p:nvPr/>
        </p:nvSpPr>
        <p:spPr bwMode="auto">
          <a:xfrm>
            <a:off x="4068948" y="3500943"/>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35" name="Oval 17"/>
          <p:cNvSpPr>
            <a:spLocks noChangeArrowheads="1"/>
          </p:cNvSpPr>
          <p:nvPr/>
        </p:nvSpPr>
        <p:spPr bwMode="auto">
          <a:xfrm>
            <a:off x="4219070" y="3500943"/>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36" name="Oval 18"/>
          <p:cNvSpPr>
            <a:spLocks noChangeArrowheads="1"/>
          </p:cNvSpPr>
          <p:nvPr/>
        </p:nvSpPr>
        <p:spPr bwMode="auto">
          <a:xfrm>
            <a:off x="4423783" y="3487279"/>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37" name="Oval 472"/>
          <p:cNvSpPr>
            <a:spLocks noChangeArrowheads="1"/>
          </p:cNvSpPr>
          <p:nvPr/>
        </p:nvSpPr>
        <p:spPr bwMode="auto">
          <a:xfrm>
            <a:off x="4123538" y="3350638"/>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38" name="Oval 473"/>
          <p:cNvSpPr>
            <a:spLocks noChangeArrowheads="1"/>
          </p:cNvSpPr>
          <p:nvPr/>
        </p:nvSpPr>
        <p:spPr bwMode="auto">
          <a:xfrm>
            <a:off x="4314604" y="3336973"/>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39" name="Oval 474"/>
          <p:cNvSpPr>
            <a:spLocks noChangeArrowheads="1"/>
          </p:cNvSpPr>
          <p:nvPr/>
        </p:nvSpPr>
        <p:spPr bwMode="auto">
          <a:xfrm>
            <a:off x="4492020" y="3377967"/>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40" name="Oval 475"/>
          <p:cNvSpPr>
            <a:spLocks noChangeArrowheads="1"/>
          </p:cNvSpPr>
          <p:nvPr/>
        </p:nvSpPr>
        <p:spPr bwMode="auto">
          <a:xfrm>
            <a:off x="4082596" y="3200332"/>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41" name="Oval 476"/>
          <p:cNvSpPr>
            <a:spLocks noChangeArrowheads="1"/>
          </p:cNvSpPr>
          <p:nvPr/>
        </p:nvSpPr>
        <p:spPr bwMode="auto">
          <a:xfrm>
            <a:off x="4273660" y="3186667"/>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42" name="Oval 477"/>
          <p:cNvSpPr>
            <a:spLocks noChangeArrowheads="1"/>
          </p:cNvSpPr>
          <p:nvPr/>
        </p:nvSpPr>
        <p:spPr bwMode="auto">
          <a:xfrm>
            <a:off x="4437431" y="3186668"/>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43" name="Oval 478"/>
          <p:cNvSpPr>
            <a:spLocks noChangeArrowheads="1"/>
          </p:cNvSpPr>
          <p:nvPr/>
        </p:nvSpPr>
        <p:spPr bwMode="auto">
          <a:xfrm>
            <a:off x="4084872" y="3038640"/>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44" name="Oval 479"/>
          <p:cNvSpPr>
            <a:spLocks noChangeArrowheads="1"/>
          </p:cNvSpPr>
          <p:nvPr/>
        </p:nvSpPr>
        <p:spPr bwMode="auto">
          <a:xfrm>
            <a:off x="4289583" y="3052304"/>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45" name="Oval 480"/>
          <p:cNvSpPr>
            <a:spLocks noChangeArrowheads="1"/>
          </p:cNvSpPr>
          <p:nvPr/>
        </p:nvSpPr>
        <p:spPr bwMode="auto">
          <a:xfrm>
            <a:off x="4480649" y="3038640"/>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46" name="Freeform 645"/>
          <p:cNvSpPr/>
          <p:nvPr/>
        </p:nvSpPr>
        <p:spPr>
          <a:xfrm>
            <a:off x="4038918" y="3006665"/>
            <a:ext cx="659606" cy="981075"/>
          </a:xfrm>
          <a:custGeom>
            <a:avLst/>
            <a:gdLst>
              <a:gd name="connsiteX0" fmla="*/ 0 w 659606"/>
              <a:gd name="connsiteY0" fmla="*/ 0 h 981075"/>
              <a:gd name="connsiteX1" fmla="*/ 0 w 659606"/>
              <a:gd name="connsiteY1" fmla="*/ 981075 h 981075"/>
              <a:gd name="connsiteX2" fmla="*/ 659606 w 659606"/>
              <a:gd name="connsiteY2" fmla="*/ 981075 h 981075"/>
              <a:gd name="connsiteX3" fmla="*/ 659606 w 659606"/>
              <a:gd name="connsiteY3" fmla="*/ 2382 h 981075"/>
            </a:gdLst>
            <a:ahLst/>
            <a:cxnLst>
              <a:cxn ang="0">
                <a:pos x="connsiteX0" y="connsiteY0"/>
              </a:cxn>
              <a:cxn ang="0">
                <a:pos x="connsiteX1" y="connsiteY1"/>
              </a:cxn>
              <a:cxn ang="0">
                <a:pos x="connsiteX2" y="connsiteY2"/>
              </a:cxn>
              <a:cxn ang="0">
                <a:pos x="connsiteX3" y="connsiteY3"/>
              </a:cxn>
            </a:cxnLst>
            <a:rect l="l" t="t" r="r" b="b"/>
            <a:pathLst>
              <a:path w="659606" h="981075">
                <a:moveTo>
                  <a:pt x="0" y="0"/>
                </a:moveTo>
                <a:lnTo>
                  <a:pt x="0" y="981075"/>
                </a:lnTo>
                <a:lnTo>
                  <a:pt x="659606" y="981075"/>
                </a:lnTo>
                <a:lnTo>
                  <a:pt x="659606" y="2382"/>
                </a:lnTo>
              </a:path>
            </a:pathLst>
          </a:custGeom>
          <a:noFill/>
          <a:ln w="28575">
            <a:solidFill>
              <a:srgbClr val="DC7D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9" name="Oval 10"/>
          <p:cNvSpPr>
            <a:spLocks noChangeArrowheads="1"/>
          </p:cNvSpPr>
          <p:nvPr/>
        </p:nvSpPr>
        <p:spPr bwMode="auto">
          <a:xfrm>
            <a:off x="4781623" y="3787888"/>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10" name="Oval 11"/>
          <p:cNvSpPr>
            <a:spLocks noChangeArrowheads="1"/>
          </p:cNvSpPr>
          <p:nvPr/>
        </p:nvSpPr>
        <p:spPr bwMode="auto">
          <a:xfrm>
            <a:off x="4972688" y="3787888"/>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11" name="Oval 12"/>
          <p:cNvSpPr>
            <a:spLocks noChangeArrowheads="1"/>
          </p:cNvSpPr>
          <p:nvPr/>
        </p:nvSpPr>
        <p:spPr bwMode="auto">
          <a:xfrm>
            <a:off x="5163752" y="3787888"/>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12" name="Oval 13"/>
          <p:cNvSpPr>
            <a:spLocks noChangeArrowheads="1"/>
          </p:cNvSpPr>
          <p:nvPr/>
        </p:nvSpPr>
        <p:spPr bwMode="auto">
          <a:xfrm>
            <a:off x="4863508" y="3651247"/>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13" name="Oval 14"/>
          <p:cNvSpPr>
            <a:spLocks noChangeArrowheads="1"/>
          </p:cNvSpPr>
          <p:nvPr/>
        </p:nvSpPr>
        <p:spPr bwMode="auto">
          <a:xfrm>
            <a:off x="5040926" y="3637583"/>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14" name="Oval 15"/>
          <p:cNvSpPr>
            <a:spLocks noChangeArrowheads="1"/>
          </p:cNvSpPr>
          <p:nvPr/>
        </p:nvSpPr>
        <p:spPr bwMode="auto">
          <a:xfrm>
            <a:off x="5231990" y="3623919"/>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15" name="Oval 16"/>
          <p:cNvSpPr>
            <a:spLocks noChangeArrowheads="1"/>
          </p:cNvSpPr>
          <p:nvPr/>
        </p:nvSpPr>
        <p:spPr bwMode="auto">
          <a:xfrm>
            <a:off x="4795270" y="3500941"/>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16" name="Oval 17"/>
          <p:cNvSpPr>
            <a:spLocks noChangeArrowheads="1"/>
          </p:cNvSpPr>
          <p:nvPr/>
        </p:nvSpPr>
        <p:spPr bwMode="auto">
          <a:xfrm>
            <a:off x="4945392" y="3500941"/>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17" name="Oval 18"/>
          <p:cNvSpPr>
            <a:spLocks noChangeArrowheads="1"/>
          </p:cNvSpPr>
          <p:nvPr/>
        </p:nvSpPr>
        <p:spPr bwMode="auto">
          <a:xfrm>
            <a:off x="5150105" y="3487277"/>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18" name="Oval 472"/>
          <p:cNvSpPr>
            <a:spLocks noChangeArrowheads="1"/>
          </p:cNvSpPr>
          <p:nvPr/>
        </p:nvSpPr>
        <p:spPr bwMode="auto">
          <a:xfrm>
            <a:off x="4849860" y="3350636"/>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19" name="Oval 473"/>
          <p:cNvSpPr>
            <a:spLocks noChangeArrowheads="1"/>
          </p:cNvSpPr>
          <p:nvPr/>
        </p:nvSpPr>
        <p:spPr bwMode="auto">
          <a:xfrm>
            <a:off x="5040926" y="3336971"/>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20" name="Oval 474"/>
          <p:cNvSpPr>
            <a:spLocks noChangeArrowheads="1"/>
          </p:cNvSpPr>
          <p:nvPr/>
        </p:nvSpPr>
        <p:spPr bwMode="auto">
          <a:xfrm>
            <a:off x="5218342" y="3377965"/>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21" name="Oval 475"/>
          <p:cNvSpPr>
            <a:spLocks noChangeArrowheads="1"/>
          </p:cNvSpPr>
          <p:nvPr/>
        </p:nvSpPr>
        <p:spPr bwMode="auto">
          <a:xfrm>
            <a:off x="4808918" y="3200330"/>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22" name="Oval 476"/>
          <p:cNvSpPr>
            <a:spLocks noChangeArrowheads="1"/>
          </p:cNvSpPr>
          <p:nvPr/>
        </p:nvSpPr>
        <p:spPr bwMode="auto">
          <a:xfrm>
            <a:off x="4999982" y="3186665"/>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23" name="Oval 477"/>
          <p:cNvSpPr>
            <a:spLocks noChangeArrowheads="1"/>
          </p:cNvSpPr>
          <p:nvPr/>
        </p:nvSpPr>
        <p:spPr bwMode="auto">
          <a:xfrm>
            <a:off x="5163753" y="3186666"/>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24" name="Oval 478"/>
          <p:cNvSpPr>
            <a:spLocks noChangeArrowheads="1"/>
          </p:cNvSpPr>
          <p:nvPr/>
        </p:nvSpPr>
        <p:spPr bwMode="auto">
          <a:xfrm>
            <a:off x="4811194" y="3038638"/>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25" name="Oval 479"/>
          <p:cNvSpPr>
            <a:spLocks noChangeArrowheads="1"/>
          </p:cNvSpPr>
          <p:nvPr/>
        </p:nvSpPr>
        <p:spPr bwMode="auto">
          <a:xfrm>
            <a:off x="5015905" y="3052302"/>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26" name="Oval 480"/>
          <p:cNvSpPr>
            <a:spLocks noChangeArrowheads="1"/>
          </p:cNvSpPr>
          <p:nvPr/>
        </p:nvSpPr>
        <p:spPr bwMode="auto">
          <a:xfrm>
            <a:off x="5206971" y="3038638"/>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27" name="Freeform 626"/>
          <p:cNvSpPr/>
          <p:nvPr/>
        </p:nvSpPr>
        <p:spPr>
          <a:xfrm>
            <a:off x="4765240" y="3006663"/>
            <a:ext cx="659606" cy="981075"/>
          </a:xfrm>
          <a:custGeom>
            <a:avLst/>
            <a:gdLst>
              <a:gd name="connsiteX0" fmla="*/ 0 w 659606"/>
              <a:gd name="connsiteY0" fmla="*/ 0 h 981075"/>
              <a:gd name="connsiteX1" fmla="*/ 0 w 659606"/>
              <a:gd name="connsiteY1" fmla="*/ 981075 h 981075"/>
              <a:gd name="connsiteX2" fmla="*/ 659606 w 659606"/>
              <a:gd name="connsiteY2" fmla="*/ 981075 h 981075"/>
              <a:gd name="connsiteX3" fmla="*/ 659606 w 659606"/>
              <a:gd name="connsiteY3" fmla="*/ 2382 h 981075"/>
            </a:gdLst>
            <a:ahLst/>
            <a:cxnLst>
              <a:cxn ang="0">
                <a:pos x="connsiteX0" y="connsiteY0"/>
              </a:cxn>
              <a:cxn ang="0">
                <a:pos x="connsiteX1" y="connsiteY1"/>
              </a:cxn>
              <a:cxn ang="0">
                <a:pos x="connsiteX2" y="connsiteY2"/>
              </a:cxn>
              <a:cxn ang="0">
                <a:pos x="connsiteX3" y="connsiteY3"/>
              </a:cxn>
            </a:cxnLst>
            <a:rect l="l" t="t" r="r" b="b"/>
            <a:pathLst>
              <a:path w="659606" h="981075">
                <a:moveTo>
                  <a:pt x="0" y="0"/>
                </a:moveTo>
                <a:lnTo>
                  <a:pt x="0" y="981075"/>
                </a:lnTo>
                <a:lnTo>
                  <a:pt x="659606" y="981075"/>
                </a:lnTo>
                <a:lnTo>
                  <a:pt x="659606" y="2382"/>
                </a:lnTo>
              </a:path>
            </a:pathLst>
          </a:custGeom>
          <a:noFill/>
          <a:ln w="28575">
            <a:solidFill>
              <a:srgbClr val="DC7D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0" name="Oval 10"/>
          <p:cNvSpPr>
            <a:spLocks noChangeArrowheads="1"/>
          </p:cNvSpPr>
          <p:nvPr/>
        </p:nvSpPr>
        <p:spPr bwMode="auto">
          <a:xfrm>
            <a:off x="5509369" y="3787889"/>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91" name="Oval 11"/>
          <p:cNvSpPr>
            <a:spLocks noChangeArrowheads="1"/>
          </p:cNvSpPr>
          <p:nvPr/>
        </p:nvSpPr>
        <p:spPr bwMode="auto">
          <a:xfrm>
            <a:off x="5700434" y="3787889"/>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92" name="Oval 12"/>
          <p:cNvSpPr>
            <a:spLocks noChangeArrowheads="1"/>
          </p:cNvSpPr>
          <p:nvPr/>
        </p:nvSpPr>
        <p:spPr bwMode="auto">
          <a:xfrm>
            <a:off x="5891498" y="3787889"/>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93" name="Oval 13"/>
          <p:cNvSpPr>
            <a:spLocks noChangeArrowheads="1"/>
          </p:cNvSpPr>
          <p:nvPr/>
        </p:nvSpPr>
        <p:spPr bwMode="auto">
          <a:xfrm>
            <a:off x="5591254" y="3651248"/>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94" name="Oval 14"/>
          <p:cNvSpPr>
            <a:spLocks noChangeArrowheads="1"/>
          </p:cNvSpPr>
          <p:nvPr/>
        </p:nvSpPr>
        <p:spPr bwMode="auto">
          <a:xfrm>
            <a:off x="5768672" y="3637584"/>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95" name="Oval 15"/>
          <p:cNvSpPr>
            <a:spLocks noChangeArrowheads="1"/>
          </p:cNvSpPr>
          <p:nvPr/>
        </p:nvSpPr>
        <p:spPr bwMode="auto">
          <a:xfrm>
            <a:off x="5959736" y="3623920"/>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96" name="Oval 16"/>
          <p:cNvSpPr>
            <a:spLocks noChangeArrowheads="1"/>
          </p:cNvSpPr>
          <p:nvPr/>
        </p:nvSpPr>
        <p:spPr bwMode="auto">
          <a:xfrm>
            <a:off x="5523016" y="3500942"/>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97" name="Oval 17"/>
          <p:cNvSpPr>
            <a:spLocks noChangeArrowheads="1"/>
          </p:cNvSpPr>
          <p:nvPr/>
        </p:nvSpPr>
        <p:spPr bwMode="auto">
          <a:xfrm>
            <a:off x="5673138" y="3500942"/>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98" name="Oval 18"/>
          <p:cNvSpPr>
            <a:spLocks noChangeArrowheads="1"/>
          </p:cNvSpPr>
          <p:nvPr/>
        </p:nvSpPr>
        <p:spPr bwMode="auto">
          <a:xfrm>
            <a:off x="5877851" y="3487278"/>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99" name="Oval 472"/>
          <p:cNvSpPr>
            <a:spLocks noChangeArrowheads="1"/>
          </p:cNvSpPr>
          <p:nvPr/>
        </p:nvSpPr>
        <p:spPr bwMode="auto">
          <a:xfrm>
            <a:off x="5577606" y="3350637"/>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00" name="Oval 473"/>
          <p:cNvSpPr>
            <a:spLocks noChangeArrowheads="1"/>
          </p:cNvSpPr>
          <p:nvPr/>
        </p:nvSpPr>
        <p:spPr bwMode="auto">
          <a:xfrm>
            <a:off x="5768672" y="3336972"/>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01" name="Oval 474"/>
          <p:cNvSpPr>
            <a:spLocks noChangeArrowheads="1"/>
          </p:cNvSpPr>
          <p:nvPr/>
        </p:nvSpPr>
        <p:spPr bwMode="auto">
          <a:xfrm>
            <a:off x="5946088" y="3377966"/>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02" name="Oval 475"/>
          <p:cNvSpPr>
            <a:spLocks noChangeArrowheads="1"/>
          </p:cNvSpPr>
          <p:nvPr/>
        </p:nvSpPr>
        <p:spPr bwMode="auto">
          <a:xfrm>
            <a:off x="5536664" y="3200331"/>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03" name="Oval 476"/>
          <p:cNvSpPr>
            <a:spLocks noChangeArrowheads="1"/>
          </p:cNvSpPr>
          <p:nvPr/>
        </p:nvSpPr>
        <p:spPr bwMode="auto">
          <a:xfrm>
            <a:off x="5727728" y="3186666"/>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04" name="Oval 477"/>
          <p:cNvSpPr>
            <a:spLocks noChangeArrowheads="1"/>
          </p:cNvSpPr>
          <p:nvPr/>
        </p:nvSpPr>
        <p:spPr bwMode="auto">
          <a:xfrm>
            <a:off x="5891499" y="3186667"/>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05" name="Oval 478"/>
          <p:cNvSpPr>
            <a:spLocks noChangeArrowheads="1"/>
          </p:cNvSpPr>
          <p:nvPr/>
        </p:nvSpPr>
        <p:spPr bwMode="auto">
          <a:xfrm>
            <a:off x="5538940" y="3038639"/>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06" name="Oval 479"/>
          <p:cNvSpPr>
            <a:spLocks noChangeArrowheads="1"/>
          </p:cNvSpPr>
          <p:nvPr/>
        </p:nvSpPr>
        <p:spPr bwMode="auto">
          <a:xfrm>
            <a:off x="5743651" y="3052303"/>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07" name="Oval 480"/>
          <p:cNvSpPr>
            <a:spLocks noChangeArrowheads="1"/>
          </p:cNvSpPr>
          <p:nvPr/>
        </p:nvSpPr>
        <p:spPr bwMode="auto">
          <a:xfrm>
            <a:off x="5934717" y="3038639"/>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08" name="Freeform 607"/>
          <p:cNvSpPr/>
          <p:nvPr/>
        </p:nvSpPr>
        <p:spPr>
          <a:xfrm>
            <a:off x="5492986" y="3006664"/>
            <a:ext cx="659606" cy="981075"/>
          </a:xfrm>
          <a:custGeom>
            <a:avLst/>
            <a:gdLst>
              <a:gd name="connsiteX0" fmla="*/ 0 w 659606"/>
              <a:gd name="connsiteY0" fmla="*/ 0 h 981075"/>
              <a:gd name="connsiteX1" fmla="*/ 0 w 659606"/>
              <a:gd name="connsiteY1" fmla="*/ 981075 h 981075"/>
              <a:gd name="connsiteX2" fmla="*/ 659606 w 659606"/>
              <a:gd name="connsiteY2" fmla="*/ 981075 h 981075"/>
              <a:gd name="connsiteX3" fmla="*/ 659606 w 659606"/>
              <a:gd name="connsiteY3" fmla="*/ 2382 h 981075"/>
            </a:gdLst>
            <a:ahLst/>
            <a:cxnLst>
              <a:cxn ang="0">
                <a:pos x="connsiteX0" y="connsiteY0"/>
              </a:cxn>
              <a:cxn ang="0">
                <a:pos x="connsiteX1" y="connsiteY1"/>
              </a:cxn>
              <a:cxn ang="0">
                <a:pos x="connsiteX2" y="connsiteY2"/>
              </a:cxn>
              <a:cxn ang="0">
                <a:pos x="connsiteX3" y="connsiteY3"/>
              </a:cxn>
            </a:cxnLst>
            <a:rect l="l" t="t" r="r" b="b"/>
            <a:pathLst>
              <a:path w="659606" h="981075">
                <a:moveTo>
                  <a:pt x="0" y="0"/>
                </a:moveTo>
                <a:lnTo>
                  <a:pt x="0" y="981075"/>
                </a:lnTo>
                <a:lnTo>
                  <a:pt x="659606" y="981075"/>
                </a:lnTo>
                <a:lnTo>
                  <a:pt x="659606" y="2382"/>
                </a:lnTo>
              </a:path>
            </a:pathLst>
          </a:custGeom>
          <a:noFill/>
          <a:ln w="28575">
            <a:solidFill>
              <a:srgbClr val="DC7D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1" name="Oval 10"/>
          <p:cNvSpPr>
            <a:spLocks noChangeArrowheads="1"/>
          </p:cNvSpPr>
          <p:nvPr/>
        </p:nvSpPr>
        <p:spPr bwMode="auto">
          <a:xfrm>
            <a:off x="6237796" y="3787889"/>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72" name="Oval 11"/>
          <p:cNvSpPr>
            <a:spLocks noChangeArrowheads="1"/>
          </p:cNvSpPr>
          <p:nvPr/>
        </p:nvSpPr>
        <p:spPr bwMode="auto">
          <a:xfrm>
            <a:off x="6428861" y="3787889"/>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73" name="Oval 12"/>
          <p:cNvSpPr>
            <a:spLocks noChangeArrowheads="1"/>
          </p:cNvSpPr>
          <p:nvPr/>
        </p:nvSpPr>
        <p:spPr bwMode="auto">
          <a:xfrm>
            <a:off x="6619925" y="3787889"/>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74" name="Oval 13"/>
          <p:cNvSpPr>
            <a:spLocks noChangeArrowheads="1"/>
          </p:cNvSpPr>
          <p:nvPr/>
        </p:nvSpPr>
        <p:spPr bwMode="auto">
          <a:xfrm>
            <a:off x="6319681" y="3651248"/>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75" name="Oval 14"/>
          <p:cNvSpPr>
            <a:spLocks noChangeArrowheads="1"/>
          </p:cNvSpPr>
          <p:nvPr/>
        </p:nvSpPr>
        <p:spPr bwMode="auto">
          <a:xfrm>
            <a:off x="6497099" y="3637584"/>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76" name="Oval 15"/>
          <p:cNvSpPr>
            <a:spLocks noChangeArrowheads="1"/>
          </p:cNvSpPr>
          <p:nvPr/>
        </p:nvSpPr>
        <p:spPr bwMode="auto">
          <a:xfrm>
            <a:off x="6688163" y="3623920"/>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77" name="Oval 16"/>
          <p:cNvSpPr>
            <a:spLocks noChangeArrowheads="1"/>
          </p:cNvSpPr>
          <p:nvPr/>
        </p:nvSpPr>
        <p:spPr bwMode="auto">
          <a:xfrm>
            <a:off x="6251443" y="3500942"/>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78" name="Oval 17"/>
          <p:cNvSpPr>
            <a:spLocks noChangeArrowheads="1"/>
          </p:cNvSpPr>
          <p:nvPr/>
        </p:nvSpPr>
        <p:spPr bwMode="auto">
          <a:xfrm>
            <a:off x="6401565" y="3500942"/>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79" name="Oval 18"/>
          <p:cNvSpPr>
            <a:spLocks noChangeArrowheads="1"/>
          </p:cNvSpPr>
          <p:nvPr/>
        </p:nvSpPr>
        <p:spPr bwMode="auto">
          <a:xfrm>
            <a:off x="6606278" y="3487278"/>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80" name="Oval 472"/>
          <p:cNvSpPr>
            <a:spLocks noChangeArrowheads="1"/>
          </p:cNvSpPr>
          <p:nvPr/>
        </p:nvSpPr>
        <p:spPr bwMode="auto">
          <a:xfrm>
            <a:off x="6306033" y="3350637"/>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81" name="Oval 473"/>
          <p:cNvSpPr>
            <a:spLocks noChangeArrowheads="1"/>
          </p:cNvSpPr>
          <p:nvPr/>
        </p:nvSpPr>
        <p:spPr bwMode="auto">
          <a:xfrm>
            <a:off x="6497099" y="3336972"/>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82" name="Oval 474"/>
          <p:cNvSpPr>
            <a:spLocks noChangeArrowheads="1"/>
          </p:cNvSpPr>
          <p:nvPr/>
        </p:nvSpPr>
        <p:spPr bwMode="auto">
          <a:xfrm>
            <a:off x="6674515" y="3377966"/>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83" name="Oval 475"/>
          <p:cNvSpPr>
            <a:spLocks noChangeArrowheads="1"/>
          </p:cNvSpPr>
          <p:nvPr/>
        </p:nvSpPr>
        <p:spPr bwMode="auto">
          <a:xfrm>
            <a:off x="6265091" y="3200331"/>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84" name="Oval 476"/>
          <p:cNvSpPr>
            <a:spLocks noChangeArrowheads="1"/>
          </p:cNvSpPr>
          <p:nvPr/>
        </p:nvSpPr>
        <p:spPr bwMode="auto">
          <a:xfrm>
            <a:off x="6456155" y="3186666"/>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85" name="Oval 477"/>
          <p:cNvSpPr>
            <a:spLocks noChangeArrowheads="1"/>
          </p:cNvSpPr>
          <p:nvPr/>
        </p:nvSpPr>
        <p:spPr bwMode="auto">
          <a:xfrm>
            <a:off x="6619926" y="3186667"/>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86" name="Oval 478"/>
          <p:cNvSpPr>
            <a:spLocks noChangeArrowheads="1"/>
          </p:cNvSpPr>
          <p:nvPr/>
        </p:nvSpPr>
        <p:spPr bwMode="auto">
          <a:xfrm>
            <a:off x="6267367" y="3038639"/>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87" name="Oval 479"/>
          <p:cNvSpPr>
            <a:spLocks noChangeArrowheads="1"/>
          </p:cNvSpPr>
          <p:nvPr/>
        </p:nvSpPr>
        <p:spPr bwMode="auto">
          <a:xfrm>
            <a:off x="6472078" y="3052303"/>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88" name="Oval 480"/>
          <p:cNvSpPr>
            <a:spLocks noChangeArrowheads="1"/>
          </p:cNvSpPr>
          <p:nvPr/>
        </p:nvSpPr>
        <p:spPr bwMode="auto">
          <a:xfrm>
            <a:off x="6663144" y="3038639"/>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89" name="Freeform 588"/>
          <p:cNvSpPr/>
          <p:nvPr/>
        </p:nvSpPr>
        <p:spPr>
          <a:xfrm>
            <a:off x="6221413" y="3006664"/>
            <a:ext cx="659606" cy="981075"/>
          </a:xfrm>
          <a:custGeom>
            <a:avLst/>
            <a:gdLst>
              <a:gd name="connsiteX0" fmla="*/ 0 w 659606"/>
              <a:gd name="connsiteY0" fmla="*/ 0 h 981075"/>
              <a:gd name="connsiteX1" fmla="*/ 0 w 659606"/>
              <a:gd name="connsiteY1" fmla="*/ 981075 h 981075"/>
              <a:gd name="connsiteX2" fmla="*/ 659606 w 659606"/>
              <a:gd name="connsiteY2" fmla="*/ 981075 h 981075"/>
              <a:gd name="connsiteX3" fmla="*/ 659606 w 659606"/>
              <a:gd name="connsiteY3" fmla="*/ 2382 h 981075"/>
            </a:gdLst>
            <a:ahLst/>
            <a:cxnLst>
              <a:cxn ang="0">
                <a:pos x="connsiteX0" y="connsiteY0"/>
              </a:cxn>
              <a:cxn ang="0">
                <a:pos x="connsiteX1" y="connsiteY1"/>
              </a:cxn>
              <a:cxn ang="0">
                <a:pos x="connsiteX2" y="connsiteY2"/>
              </a:cxn>
              <a:cxn ang="0">
                <a:pos x="connsiteX3" y="connsiteY3"/>
              </a:cxn>
            </a:cxnLst>
            <a:rect l="l" t="t" r="r" b="b"/>
            <a:pathLst>
              <a:path w="659606" h="981075">
                <a:moveTo>
                  <a:pt x="0" y="0"/>
                </a:moveTo>
                <a:lnTo>
                  <a:pt x="0" y="981075"/>
                </a:lnTo>
                <a:lnTo>
                  <a:pt x="659606" y="981075"/>
                </a:lnTo>
                <a:lnTo>
                  <a:pt x="659606" y="2382"/>
                </a:lnTo>
              </a:path>
            </a:pathLst>
          </a:custGeom>
          <a:noFill/>
          <a:ln w="28575">
            <a:solidFill>
              <a:srgbClr val="DC7D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2" name="Oval 10"/>
          <p:cNvSpPr>
            <a:spLocks noChangeArrowheads="1"/>
          </p:cNvSpPr>
          <p:nvPr/>
        </p:nvSpPr>
        <p:spPr bwMode="auto">
          <a:xfrm>
            <a:off x="6962560" y="3787889"/>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53" name="Oval 11"/>
          <p:cNvSpPr>
            <a:spLocks noChangeArrowheads="1"/>
          </p:cNvSpPr>
          <p:nvPr/>
        </p:nvSpPr>
        <p:spPr bwMode="auto">
          <a:xfrm>
            <a:off x="7153625" y="3787889"/>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54" name="Oval 12"/>
          <p:cNvSpPr>
            <a:spLocks noChangeArrowheads="1"/>
          </p:cNvSpPr>
          <p:nvPr/>
        </p:nvSpPr>
        <p:spPr bwMode="auto">
          <a:xfrm>
            <a:off x="7344689" y="3787889"/>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55" name="Oval 13"/>
          <p:cNvSpPr>
            <a:spLocks noChangeArrowheads="1"/>
          </p:cNvSpPr>
          <p:nvPr/>
        </p:nvSpPr>
        <p:spPr bwMode="auto">
          <a:xfrm>
            <a:off x="7044445" y="3651248"/>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56" name="Oval 14"/>
          <p:cNvSpPr>
            <a:spLocks noChangeArrowheads="1"/>
          </p:cNvSpPr>
          <p:nvPr/>
        </p:nvSpPr>
        <p:spPr bwMode="auto">
          <a:xfrm>
            <a:off x="7221863" y="3637584"/>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57" name="Oval 15"/>
          <p:cNvSpPr>
            <a:spLocks noChangeArrowheads="1"/>
          </p:cNvSpPr>
          <p:nvPr/>
        </p:nvSpPr>
        <p:spPr bwMode="auto">
          <a:xfrm>
            <a:off x="7412927" y="3623920"/>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58" name="Oval 16"/>
          <p:cNvSpPr>
            <a:spLocks noChangeArrowheads="1"/>
          </p:cNvSpPr>
          <p:nvPr/>
        </p:nvSpPr>
        <p:spPr bwMode="auto">
          <a:xfrm>
            <a:off x="6976207" y="3500942"/>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59" name="Oval 17"/>
          <p:cNvSpPr>
            <a:spLocks noChangeArrowheads="1"/>
          </p:cNvSpPr>
          <p:nvPr/>
        </p:nvSpPr>
        <p:spPr bwMode="auto">
          <a:xfrm>
            <a:off x="7126329" y="3500942"/>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60" name="Oval 18"/>
          <p:cNvSpPr>
            <a:spLocks noChangeArrowheads="1"/>
          </p:cNvSpPr>
          <p:nvPr/>
        </p:nvSpPr>
        <p:spPr bwMode="auto">
          <a:xfrm>
            <a:off x="7331042" y="3487278"/>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61" name="Oval 472"/>
          <p:cNvSpPr>
            <a:spLocks noChangeArrowheads="1"/>
          </p:cNvSpPr>
          <p:nvPr/>
        </p:nvSpPr>
        <p:spPr bwMode="auto">
          <a:xfrm>
            <a:off x="7030797" y="3350637"/>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62" name="Oval 473"/>
          <p:cNvSpPr>
            <a:spLocks noChangeArrowheads="1"/>
          </p:cNvSpPr>
          <p:nvPr/>
        </p:nvSpPr>
        <p:spPr bwMode="auto">
          <a:xfrm>
            <a:off x="7221863" y="3336972"/>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63" name="Oval 474"/>
          <p:cNvSpPr>
            <a:spLocks noChangeArrowheads="1"/>
          </p:cNvSpPr>
          <p:nvPr/>
        </p:nvSpPr>
        <p:spPr bwMode="auto">
          <a:xfrm>
            <a:off x="7399279" y="3377966"/>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64" name="Oval 475"/>
          <p:cNvSpPr>
            <a:spLocks noChangeArrowheads="1"/>
          </p:cNvSpPr>
          <p:nvPr/>
        </p:nvSpPr>
        <p:spPr bwMode="auto">
          <a:xfrm>
            <a:off x="6989855" y="3200331"/>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65" name="Oval 476"/>
          <p:cNvSpPr>
            <a:spLocks noChangeArrowheads="1"/>
          </p:cNvSpPr>
          <p:nvPr/>
        </p:nvSpPr>
        <p:spPr bwMode="auto">
          <a:xfrm>
            <a:off x="7180919" y="3186666"/>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66" name="Oval 477"/>
          <p:cNvSpPr>
            <a:spLocks noChangeArrowheads="1"/>
          </p:cNvSpPr>
          <p:nvPr/>
        </p:nvSpPr>
        <p:spPr bwMode="auto">
          <a:xfrm>
            <a:off x="7344690" y="3186667"/>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67" name="Oval 478"/>
          <p:cNvSpPr>
            <a:spLocks noChangeArrowheads="1"/>
          </p:cNvSpPr>
          <p:nvPr/>
        </p:nvSpPr>
        <p:spPr bwMode="auto">
          <a:xfrm>
            <a:off x="6992131" y="3038639"/>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68" name="Oval 479"/>
          <p:cNvSpPr>
            <a:spLocks noChangeArrowheads="1"/>
          </p:cNvSpPr>
          <p:nvPr/>
        </p:nvSpPr>
        <p:spPr bwMode="auto">
          <a:xfrm>
            <a:off x="7196842" y="3052303"/>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69" name="Oval 480"/>
          <p:cNvSpPr>
            <a:spLocks noChangeArrowheads="1"/>
          </p:cNvSpPr>
          <p:nvPr/>
        </p:nvSpPr>
        <p:spPr bwMode="auto">
          <a:xfrm>
            <a:off x="7387908" y="3038639"/>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70" name="Freeform 569"/>
          <p:cNvSpPr/>
          <p:nvPr/>
        </p:nvSpPr>
        <p:spPr>
          <a:xfrm>
            <a:off x="6946177" y="3006664"/>
            <a:ext cx="659606" cy="981075"/>
          </a:xfrm>
          <a:custGeom>
            <a:avLst/>
            <a:gdLst>
              <a:gd name="connsiteX0" fmla="*/ 0 w 659606"/>
              <a:gd name="connsiteY0" fmla="*/ 0 h 981075"/>
              <a:gd name="connsiteX1" fmla="*/ 0 w 659606"/>
              <a:gd name="connsiteY1" fmla="*/ 981075 h 981075"/>
              <a:gd name="connsiteX2" fmla="*/ 659606 w 659606"/>
              <a:gd name="connsiteY2" fmla="*/ 981075 h 981075"/>
              <a:gd name="connsiteX3" fmla="*/ 659606 w 659606"/>
              <a:gd name="connsiteY3" fmla="*/ 2382 h 981075"/>
            </a:gdLst>
            <a:ahLst/>
            <a:cxnLst>
              <a:cxn ang="0">
                <a:pos x="connsiteX0" y="connsiteY0"/>
              </a:cxn>
              <a:cxn ang="0">
                <a:pos x="connsiteX1" y="connsiteY1"/>
              </a:cxn>
              <a:cxn ang="0">
                <a:pos x="connsiteX2" y="connsiteY2"/>
              </a:cxn>
              <a:cxn ang="0">
                <a:pos x="connsiteX3" y="connsiteY3"/>
              </a:cxn>
            </a:cxnLst>
            <a:rect l="l" t="t" r="r" b="b"/>
            <a:pathLst>
              <a:path w="659606" h="981075">
                <a:moveTo>
                  <a:pt x="0" y="0"/>
                </a:moveTo>
                <a:lnTo>
                  <a:pt x="0" y="981075"/>
                </a:lnTo>
                <a:lnTo>
                  <a:pt x="659606" y="981075"/>
                </a:lnTo>
                <a:lnTo>
                  <a:pt x="659606" y="2382"/>
                </a:lnTo>
              </a:path>
            </a:pathLst>
          </a:custGeom>
          <a:noFill/>
          <a:ln w="28575">
            <a:solidFill>
              <a:srgbClr val="DC7D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3" name="Oval 10"/>
          <p:cNvSpPr>
            <a:spLocks noChangeArrowheads="1"/>
          </p:cNvSpPr>
          <p:nvPr/>
        </p:nvSpPr>
        <p:spPr bwMode="auto">
          <a:xfrm>
            <a:off x="7686739" y="3787889"/>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34" name="Oval 11"/>
          <p:cNvSpPr>
            <a:spLocks noChangeArrowheads="1"/>
          </p:cNvSpPr>
          <p:nvPr/>
        </p:nvSpPr>
        <p:spPr bwMode="auto">
          <a:xfrm>
            <a:off x="7877804" y="3787889"/>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35" name="Oval 12"/>
          <p:cNvSpPr>
            <a:spLocks noChangeArrowheads="1"/>
          </p:cNvSpPr>
          <p:nvPr/>
        </p:nvSpPr>
        <p:spPr bwMode="auto">
          <a:xfrm>
            <a:off x="8068868" y="3787889"/>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36" name="Oval 13"/>
          <p:cNvSpPr>
            <a:spLocks noChangeArrowheads="1"/>
          </p:cNvSpPr>
          <p:nvPr/>
        </p:nvSpPr>
        <p:spPr bwMode="auto">
          <a:xfrm>
            <a:off x="7768624" y="3651248"/>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37" name="Oval 14"/>
          <p:cNvSpPr>
            <a:spLocks noChangeArrowheads="1"/>
          </p:cNvSpPr>
          <p:nvPr/>
        </p:nvSpPr>
        <p:spPr bwMode="auto">
          <a:xfrm>
            <a:off x="7946042" y="3637584"/>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38" name="Oval 15"/>
          <p:cNvSpPr>
            <a:spLocks noChangeArrowheads="1"/>
          </p:cNvSpPr>
          <p:nvPr/>
        </p:nvSpPr>
        <p:spPr bwMode="auto">
          <a:xfrm>
            <a:off x="8137106" y="3623920"/>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39" name="Oval 16"/>
          <p:cNvSpPr>
            <a:spLocks noChangeArrowheads="1"/>
          </p:cNvSpPr>
          <p:nvPr/>
        </p:nvSpPr>
        <p:spPr bwMode="auto">
          <a:xfrm>
            <a:off x="7700386" y="3500942"/>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40" name="Oval 17"/>
          <p:cNvSpPr>
            <a:spLocks noChangeArrowheads="1"/>
          </p:cNvSpPr>
          <p:nvPr/>
        </p:nvSpPr>
        <p:spPr bwMode="auto">
          <a:xfrm>
            <a:off x="7850508" y="3500942"/>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41" name="Oval 18"/>
          <p:cNvSpPr>
            <a:spLocks noChangeArrowheads="1"/>
          </p:cNvSpPr>
          <p:nvPr/>
        </p:nvSpPr>
        <p:spPr bwMode="auto">
          <a:xfrm>
            <a:off x="8055221" y="3487278"/>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42" name="Oval 472"/>
          <p:cNvSpPr>
            <a:spLocks noChangeArrowheads="1"/>
          </p:cNvSpPr>
          <p:nvPr/>
        </p:nvSpPr>
        <p:spPr bwMode="auto">
          <a:xfrm>
            <a:off x="7754976" y="3350637"/>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43" name="Oval 473"/>
          <p:cNvSpPr>
            <a:spLocks noChangeArrowheads="1"/>
          </p:cNvSpPr>
          <p:nvPr/>
        </p:nvSpPr>
        <p:spPr bwMode="auto">
          <a:xfrm>
            <a:off x="7946042" y="3336972"/>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44" name="Oval 474"/>
          <p:cNvSpPr>
            <a:spLocks noChangeArrowheads="1"/>
          </p:cNvSpPr>
          <p:nvPr/>
        </p:nvSpPr>
        <p:spPr bwMode="auto">
          <a:xfrm>
            <a:off x="8123458" y="3377966"/>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45" name="Oval 475"/>
          <p:cNvSpPr>
            <a:spLocks noChangeArrowheads="1"/>
          </p:cNvSpPr>
          <p:nvPr/>
        </p:nvSpPr>
        <p:spPr bwMode="auto">
          <a:xfrm>
            <a:off x="7714034" y="3200331"/>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46" name="Oval 476"/>
          <p:cNvSpPr>
            <a:spLocks noChangeArrowheads="1"/>
          </p:cNvSpPr>
          <p:nvPr/>
        </p:nvSpPr>
        <p:spPr bwMode="auto">
          <a:xfrm>
            <a:off x="7905098" y="3186666"/>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47" name="Oval 477"/>
          <p:cNvSpPr>
            <a:spLocks noChangeArrowheads="1"/>
          </p:cNvSpPr>
          <p:nvPr/>
        </p:nvSpPr>
        <p:spPr bwMode="auto">
          <a:xfrm>
            <a:off x="8068869" y="3186667"/>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48" name="Oval 478"/>
          <p:cNvSpPr>
            <a:spLocks noChangeArrowheads="1"/>
          </p:cNvSpPr>
          <p:nvPr/>
        </p:nvSpPr>
        <p:spPr bwMode="auto">
          <a:xfrm>
            <a:off x="7716310" y="3038639"/>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49" name="Oval 479"/>
          <p:cNvSpPr>
            <a:spLocks noChangeArrowheads="1"/>
          </p:cNvSpPr>
          <p:nvPr/>
        </p:nvSpPr>
        <p:spPr bwMode="auto">
          <a:xfrm>
            <a:off x="7921021" y="3052303"/>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50" name="Oval 480"/>
          <p:cNvSpPr>
            <a:spLocks noChangeArrowheads="1"/>
          </p:cNvSpPr>
          <p:nvPr/>
        </p:nvSpPr>
        <p:spPr bwMode="auto">
          <a:xfrm>
            <a:off x="8112087" y="3038639"/>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51" name="Freeform 550"/>
          <p:cNvSpPr/>
          <p:nvPr/>
        </p:nvSpPr>
        <p:spPr>
          <a:xfrm>
            <a:off x="7670356" y="3006664"/>
            <a:ext cx="659606" cy="981075"/>
          </a:xfrm>
          <a:custGeom>
            <a:avLst/>
            <a:gdLst>
              <a:gd name="connsiteX0" fmla="*/ 0 w 659606"/>
              <a:gd name="connsiteY0" fmla="*/ 0 h 981075"/>
              <a:gd name="connsiteX1" fmla="*/ 0 w 659606"/>
              <a:gd name="connsiteY1" fmla="*/ 981075 h 981075"/>
              <a:gd name="connsiteX2" fmla="*/ 659606 w 659606"/>
              <a:gd name="connsiteY2" fmla="*/ 981075 h 981075"/>
              <a:gd name="connsiteX3" fmla="*/ 659606 w 659606"/>
              <a:gd name="connsiteY3" fmla="*/ 2382 h 981075"/>
            </a:gdLst>
            <a:ahLst/>
            <a:cxnLst>
              <a:cxn ang="0">
                <a:pos x="connsiteX0" y="connsiteY0"/>
              </a:cxn>
              <a:cxn ang="0">
                <a:pos x="connsiteX1" y="connsiteY1"/>
              </a:cxn>
              <a:cxn ang="0">
                <a:pos x="connsiteX2" y="connsiteY2"/>
              </a:cxn>
              <a:cxn ang="0">
                <a:pos x="connsiteX3" y="connsiteY3"/>
              </a:cxn>
            </a:cxnLst>
            <a:rect l="l" t="t" r="r" b="b"/>
            <a:pathLst>
              <a:path w="659606" h="981075">
                <a:moveTo>
                  <a:pt x="0" y="0"/>
                </a:moveTo>
                <a:lnTo>
                  <a:pt x="0" y="981075"/>
                </a:lnTo>
                <a:lnTo>
                  <a:pt x="659606" y="981075"/>
                </a:lnTo>
                <a:lnTo>
                  <a:pt x="659606" y="2382"/>
                </a:lnTo>
              </a:path>
            </a:pathLst>
          </a:custGeom>
          <a:noFill/>
          <a:ln w="28575">
            <a:solidFill>
              <a:srgbClr val="DC7D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 name="Oval 10"/>
          <p:cNvSpPr>
            <a:spLocks noChangeArrowheads="1"/>
          </p:cNvSpPr>
          <p:nvPr/>
        </p:nvSpPr>
        <p:spPr bwMode="auto">
          <a:xfrm>
            <a:off x="8412666" y="3791006"/>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15" name="Oval 11"/>
          <p:cNvSpPr>
            <a:spLocks noChangeArrowheads="1"/>
          </p:cNvSpPr>
          <p:nvPr/>
        </p:nvSpPr>
        <p:spPr bwMode="auto">
          <a:xfrm>
            <a:off x="8603731" y="3791006"/>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16" name="Oval 12"/>
          <p:cNvSpPr>
            <a:spLocks noChangeArrowheads="1"/>
          </p:cNvSpPr>
          <p:nvPr/>
        </p:nvSpPr>
        <p:spPr bwMode="auto">
          <a:xfrm>
            <a:off x="8794795" y="3791006"/>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17" name="Oval 13"/>
          <p:cNvSpPr>
            <a:spLocks noChangeArrowheads="1"/>
          </p:cNvSpPr>
          <p:nvPr/>
        </p:nvSpPr>
        <p:spPr bwMode="auto">
          <a:xfrm>
            <a:off x="8494551" y="3654365"/>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18" name="Oval 14"/>
          <p:cNvSpPr>
            <a:spLocks noChangeArrowheads="1"/>
          </p:cNvSpPr>
          <p:nvPr/>
        </p:nvSpPr>
        <p:spPr bwMode="auto">
          <a:xfrm>
            <a:off x="8671969" y="3640701"/>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19" name="Oval 15"/>
          <p:cNvSpPr>
            <a:spLocks noChangeArrowheads="1"/>
          </p:cNvSpPr>
          <p:nvPr/>
        </p:nvSpPr>
        <p:spPr bwMode="auto">
          <a:xfrm>
            <a:off x="8863033" y="3627037"/>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20" name="Oval 16"/>
          <p:cNvSpPr>
            <a:spLocks noChangeArrowheads="1"/>
          </p:cNvSpPr>
          <p:nvPr/>
        </p:nvSpPr>
        <p:spPr bwMode="auto">
          <a:xfrm>
            <a:off x="8426313" y="3504059"/>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21" name="Oval 17"/>
          <p:cNvSpPr>
            <a:spLocks noChangeArrowheads="1"/>
          </p:cNvSpPr>
          <p:nvPr/>
        </p:nvSpPr>
        <p:spPr bwMode="auto">
          <a:xfrm>
            <a:off x="8576435" y="3504059"/>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22" name="Oval 18"/>
          <p:cNvSpPr>
            <a:spLocks noChangeArrowheads="1"/>
          </p:cNvSpPr>
          <p:nvPr/>
        </p:nvSpPr>
        <p:spPr bwMode="auto">
          <a:xfrm>
            <a:off x="8781148" y="3490395"/>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23" name="Oval 472"/>
          <p:cNvSpPr>
            <a:spLocks noChangeArrowheads="1"/>
          </p:cNvSpPr>
          <p:nvPr/>
        </p:nvSpPr>
        <p:spPr bwMode="auto">
          <a:xfrm>
            <a:off x="8480903" y="3353754"/>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24" name="Oval 473"/>
          <p:cNvSpPr>
            <a:spLocks noChangeArrowheads="1"/>
          </p:cNvSpPr>
          <p:nvPr/>
        </p:nvSpPr>
        <p:spPr bwMode="auto">
          <a:xfrm>
            <a:off x="8671969" y="3340089"/>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25" name="Oval 474"/>
          <p:cNvSpPr>
            <a:spLocks noChangeArrowheads="1"/>
          </p:cNvSpPr>
          <p:nvPr/>
        </p:nvSpPr>
        <p:spPr bwMode="auto">
          <a:xfrm>
            <a:off x="8849385" y="3381083"/>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26" name="Oval 475"/>
          <p:cNvSpPr>
            <a:spLocks noChangeArrowheads="1"/>
          </p:cNvSpPr>
          <p:nvPr/>
        </p:nvSpPr>
        <p:spPr bwMode="auto">
          <a:xfrm>
            <a:off x="8439961" y="3203448"/>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27" name="Oval 476"/>
          <p:cNvSpPr>
            <a:spLocks noChangeArrowheads="1"/>
          </p:cNvSpPr>
          <p:nvPr/>
        </p:nvSpPr>
        <p:spPr bwMode="auto">
          <a:xfrm>
            <a:off x="8631025" y="3189783"/>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28" name="Oval 477"/>
          <p:cNvSpPr>
            <a:spLocks noChangeArrowheads="1"/>
          </p:cNvSpPr>
          <p:nvPr/>
        </p:nvSpPr>
        <p:spPr bwMode="auto">
          <a:xfrm>
            <a:off x="8794796" y="3189784"/>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29" name="Oval 478"/>
          <p:cNvSpPr>
            <a:spLocks noChangeArrowheads="1"/>
          </p:cNvSpPr>
          <p:nvPr/>
        </p:nvSpPr>
        <p:spPr bwMode="auto">
          <a:xfrm>
            <a:off x="8442237" y="3041756"/>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30" name="Oval 479"/>
          <p:cNvSpPr>
            <a:spLocks noChangeArrowheads="1"/>
          </p:cNvSpPr>
          <p:nvPr/>
        </p:nvSpPr>
        <p:spPr bwMode="auto">
          <a:xfrm>
            <a:off x="8646948" y="3055420"/>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31" name="Oval 480"/>
          <p:cNvSpPr>
            <a:spLocks noChangeArrowheads="1"/>
          </p:cNvSpPr>
          <p:nvPr/>
        </p:nvSpPr>
        <p:spPr bwMode="auto">
          <a:xfrm>
            <a:off x="8838014" y="3041756"/>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32" name="Freeform 531"/>
          <p:cNvSpPr/>
          <p:nvPr/>
        </p:nvSpPr>
        <p:spPr>
          <a:xfrm>
            <a:off x="8396283" y="3009781"/>
            <a:ext cx="659606" cy="981075"/>
          </a:xfrm>
          <a:custGeom>
            <a:avLst/>
            <a:gdLst>
              <a:gd name="connsiteX0" fmla="*/ 0 w 659606"/>
              <a:gd name="connsiteY0" fmla="*/ 0 h 981075"/>
              <a:gd name="connsiteX1" fmla="*/ 0 w 659606"/>
              <a:gd name="connsiteY1" fmla="*/ 981075 h 981075"/>
              <a:gd name="connsiteX2" fmla="*/ 659606 w 659606"/>
              <a:gd name="connsiteY2" fmla="*/ 981075 h 981075"/>
              <a:gd name="connsiteX3" fmla="*/ 659606 w 659606"/>
              <a:gd name="connsiteY3" fmla="*/ 2382 h 981075"/>
            </a:gdLst>
            <a:ahLst/>
            <a:cxnLst>
              <a:cxn ang="0">
                <a:pos x="connsiteX0" y="connsiteY0"/>
              </a:cxn>
              <a:cxn ang="0">
                <a:pos x="connsiteX1" y="connsiteY1"/>
              </a:cxn>
              <a:cxn ang="0">
                <a:pos x="connsiteX2" y="connsiteY2"/>
              </a:cxn>
              <a:cxn ang="0">
                <a:pos x="connsiteX3" y="connsiteY3"/>
              </a:cxn>
            </a:cxnLst>
            <a:rect l="l" t="t" r="r" b="b"/>
            <a:pathLst>
              <a:path w="659606" h="981075">
                <a:moveTo>
                  <a:pt x="0" y="0"/>
                </a:moveTo>
                <a:lnTo>
                  <a:pt x="0" y="981075"/>
                </a:lnTo>
                <a:lnTo>
                  <a:pt x="659606" y="981075"/>
                </a:lnTo>
                <a:lnTo>
                  <a:pt x="659606" y="2382"/>
                </a:lnTo>
              </a:path>
            </a:pathLst>
          </a:custGeom>
          <a:noFill/>
          <a:ln w="28575">
            <a:solidFill>
              <a:srgbClr val="DC7D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39780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Lift</a:t>
            </a:r>
          </a:p>
        </p:txBody>
      </p:sp>
      <p:sp>
        <p:nvSpPr>
          <p:cNvPr id="3" name="Content Placeholder 2"/>
          <p:cNvSpPr>
            <a:spLocks noGrp="1"/>
          </p:cNvSpPr>
          <p:nvPr>
            <p:ph idx="1"/>
          </p:nvPr>
        </p:nvSpPr>
        <p:spPr>
          <a:xfrm>
            <a:off x="1070786" y="1415211"/>
            <a:ext cx="8817931" cy="865542"/>
          </a:xfrm>
        </p:spPr>
        <p:txBody>
          <a:bodyPr>
            <a:normAutofit/>
          </a:bodyPr>
          <a:lstStyle/>
          <a:p>
            <a:pPr marL="0" indent="0">
              <a:buNone/>
            </a:pPr>
            <a:r>
              <a:rPr lang="en-US" dirty="0"/>
              <a:t>For each bin, get the ratio of target cases in the model’s bin over target cases in the baseline</a:t>
            </a:r>
          </a:p>
        </p:txBody>
      </p:sp>
      <p:sp>
        <p:nvSpPr>
          <p:cNvPr id="4" name="Slide Number Placeholder 3"/>
          <p:cNvSpPr>
            <a:spLocks noGrp="1"/>
          </p:cNvSpPr>
          <p:nvPr>
            <p:ph type="sldNum" sz="quarter" idx="12"/>
          </p:nvPr>
        </p:nvSpPr>
        <p:spPr/>
        <p:txBody>
          <a:bodyPr/>
          <a:lstStyle/>
          <a:p>
            <a:fld id="{601A7ADE-E78F-4068-B691-87A7BF8C4DE5}" type="slidenum">
              <a:rPr lang="en-US" smtClean="0"/>
              <a:pPr/>
              <a:t>37</a:t>
            </a:fld>
            <a:endParaRPr lang="en-US" dirty="0"/>
          </a:p>
        </p:txBody>
      </p:sp>
      <p:grpSp>
        <p:nvGrpSpPr>
          <p:cNvPr id="5" name="Group 4"/>
          <p:cNvGrpSpPr/>
          <p:nvPr/>
        </p:nvGrpSpPr>
        <p:grpSpPr>
          <a:xfrm>
            <a:off x="1864661" y="3855538"/>
            <a:ext cx="7191228" cy="991670"/>
            <a:chOff x="1864661" y="2999186"/>
            <a:chExt cx="7191228" cy="991670"/>
          </a:xfrm>
        </p:grpSpPr>
        <p:sp>
          <p:nvSpPr>
            <p:cNvPr id="685" name="Oval 10"/>
            <p:cNvSpPr>
              <a:spLocks noChangeArrowheads="1"/>
            </p:cNvSpPr>
            <p:nvPr/>
          </p:nvSpPr>
          <p:spPr bwMode="auto">
            <a:xfrm>
              <a:off x="1881044" y="3780411"/>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86" name="Oval 11"/>
            <p:cNvSpPr>
              <a:spLocks noChangeArrowheads="1"/>
            </p:cNvSpPr>
            <p:nvPr/>
          </p:nvSpPr>
          <p:spPr bwMode="auto">
            <a:xfrm>
              <a:off x="2072109" y="3780411"/>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87" name="Oval 12"/>
            <p:cNvSpPr>
              <a:spLocks noChangeArrowheads="1"/>
            </p:cNvSpPr>
            <p:nvPr/>
          </p:nvSpPr>
          <p:spPr bwMode="auto">
            <a:xfrm>
              <a:off x="2263173" y="3780411"/>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88" name="Oval 13"/>
            <p:cNvSpPr>
              <a:spLocks noChangeArrowheads="1"/>
            </p:cNvSpPr>
            <p:nvPr/>
          </p:nvSpPr>
          <p:spPr bwMode="auto">
            <a:xfrm>
              <a:off x="1962929" y="3643770"/>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89" name="Oval 14"/>
            <p:cNvSpPr>
              <a:spLocks noChangeArrowheads="1"/>
            </p:cNvSpPr>
            <p:nvPr/>
          </p:nvSpPr>
          <p:spPr bwMode="auto">
            <a:xfrm>
              <a:off x="2140347" y="3630106"/>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90" name="Oval 15"/>
            <p:cNvSpPr>
              <a:spLocks noChangeArrowheads="1"/>
            </p:cNvSpPr>
            <p:nvPr/>
          </p:nvSpPr>
          <p:spPr bwMode="auto">
            <a:xfrm>
              <a:off x="2331411" y="3616442"/>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91" name="Oval 16"/>
            <p:cNvSpPr>
              <a:spLocks noChangeArrowheads="1"/>
            </p:cNvSpPr>
            <p:nvPr/>
          </p:nvSpPr>
          <p:spPr bwMode="auto">
            <a:xfrm>
              <a:off x="1894691" y="3493464"/>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92" name="Oval 17"/>
            <p:cNvSpPr>
              <a:spLocks noChangeArrowheads="1"/>
            </p:cNvSpPr>
            <p:nvPr/>
          </p:nvSpPr>
          <p:spPr bwMode="auto">
            <a:xfrm>
              <a:off x="2044813" y="3493464"/>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93" name="Oval 18"/>
            <p:cNvSpPr>
              <a:spLocks noChangeArrowheads="1"/>
            </p:cNvSpPr>
            <p:nvPr/>
          </p:nvSpPr>
          <p:spPr bwMode="auto">
            <a:xfrm>
              <a:off x="2249526" y="3479800"/>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94" name="Oval 472"/>
            <p:cNvSpPr>
              <a:spLocks noChangeArrowheads="1"/>
            </p:cNvSpPr>
            <p:nvPr/>
          </p:nvSpPr>
          <p:spPr bwMode="auto">
            <a:xfrm>
              <a:off x="1949281" y="3343159"/>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95" name="Oval 473"/>
            <p:cNvSpPr>
              <a:spLocks noChangeArrowheads="1"/>
            </p:cNvSpPr>
            <p:nvPr/>
          </p:nvSpPr>
          <p:spPr bwMode="auto">
            <a:xfrm>
              <a:off x="2140347" y="3329494"/>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96" name="Oval 474"/>
            <p:cNvSpPr>
              <a:spLocks noChangeArrowheads="1"/>
            </p:cNvSpPr>
            <p:nvPr/>
          </p:nvSpPr>
          <p:spPr bwMode="auto">
            <a:xfrm>
              <a:off x="2317763" y="3370488"/>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97" name="Oval 475"/>
            <p:cNvSpPr>
              <a:spLocks noChangeArrowheads="1"/>
            </p:cNvSpPr>
            <p:nvPr/>
          </p:nvSpPr>
          <p:spPr bwMode="auto">
            <a:xfrm>
              <a:off x="1908339" y="3192853"/>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98" name="Oval 476"/>
            <p:cNvSpPr>
              <a:spLocks noChangeArrowheads="1"/>
            </p:cNvSpPr>
            <p:nvPr/>
          </p:nvSpPr>
          <p:spPr bwMode="auto">
            <a:xfrm>
              <a:off x="2099403" y="3179188"/>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99" name="Oval 477"/>
            <p:cNvSpPr>
              <a:spLocks noChangeArrowheads="1"/>
            </p:cNvSpPr>
            <p:nvPr/>
          </p:nvSpPr>
          <p:spPr bwMode="auto">
            <a:xfrm>
              <a:off x="2263174" y="3179189"/>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00" name="Oval 478"/>
            <p:cNvSpPr>
              <a:spLocks noChangeArrowheads="1"/>
            </p:cNvSpPr>
            <p:nvPr/>
          </p:nvSpPr>
          <p:spPr bwMode="auto">
            <a:xfrm>
              <a:off x="1910615" y="3031161"/>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01" name="Oval 479"/>
            <p:cNvSpPr>
              <a:spLocks noChangeArrowheads="1"/>
            </p:cNvSpPr>
            <p:nvPr/>
          </p:nvSpPr>
          <p:spPr bwMode="auto">
            <a:xfrm>
              <a:off x="2115326" y="3044825"/>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02" name="Oval 480"/>
            <p:cNvSpPr>
              <a:spLocks noChangeArrowheads="1"/>
            </p:cNvSpPr>
            <p:nvPr/>
          </p:nvSpPr>
          <p:spPr bwMode="auto">
            <a:xfrm>
              <a:off x="2306392" y="3031161"/>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03" name="Freeform 702"/>
            <p:cNvSpPr/>
            <p:nvPr/>
          </p:nvSpPr>
          <p:spPr>
            <a:xfrm>
              <a:off x="1864661" y="2999186"/>
              <a:ext cx="659606" cy="981075"/>
            </a:xfrm>
            <a:custGeom>
              <a:avLst/>
              <a:gdLst>
                <a:gd name="connsiteX0" fmla="*/ 0 w 659606"/>
                <a:gd name="connsiteY0" fmla="*/ 0 h 981075"/>
                <a:gd name="connsiteX1" fmla="*/ 0 w 659606"/>
                <a:gd name="connsiteY1" fmla="*/ 981075 h 981075"/>
                <a:gd name="connsiteX2" fmla="*/ 659606 w 659606"/>
                <a:gd name="connsiteY2" fmla="*/ 981075 h 981075"/>
                <a:gd name="connsiteX3" fmla="*/ 659606 w 659606"/>
                <a:gd name="connsiteY3" fmla="*/ 2382 h 981075"/>
              </a:gdLst>
              <a:ahLst/>
              <a:cxnLst>
                <a:cxn ang="0">
                  <a:pos x="connsiteX0" y="connsiteY0"/>
                </a:cxn>
                <a:cxn ang="0">
                  <a:pos x="connsiteX1" y="connsiteY1"/>
                </a:cxn>
                <a:cxn ang="0">
                  <a:pos x="connsiteX2" y="connsiteY2"/>
                </a:cxn>
                <a:cxn ang="0">
                  <a:pos x="connsiteX3" y="connsiteY3"/>
                </a:cxn>
              </a:cxnLst>
              <a:rect l="l" t="t" r="r" b="b"/>
              <a:pathLst>
                <a:path w="659606" h="981075">
                  <a:moveTo>
                    <a:pt x="0" y="0"/>
                  </a:moveTo>
                  <a:lnTo>
                    <a:pt x="0" y="981075"/>
                  </a:lnTo>
                  <a:lnTo>
                    <a:pt x="659606" y="981075"/>
                  </a:lnTo>
                  <a:lnTo>
                    <a:pt x="659606" y="2382"/>
                  </a:lnTo>
                </a:path>
              </a:pathLst>
            </a:custGeom>
            <a:noFill/>
            <a:ln w="28575">
              <a:solidFill>
                <a:srgbClr val="DC7D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6" name="Oval 10"/>
            <p:cNvSpPr>
              <a:spLocks noChangeArrowheads="1"/>
            </p:cNvSpPr>
            <p:nvPr/>
          </p:nvSpPr>
          <p:spPr bwMode="auto">
            <a:xfrm>
              <a:off x="2603474" y="3784151"/>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67" name="Oval 11"/>
            <p:cNvSpPr>
              <a:spLocks noChangeArrowheads="1"/>
            </p:cNvSpPr>
            <p:nvPr/>
          </p:nvSpPr>
          <p:spPr bwMode="auto">
            <a:xfrm>
              <a:off x="2794539" y="3784151"/>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68" name="Oval 12"/>
            <p:cNvSpPr>
              <a:spLocks noChangeArrowheads="1"/>
            </p:cNvSpPr>
            <p:nvPr/>
          </p:nvSpPr>
          <p:spPr bwMode="auto">
            <a:xfrm>
              <a:off x="2985603" y="3784151"/>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69" name="Oval 13"/>
            <p:cNvSpPr>
              <a:spLocks noChangeArrowheads="1"/>
            </p:cNvSpPr>
            <p:nvPr/>
          </p:nvSpPr>
          <p:spPr bwMode="auto">
            <a:xfrm>
              <a:off x="2685359" y="3647510"/>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70" name="Oval 14"/>
            <p:cNvSpPr>
              <a:spLocks noChangeArrowheads="1"/>
            </p:cNvSpPr>
            <p:nvPr/>
          </p:nvSpPr>
          <p:spPr bwMode="auto">
            <a:xfrm>
              <a:off x="2862777" y="3633846"/>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71" name="Oval 15"/>
            <p:cNvSpPr>
              <a:spLocks noChangeArrowheads="1"/>
            </p:cNvSpPr>
            <p:nvPr/>
          </p:nvSpPr>
          <p:spPr bwMode="auto">
            <a:xfrm>
              <a:off x="3053841" y="3620182"/>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72" name="Oval 16"/>
            <p:cNvSpPr>
              <a:spLocks noChangeArrowheads="1"/>
            </p:cNvSpPr>
            <p:nvPr/>
          </p:nvSpPr>
          <p:spPr bwMode="auto">
            <a:xfrm>
              <a:off x="2617121" y="3497204"/>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73" name="Oval 17"/>
            <p:cNvSpPr>
              <a:spLocks noChangeArrowheads="1"/>
            </p:cNvSpPr>
            <p:nvPr/>
          </p:nvSpPr>
          <p:spPr bwMode="auto">
            <a:xfrm>
              <a:off x="2767243" y="3497204"/>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74" name="Oval 18"/>
            <p:cNvSpPr>
              <a:spLocks noChangeArrowheads="1"/>
            </p:cNvSpPr>
            <p:nvPr/>
          </p:nvSpPr>
          <p:spPr bwMode="auto">
            <a:xfrm>
              <a:off x="2971956" y="3483540"/>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75" name="Oval 472"/>
            <p:cNvSpPr>
              <a:spLocks noChangeArrowheads="1"/>
            </p:cNvSpPr>
            <p:nvPr/>
          </p:nvSpPr>
          <p:spPr bwMode="auto">
            <a:xfrm>
              <a:off x="2671711" y="3346899"/>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76" name="Oval 473"/>
            <p:cNvSpPr>
              <a:spLocks noChangeArrowheads="1"/>
            </p:cNvSpPr>
            <p:nvPr/>
          </p:nvSpPr>
          <p:spPr bwMode="auto">
            <a:xfrm>
              <a:off x="2862777" y="3333234"/>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77" name="Oval 474"/>
            <p:cNvSpPr>
              <a:spLocks noChangeArrowheads="1"/>
            </p:cNvSpPr>
            <p:nvPr/>
          </p:nvSpPr>
          <p:spPr bwMode="auto">
            <a:xfrm>
              <a:off x="3040193" y="3374228"/>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78" name="Oval 475"/>
            <p:cNvSpPr>
              <a:spLocks noChangeArrowheads="1"/>
            </p:cNvSpPr>
            <p:nvPr/>
          </p:nvSpPr>
          <p:spPr bwMode="auto">
            <a:xfrm>
              <a:off x="2630769" y="3196593"/>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79" name="Oval 476"/>
            <p:cNvSpPr>
              <a:spLocks noChangeArrowheads="1"/>
            </p:cNvSpPr>
            <p:nvPr/>
          </p:nvSpPr>
          <p:spPr bwMode="auto">
            <a:xfrm>
              <a:off x="2821833" y="3182928"/>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80" name="Oval 477"/>
            <p:cNvSpPr>
              <a:spLocks noChangeArrowheads="1"/>
            </p:cNvSpPr>
            <p:nvPr/>
          </p:nvSpPr>
          <p:spPr bwMode="auto">
            <a:xfrm>
              <a:off x="2985604" y="3182929"/>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81" name="Oval 478"/>
            <p:cNvSpPr>
              <a:spLocks noChangeArrowheads="1"/>
            </p:cNvSpPr>
            <p:nvPr/>
          </p:nvSpPr>
          <p:spPr bwMode="auto">
            <a:xfrm>
              <a:off x="2633045" y="3034901"/>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82" name="Oval 479"/>
            <p:cNvSpPr>
              <a:spLocks noChangeArrowheads="1"/>
            </p:cNvSpPr>
            <p:nvPr/>
          </p:nvSpPr>
          <p:spPr bwMode="auto">
            <a:xfrm>
              <a:off x="2837756" y="3048565"/>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83" name="Oval 480"/>
            <p:cNvSpPr>
              <a:spLocks noChangeArrowheads="1"/>
            </p:cNvSpPr>
            <p:nvPr/>
          </p:nvSpPr>
          <p:spPr bwMode="auto">
            <a:xfrm>
              <a:off x="3028822" y="3034901"/>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84" name="Freeform 683"/>
            <p:cNvSpPr/>
            <p:nvPr/>
          </p:nvSpPr>
          <p:spPr>
            <a:xfrm>
              <a:off x="2587091" y="3002926"/>
              <a:ext cx="659606" cy="981075"/>
            </a:xfrm>
            <a:custGeom>
              <a:avLst/>
              <a:gdLst>
                <a:gd name="connsiteX0" fmla="*/ 0 w 659606"/>
                <a:gd name="connsiteY0" fmla="*/ 0 h 981075"/>
                <a:gd name="connsiteX1" fmla="*/ 0 w 659606"/>
                <a:gd name="connsiteY1" fmla="*/ 981075 h 981075"/>
                <a:gd name="connsiteX2" fmla="*/ 659606 w 659606"/>
                <a:gd name="connsiteY2" fmla="*/ 981075 h 981075"/>
                <a:gd name="connsiteX3" fmla="*/ 659606 w 659606"/>
                <a:gd name="connsiteY3" fmla="*/ 2382 h 981075"/>
              </a:gdLst>
              <a:ahLst/>
              <a:cxnLst>
                <a:cxn ang="0">
                  <a:pos x="connsiteX0" y="connsiteY0"/>
                </a:cxn>
                <a:cxn ang="0">
                  <a:pos x="connsiteX1" y="connsiteY1"/>
                </a:cxn>
                <a:cxn ang="0">
                  <a:pos x="connsiteX2" y="connsiteY2"/>
                </a:cxn>
                <a:cxn ang="0">
                  <a:pos x="connsiteX3" y="connsiteY3"/>
                </a:cxn>
              </a:cxnLst>
              <a:rect l="l" t="t" r="r" b="b"/>
              <a:pathLst>
                <a:path w="659606" h="981075">
                  <a:moveTo>
                    <a:pt x="0" y="0"/>
                  </a:moveTo>
                  <a:lnTo>
                    <a:pt x="0" y="981075"/>
                  </a:lnTo>
                  <a:lnTo>
                    <a:pt x="659606" y="981075"/>
                  </a:lnTo>
                  <a:lnTo>
                    <a:pt x="659606" y="2382"/>
                  </a:lnTo>
                </a:path>
              </a:pathLst>
            </a:custGeom>
            <a:noFill/>
            <a:ln w="28575">
              <a:solidFill>
                <a:srgbClr val="DC7D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7" name="Oval 10"/>
            <p:cNvSpPr>
              <a:spLocks noChangeArrowheads="1"/>
            </p:cNvSpPr>
            <p:nvPr/>
          </p:nvSpPr>
          <p:spPr bwMode="auto">
            <a:xfrm>
              <a:off x="3328018" y="3787891"/>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48" name="Oval 11"/>
            <p:cNvSpPr>
              <a:spLocks noChangeArrowheads="1"/>
            </p:cNvSpPr>
            <p:nvPr/>
          </p:nvSpPr>
          <p:spPr bwMode="auto">
            <a:xfrm>
              <a:off x="3519083" y="3787891"/>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49" name="Oval 12"/>
            <p:cNvSpPr>
              <a:spLocks noChangeArrowheads="1"/>
            </p:cNvSpPr>
            <p:nvPr/>
          </p:nvSpPr>
          <p:spPr bwMode="auto">
            <a:xfrm>
              <a:off x="3710147" y="3787891"/>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50" name="Oval 13"/>
            <p:cNvSpPr>
              <a:spLocks noChangeArrowheads="1"/>
            </p:cNvSpPr>
            <p:nvPr/>
          </p:nvSpPr>
          <p:spPr bwMode="auto">
            <a:xfrm>
              <a:off x="3409903" y="3651250"/>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51" name="Oval 14"/>
            <p:cNvSpPr>
              <a:spLocks noChangeArrowheads="1"/>
            </p:cNvSpPr>
            <p:nvPr/>
          </p:nvSpPr>
          <p:spPr bwMode="auto">
            <a:xfrm>
              <a:off x="3587321" y="3637586"/>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52" name="Oval 15"/>
            <p:cNvSpPr>
              <a:spLocks noChangeArrowheads="1"/>
            </p:cNvSpPr>
            <p:nvPr/>
          </p:nvSpPr>
          <p:spPr bwMode="auto">
            <a:xfrm>
              <a:off x="3778385" y="3623922"/>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53" name="Oval 16"/>
            <p:cNvSpPr>
              <a:spLocks noChangeArrowheads="1"/>
            </p:cNvSpPr>
            <p:nvPr/>
          </p:nvSpPr>
          <p:spPr bwMode="auto">
            <a:xfrm>
              <a:off x="3341665" y="3500944"/>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54" name="Oval 17"/>
            <p:cNvSpPr>
              <a:spLocks noChangeArrowheads="1"/>
            </p:cNvSpPr>
            <p:nvPr/>
          </p:nvSpPr>
          <p:spPr bwMode="auto">
            <a:xfrm>
              <a:off x="3491787" y="3500944"/>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55" name="Oval 18"/>
            <p:cNvSpPr>
              <a:spLocks noChangeArrowheads="1"/>
            </p:cNvSpPr>
            <p:nvPr/>
          </p:nvSpPr>
          <p:spPr bwMode="auto">
            <a:xfrm>
              <a:off x="3696500" y="3487280"/>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56" name="Oval 472"/>
            <p:cNvSpPr>
              <a:spLocks noChangeArrowheads="1"/>
            </p:cNvSpPr>
            <p:nvPr/>
          </p:nvSpPr>
          <p:spPr bwMode="auto">
            <a:xfrm>
              <a:off x="3396255" y="3350639"/>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57" name="Oval 473"/>
            <p:cNvSpPr>
              <a:spLocks noChangeArrowheads="1"/>
            </p:cNvSpPr>
            <p:nvPr/>
          </p:nvSpPr>
          <p:spPr bwMode="auto">
            <a:xfrm>
              <a:off x="3587321" y="3336974"/>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58" name="Oval 474"/>
            <p:cNvSpPr>
              <a:spLocks noChangeArrowheads="1"/>
            </p:cNvSpPr>
            <p:nvPr/>
          </p:nvSpPr>
          <p:spPr bwMode="auto">
            <a:xfrm>
              <a:off x="3764737" y="3377968"/>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59" name="Oval 475"/>
            <p:cNvSpPr>
              <a:spLocks noChangeArrowheads="1"/>
            </p:cNvSpPr>
            <p:nvPr/>
          </p:nvSpPr>
          <p:spPr bwMode="auto">
            <a:xfrm>
              <a:off x="3355313" y="3200333"/>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60" name="Oval 476"/>
            <p:cNvSpPr>
              <a:spLocks noChangeArrowheads="1"/>
            </p:cNvSpPr>
            <p:nvPr/>
          </p:nvSpPr>
          <p:spPr bwMode="auto">
            <a:xfrm>
              <a:off x="3546377" y="3186668"/>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61" name="Oval 477"/>
            <p:cNvSpPr>
              <a:spLocks noChangeArrowheads="1"/>
            </p:cNvSpPr>
            <p:nvPr/>
          </p:nvSpPr>
          <p:spPr bwMode="auto">
            <a:xfrm>
              <a:off x="3710148" y="3186669"/>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62" name="Oval 478"/>
            <p:cNvSpPr>
              <a:spLocks noChangeArrowheads="1"/>
            </p:cNvSpPr>
            <p:nvPr/>
          </p:nvSpPr>
          <p:spPr bwMode="auto">
            <a:xfrm>
              <a:off x="3357589" y="3038641"/>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63" name="Oval 479"/>
            <p:cNvSpPr>
              <a:spLocks noChangeArrowheads="1"/>
            </p:cNvSpPr>
            <p:nvPr/>
          </p:nvSpPr>
          <p:spPr bwMode="auto">
            <a:xfrm>
              <a:off x="3562300" y="3052305"/>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64" name="Oval 480"/>
            <p:cNvSpPr>
              <a:spLocks noChangeArrowheads="1"/>
            </p:cNvSpPr>
            <p:nvPr/>
          </p:nvSpPr>
          <p:spPr bwMode="auto">
            <a:xfrm>
              <a:off x="3753366" y="3038641"/>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65" name="Freeform 664"/>
            <p:cNvSpPr/>
            <p:nvPr/>
          </p:nvSpPr>
          <p:spPr>
            <a:xfrm>
              <a:off x="3311635" y="3006666"/>
              <a:ext cx="659606" cy="981075"/>
            </a:xfrm>
            <a:custGeom>
              <a:avLst/>
              <a:gdLst>
                <a:gd name="connsiteX0" fmla="*/ 0 w 659606"/>
                <a:gd name="connsiteY0" fmla="*/ 0 h 981075"/>
                <a:gd name="connsiteX1" fmla="*/ 0 w 659606"/>
                <a:gd name="connsiteY1" fmla="*/ 981075 h 981075"/>
                <a:gd name="connsiteX2" fmla="*/ 659606 w 659606"/>
                <a:gd name="connsiteY2" fmla="*/ 981075 h 981075"/>
                <a:gd name="connsiteX3" fmla="*/ 659606 w 659606"/>
                <a:gd name="connsiteY3" fmla="*/ 2382 h 981075"/>
              </a:gdLst>
              <a:ahLst/>
              <a:cxnLst>
                <a:cxn ang="0">
                  <a:pos x="connsiteX0" y="connsiteY0"/>
                </a:cxn>
                <a:cxn ang="0">
                  <a:pos x="connsiteX1" y="connsiteY1"/>
                </a:cxn>
                <a:cxn ang="0">
                  <a:pos x="connsiteX2" y="connsiteY2"/>
                </a:cxn>
                <a:cxn ang="0">
                  <a:pos x="connsiteX3" y="connsiteY3"/>
                </a:cxn>
              </a:cxnLst>
              <a:rect l="l" t="t" r="r" b="b"/>
              <a:pathLst>
                <a:path w="659606" h="981075">
                  <a:moveTo>
                    <a:pt x="0" y="0"/>
                  </a:moveTo>
                  <a:lnTo>
                    <a:pt x="0" y="981075"/>
                  </a:lnTo>
                  <a:lnTo>
                    <a:pt x="659606" y="981075"/>
                  </a:lnTo>
                  <a:lnTo>
                    <a:pt x="659606" y="2382"/>
                  </a:lnTo>
                </a:path>
              </a:pathLst>
            </a:custGeom>
            <a:noFill/>
            <a:ln w="28575">
              <a:solidFill>
                <a:srgbClr val="DC7D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8" name="Oval 10"/>
            <p:cNvSpPr>
              <a:spLocks noChangeArrowheads="1"/>
            </p:cNvSpPr>
            <p:nvPr/>
          </p:nvSpPr>
          <p:spPr bwMode="auto">
            <a:xfrm>
              <a:off x="4055301" y="3787890"/>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29" name="Oval 11"/>
            <p:cNvSpPr>
              <a:spLocks noChangeArrowheads="1"/>
            </p:cNvSpPr>
            <p:nvPr/>
          </p:nvSpPr>
          <p:spPr bwMode="auto">
            <a:xfrm>
              <a:off x="4246366" y="3787890"/>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30" name="Oval 12"/>
            <p:cNvSpPr>
              <a:spLocks noChangeArrowheads="1"/>
            </p:cNvSpPr>
            <p:nvPr/>
          </p:nvSpPr>
          <p:spPr bwMode="auto">
            <a:xfrm>
              <a:off x="4437430" y="3787890"/>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31" name="Oval 13"/>
            <p:cNvSpPr>
              <a:spLocks noChangeArrowheads="1"/>
            </p:cNvSpPr>
            <p:nvPr/>
          </p:nvSpPr>
          <p:spPr bwMode="auto">
            <a:xfrm>
              <a:off x="4137186" y="3651249"/>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32" name="Oval 14"/>
            <p:cNvSpPr>
              <a:spLocks noChangeArrowheads="1"/>
            </p:cNvSpPr>
            <p:nvPr/>
          </p:nvSpPr>
          <p:spPr bwMode="auto">
            <a:xfrm>
              <a:off x="4314604" y="3637585"/>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33" name="Oval 15"/>
            <p:cNvSpPr>
              <a:spLocks noChangeArrowheads="1"/>
            </p:cNvSpPr>
            <p:nvPr/>
          </p:nvSpPr>
          <p:spPr bwMode="auto">
            <a:xfrm>
              <a:off x="4505668" y="3623921"/>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34" name="Oval 16"/>
            <p:cNvSpPr>
              <a:spLocks noChangeArrowheads="1"/>
            </p:cNvSpPr>
            <p:nvPr/>
          </p:nvSpPr>
          <p:spPr bwMode="auto">
            <a:xfrm>
              <a:off x="4068948" y="3500943"/>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35" name="Oval 17"/>
            <p:cNvSpPr>
              <a:spLocks noChangeArrowheads="1"/>
            </p:cNvSpPr>
            <p:nvPr/>
          </p:nvSpPr>
          <p:spPr bwMode="auto">
            <a:xfrm>
              <a:off x="4219070" y="3500943"/>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36" name="Oval 18"/>
            <p:cNvSpPr>
              <a:spLocks noChangeArrowheads="1"/>
            </p:cNvSpPr>
            <p:nvPr/>
          </p:nvSpPr>
          <p:spPr bwMode="auto">
            <a:xfrm>
              <a:off x="4423783" y="3487279"/>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37" name="Oval 472"/>
            <p:cNvSpPr>
              <a:spLocks noChangeArrowheads="1"/>
            </p:cNvSpPr>
            <p:nvPr/>
          </p:nvSpPr>
          <p:spPr bwMode="auto">
            <a:xfrm>
              <a:off x="4123538" y="3350638"/>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38" name="Oval 473"/>
            <p:cNvSpPr>
              <a:spLocks noChangeArrowheads="1"/>
            </p:cNvSpPr>
            <p:nvPr/>
          </p:nvSpPr>
          <p:spPr bwMode="auto">
            <a:xfrm>
              <a:off x="4314604" y="3336973"/>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39" name="Oval 474"/>
            <p:cNvSpPr>
              <a:spLocks noChangeArrowheads="1"/>
            </p:cNvSpPr>
            <p:nvPr/>
          </p:nvSpPr>
          <p:spPr bwMode="auto">
            <a:xfrm>
              <a:off x="4492020" y="3377967"/>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40" name="Oval 475"/>
            <p:cNvSpPr>
              <a:spLocks noChangeArrowheads="1"/>
            </p:cNvSpPr>
            <p:nvPr/>
          </p:nvSpPr>
          <p:spPr bwMode="auto">
            <a:xfrm>
              <a:off x="4082596" y="3200332"/>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41" name="Oval 476"/>
            <p:cNvSpPr>
              <a:spLocks noChangeArrowheads="1"/>
            </p:cNvSpPr>
            <p:nvPr/>
          </p:nvSpPr>
          <p:spPr bwMode="auto">
            <a:xfrm>
              <a:off x="4273660" y="3186667"/>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42" name="Oval 477"/>
            <p:cNvSpPr>
              <a:spLocks noChangeArrowheads="1"/>
            </p:cNvSpPr>
            <p:nvPr/>
          </p:nvSpPr>
          <p:spPr bwMode="auto">
            <a:xfrm>
              <a:off x="4437431" y="3186668"/>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43" name="Oval 478"/>
            <p:cNvSpPr>
              <a:spLocks noChangeArrowheads="1"/>
            </p:cNvSpPr>
            <p:nvPr/>
          </p:nvSpPr>
          <p:spPr bwMode="auto">
            <a:xfrm>
              <a:off x="4084872" y="3038640"/>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44" name="Oval 479"/>
            <p:cNvSpPr>
              <a:spLocks noChangeArrowheads="1"/>
            </p:cNvSpPr>
            <p:nvPr/>
          </p:nvSpPr>
          <p:spPr bwMode="auto">
            <a:xfrm>
              <a:off x="4289583" y="3052304"/>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45" name="Oval 480"/>
            <p:cNvSpPr>
              <a:spLocks noChangeArrowheads="1"/>
            </p:cNvSpPr>
            <p:nvPr/>
          </p:nvSpPr>
          <p:spPr bwMode="auto">
            <a:xfrm>
              <a:off x="4480649" y="3038640"/>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46" name="Freeform 645"/>
            <p:cNvSpPr/>
            <p:nvPr/>
          </p:nvSpPr>
          <p:spPr>
            <a:xfrm>
              <a:off x="4038918" y="3006665"/>
              <a:ext cx="659606" cy="981075"/>
            </a:xfrm>
            <a:custGeom>
              <a:avLst/>
              <a:gdLst>
                <a:gd name="connsiteX0" fmla="*/ 0 w 659606"/>
                <a:gd name="connsiteY0" fmla="*/ 0 h 981075"/>
                <a:gd name="connsiteX1" fmla="*/ 0 w 659606"/>
                <a:gd name="connsiteY1" fmla="*/ 981075 h 981075"/>
                <a:gd name="connsiteX2" fmla="*/ 659606 w 659606"/>
                <a:gd name="connsiteY2" fmla="*/ 981075 h 981075"/>
                <a:gd name="connsiteX3" fmla="*/ 659606 w 659606"/>
                <a:gd name="connsiteY3" fmla="*/ 2382 h 981075"/>
              </a:gdLst>
              <a:ahLst/>
              <a:cxnLst>
                <a:cxn ang="0">
                  <a:pos x="connsiteX0" y="connsiteY0"/>
                </a:cxn>
                <a:cxn ang="0">
                  <a:pos x="connsiteX1" y="connsiteY1"/>
                </a:cxn>
                <a:cxn ang="0">
                  <a:pos x="connsiteX2" y="connsiteY2"/>
                </a:cxn>
                <a:cxn ang="0">
                  <a:pos x="connsiteX3" y="connsiteY3"/>
                </a:cxn>
              </a:cxnLst>
              <a:rect l="l" t="t" r="r" b="b"/>
              <a:pathLst>
                <a:path w="659606" h="981075">
                  <a:moveTo>
                    <a:pt x="0" y="0"/>
                  </a:moveTo>
                  <a:lnTo>
                    <a:pt x="0" y="981075"/>
                  </a:lnTo>
                  <a:lnTo>
                    <a:pt x="659606" y="981075"/>
                  </a:lnTo>
                  <a:lnTo>
                    <a:pt x="659606" y="2382"/>
                  </a:lnTo>
                </a:path>
              </a:pathLst>
            </a:custGeom>
            <a:noFill/>
            <a:ln w="28575">
              <a:solidFill>
                <a:srgbClr val="DC7D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9" name="Oval 10"/>
            <p:cNvSpPr>
              <a:spLocks noChangeArrowheads="1"/>
            </p:cNvSpPr>
            <p:nvPr/>
          </p:nvSpPr>
          <p:spPr bwMode="auto">
            <a:xfrm>
              <a:off x="4781623" y="3787888"/>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10" name="Oval 11"/>
            <p:cNvSpPr>
              <a:spLocks noChangeArrowheads="1"/>
            </p:cNvSpPr>
            <p:nvPr/>
          </p:nvSpPr>
          <p:spPr bwMode="auto">
            <a:xfrm>
              <a:off x="4972688" y="3787888"/>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11" name="Oval 12"/>
            <p:cNvSpPr>
              <a:spLocks noChangeArrowheads="1"/>
            </p:cNvSpPr>
            <p:nvPr/>
          </p:nvSpPr>
          <p:spPr bwMode="auto">
            <a:xfrm>
              <a:off x="5163752" y="3787888"/>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12" name="Oval 13"/>
            <p:cNvSpPr>
              <a:spLocks noChangeArrowheads="1"/>
            </p:cNvSpPr>
            <p:nvPr/>
          </p:nvSpPr>
          <p:spPr bwMode="auto">
            <a:xfrm>
              <a:off x="4863508" y="3651247"/>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13" name="Oval 14"/>
            <p:cNvSpPr>
              <a:spLocks noChangeArrowheads="1"/>
            </p:cNvSpPr>
            <p:nvPr/>
          </p:nvSpPr>
          <p:spPr bwMode="auto">
            <a:xfrm>
              <a:off x="5040926" y="3637583"/>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14" name="Oval 15"/>
            <p:cNvSpPr>
              <a:spLocks noChangeArrowheads="1"/>
            </p:cNvSpPr>
            <p:nvPr/>
          </p:nvSpPr>
          <p:spPr bwMode="auto">
            <a:xfrm>
              <a:off x="5231990" y="3623919"/>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15" name="Oval 16"/>
            <p:cNvSpPr>
              <a:spLocks noChangeArrowheads="1"/>
            </p:cNvSpPr>
            <p:nvPr/>
          </p:nvSpPr>
          <p:spPr bwMode="auto">
            <a:xfrm>
              <a:off x="4795270" y="3500941"/>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16" name="Oval 17"/>
            <p:cNvSpPr>
              <a:spLocks noChangeArrowheads="1"/>
            </p:cNvSpPr>
            <p:nvPr/>
          </p:nvSpPr>
          <p:spPr bwMode="auto">
            <a:xfrm>
              <a:off x="4945392" y="3500941"/>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17" name="Oval 18"/>
            <p:cNvSpPr>
              <a:spLocks noChangeArrowheads="1"/>
            </p:cNvSpPr>
            <p:nvPr/>
          </p:nvSpPr>
          <p:spPr bwMode="auto">
            <a:xfrm>
              <a:off x="5150105" y="3487277"/>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18" name="Oval 472"/>
            <p:cNvSpPr>
              <a:spLocks noChangeArrowheads="1"/>
            </p:cNvSpPr>
            <p:nvPr/>
          </p:nvSpPr>
          <p:spPr bwMode="auto">
            <a:xfrm>
              <a:off x="4849860" y="3350636"/>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19" name="Oval 473"/>
            <p:cNvSpPr>
              <a:spLocks noChangeArrowheads="1"/>
            </p:cNvSpPr>
            <p:nvPr/>
          </p:nvSpPr>
          <p:spPr bwMode="auto">
            <a:xfrm>
              <a:off x="5040926" y="3336971"/>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20" name="Oval 474"/>
            <p:cNvSpPr>
              <a:spLocks noChangeArrowheads="1"/>
            </p:cNvSpPr>
            <p:nvPr/>
          </p:nvSpPr>
          <p:spPr bwMode="auto">
            <a:xfrm>
              <a:off x="5218342" y="3377965"/>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21" name="Oval 475"/>
            <p:cNvSpPr>
              <a:spLocks noChangeArrowheads="1"/>
            </p:cNvSpPr>
            <p:nvPr/>
          </p:nvSpPr>
          <p:spPr bwMode="auto">
            <a:xfrm>
              <a:off x="4808918" y="3200330"/>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22" name="Oval 476"/>
            <p:cNvSpPr>
              <a:spLocks noChangeArrowheads="1"/>
            </p:cNvSpPr>
            <p:nvPr/>
          </p:nvSpPr>
          <p:spPr bwMode="auto">
            <a:xfrm>
              <a:off x="4999982" y="3186665"/>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23" name="Oval 477"/>
            <p:cNvSpPr>
              <a:spLocks noChangeArrowheads="1"/>
            </p:cNvSpPr>
            <p:nvPr/>
          </p:nvSpPr>
          <p:spPr bwMode="auto">
            <a:xfrm>
              <a:off x="5163753" y="3186666"/>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24" name="Oval 478"/>
            <p:cNvSpPr>
              <a:spLocks noChangeArrowheads="1"/>
            </p:cNvSpPr>
            <p:nvPr/>
          </p:nvSpPr>
          <p:spPr bwMode="auto">
            <a:xfrm>
              <a:off x="4811194" y="3038638"/>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25" name="Oval 479"/>
            <p:cNvSpPr>
              <a:spLocks noChangeArrowheads="1"/>
            </p:cNvSpPr>
            <p:nvPr/>
          </p:nvSpPr>
          <p:spPr bwMode="auto">
            <a:xfrm>
              <a:off x="5015905" y="3052302"/>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26" name="Oval 480"/>
            <p:cNvSpPr>
              <a:spLocks noChangeArrowheads="1"/>
            </p:cNvSpPr>
            <p:nvPr/>
          </p:nvSpPr>
          <p:spPr bwMode="auto">
            <a:xfrm>
              <a:off x="5206971" y="3038638"/>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27" name="Freeform 626"/>
            <p:cNvSpPr/>
            <p:nvPr/>
          </p:nvSpPr>
          <p:spPr>
            <a:xfrm>
              <a:off x="4765240" y="3006663"/>
              <a:ext cx="659606" cy="981075"/>
            </a:xfrm>
            <a:custGeom>
              <a:avLst/>
              <a:gdLst>
                <a:gd name="connsiteX0" fmla="*/ 0 w 659606"/>
                <a:gd name="connsiteY0" fmla="*/ 0 h 981075"/>
                <a:gd name="connsiteX1" fmla="*/ 0 w 659606"/>
                <a:gd name="connsiteY1" fmla="*/ 981075 h 981075"/>
                <a:gd name="connsiteX2" fmla="*/ 659606 w 659606"/>
                <a:gd name="connsiteY2" fmla="*/ 981075 h 981075"/>
                <a:gd name="connsiteX3" fmla="*/ 659606 w 659606"/>
                <a:gd name="connsiteY3" fmla="*/ 2382 h 981075"/>
              </a:gdLst>
              <a:ahLst/>
              <a:cxnLst>
                <a:cxn ang="0">
                  <a:pos x="connsiteX0" y="connsiteY0"/>
                </a:cxn>
                <a:cxn ang="0">
                  <a:pos x="connsiteX1" y="connsiteY1"/>
                </a:cxn>
                <a:cxn ang="0">
                  <a:pos x="connsiteX2" y="connsiteY2"/>
                </a:cxn>
                <a:cxn ang="0">
                  <a:pos x="connsiteX3" y="connsiteY3"/>
                </a:cxn>
              </a:cxnLst>
              <a:rect l="l" t="t" r="r" b="b"/>
              <a:pathLst>
                <a:path w="659606" h="981075">
                  <a:moveTo>
                    <a:pt x="0" y="0"/>
                  </a:moveTo>
                  <a:lnTo>
                    <a:pt x="0" y="981075"/>
                  </a:lnTo>
                  <a:lnTo>
                    <a:pt x="659606" y="981075"/>
                  </a:lnTo>
                  <a:lnTo>
                    <a:pt x="659606" y="2382"/>
                  </a:lnTo>
                </a:path>
              </a:pathLst>
            </a:custGeom>
            <a:noFill/>
            <a:ln w="28575">
              <a:solidFill>
                <a:srgbClr val="DC7D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0" name="Oval 10"/>
            <p:cNvSpPr>
              <a:spLocks noChangeArrowheads="1"/>
            </p:cNvSpPr>
            <p:nvPr/>
          </p:nvSpPr>
          <p:spPr bwMode="auto">
            <a:xfrm>
              <a:off x="5509369" y="3787889"/>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91" name="Oval 11"/>
            <p:cNvSpPr>
              <a:spLocks noChangeArrowheads="1"/>
            </p:cNvSpPr>
            <p:nvPr/>
          </p:nvSpPr>
          <p:spPr bwMode="auto">
            <a:xfrm>
              <a:off x="5700434" y="3787889"/>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92" name="Oval 12"/>
            <p:cNvSpPr>
              <a:spLocks noChangeArrowheads="1"/>
            </p:cNvSpPr>
            <p:nvPr/>
          </p:nvSpPr>
          <p:spPr bwMode="auto">
            <a:xfrm>
              <a:off x="5891498" y="3787889"/>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93" name="Oval 13"/>
            <p:cNvSpPr>
              <a:spLocks noChangeArrowheads="1"/>
            </p:cNvSpPr>
            <p:nvPr/>
          </p:nvSpPr>
          <p:spPr bwMode="auto">
            <a:xfrm>
              <a:off x="5591254" y="3651248"/>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94" name="Oval 14"/>
            <p:cNvSpPr>
              <a:spLocks noChangeArrowheads="1"/>
            </p:cNvSpPr>
            <p:nvPr/>
          </p:nvSpPr>
          <p:spPr bwMode="auto">
            <a:xfrm>
              <a:off x="5768672" y="3637584"/>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95" name="Oval 15"/>
            <p:cNvSpPr>
              <a:spLocks noChangeArrowheads="1"/>
            </p:cNvSpPr>
            <p:nvPr/>
          </p:nvSpPr>
          <p:spPr bwMode="auto">
            <a:xfrm>
              <a:off x="5959736" y="3623920"/>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96" name="Oval 16"/>
            <p:cNvSpPr>
              <a:spLocks noChangeArrowheads="1"/>
            </p:cNvSpPr>
            <p:nvPr/>
          </p:nvSpPr>
          <p:spPr bwMode="auto">
            <a:xfrm>
              <a:off x="5523016" y="3500942"/>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97" name="Oval 17"/>
            <p:cNvSpPr>
              <a:spLocks noChangeArrowheads="1"/>
            </p:cNvSpPr>
            <p:nvPr/>
          </p:nvSpPr>
          <p:spPr bwMode="auto">
            <a:xfrm>
              <a:off x="5673138" y="3500942"/>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98" name="Oval 18"/>
            <p:cNvSpPr>
              <a:spLocks noChangeArrowheads="1"/>
            </p:cNvSpPr>
            <p:nvPr/>
          </p:nvSpPr>
          <p:spPr bwMode="auto">
            <a:xfrm>
              <a:off x="5877851" y="3487278"/>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99" name="Oval 472"/>
            <p:cNvSpPr>
              <a:spLocks noChangeArrowheads="1"/>
            </p:cNvSpPr>
            <p:nvPr/>
          </p:nvSpPr>
          <p:spPr bwMode="auto">
            <a:xfrm>
              <a:off x="5577606" y="3350637"/>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00" name="Oval 473"/>
            <p:cNvSpPr>
              <a:spLocks noChangeArrowheads="1"/>
            </p:cNvSpPr>
            <p:nvPr/>
          </p:nvSpPr>
          <p:spPr bwMode="auto">
            <a:xfrm>
              <a:off x="5768672" y="3336972"/>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01" name="Oval 474"/>
            <p:cNvSpPr>
              <a:spLocks noChangeArrowheads="1"/>
            </p:cNvSpPr>
            <p:nvPr/>
          </p:nvSpPr>
          <p:spPr bwMode="auto">
            <a:xfrm>
              <a:off x="5946088" y="3377966"/>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02" name="Oval 475"/>
            <p:cNvSpPr>
              <a:spLocks noChangeArrowheads="1"/>
            </p:cNvSpPr>
            <p:nvPr/>
          </p:nvSpPr>
          <p:spPr bwMode="auto">
            <a:xfrm>
              <a:off x="5536664" y="3200331"/>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03" name="Oval 476"/>
            <p:cNvSpPr>
              <a:spLocks noChangeArrowheads="1"/>
            </p:cNvSpPr>
            <p:nvPr/>
          </p:nvSpPr>
          <p:spPr bwMode="auto">
            <a:xfrm>
              <a:off x="5727728" y="3186666"/>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04" name="Oval 477"/>
            <p:cNvSpPr>
              <a:spLocks noChangeArrowheads="1"/>
            </p:cNvSpPr>
            <p:nvPr/>
          </p:nvSpPr>
          <p:spPr bwMode="auto">
            <a:xfrm>
              <a:off x="5891499" y="3186667"/>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05" name="Oval 478"/>
            <p:cNvSpPr>
              <a:spLocks noChangeArrowheads="1"/>
            </p:cNvSpPr>
            <p:nvPr/>
          </p:nvSpPr>
          <p:spPr bwMode="auto">
            <a:xfrm>
              <a:off x="5538940" y="3038639"/>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06" name="Oval 479"/>
            <p:cNvSpPr>
              <a:spLocks noChangeArrowheads="1"/>
            </p:cNvSpPr>
            <p:nvPr/>
          </p:nvSpPr>
          <p:spPr bwMode="auto">
            <a:xfrm>
              <a:off x="5743651" y="3052303"/>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07" name="Oval 480"/>
            <p:cNvSpPr>
              <a:spLocks noChangeArrowheads="1"/>
            </p:cNvSpPr>
            <p:nvPr/>
          </p:nvSpPr>
          <p:spPr bwMode="auto">
            <a:xfrm>
              <a:off x="5934717" y="3038639"/>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608" name="Freeform 607"/>
            <p:cNvSpPr/>
            <p:nvPr/>
          </p:nvSpPr>
          <p:spPr>
            <a:xfrm>
              <a:off x="5492986" y="3006664"/>
              <a:ext cx="659606" cy="981075"/>
            </a:xfrm>
            <a:custGeom>
              <a:avLst/>
              <a:gdLst>
                <a:gd name="connsiteX0" fmla="*/ 0 w 659606"/>
                <a:gd name="connsiteY0" fmla="*/ 0 h 981075"/>
                <a:gd name="connsiteX1" fmla="*/ 0 w 659606"/>
                <a:gd name="connsiteY1" fmla="*/ 981075 h 981075"/>
                <a:gd name="connsiteX2" fmla="*/ 659606 w 659606"/>
                <a:gd name="connsiteY2" fmla="*/ 981075 h 981075"/>
                <a:gd name="connsiteX3" fmla="*/ 659606 w 659606"/>
                <a:gd name="connsiteY3" fmla="*/ 2382 h 981075"/>
              </a:gdLst>
              <a:ahLst/>
              <a:cxnLst>
                <a:cxn ang="0">
                  <a:pos x="connsiteX0" y="connsiteY0"/>
                </a:cxn>
                <a:cxn ang="0">
                  <a:pos x="connsiteX1" y="connsiteY1"/>
                </a:cxn>
                <a:cxn ang="0">
                  <a:pos x="connsiteX2" y="connsiteY2"/>
                </a:cxn>
                <a:cxn ang="0">
                  <a:pos x="connsiteX3" y="connsiteY3"/>
                </a:cxn>
              </a:cxnLst>
              <a:rect l="l" t="t" r="r" b="b"/>
              <a:pathLst>
                <a:path w="659606" h="981075">
                  <a:moveTo>
                    <a:pt x="0" y="0"/>
                  </a:moveTo>
                  <a:lnTo>
                    <a:pt x="0" y="981075"/>
                  </a:lnTo>
                  <a:lnTo>
                    <a:pt x="659606" y="981075"/>
                  </a:lnTo>
                  <a:lnTo>
                    <a:pt x="659606" y="2382"/>
                  </a:lnTo>
                </a:path>
              </a:pathLst>
            </a:custGeom>
            <a:noFill/>
            <a:ln w="28575">
              <a:solidFill>
                <a:srgbClr val="DC7D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1" name="Oval 10"/>
            <p:cNvSpPr>
              <a:spLocks noChangeArrowheads="1"/>
            </p:cNvSpPr>
            <p:nvPr/>
          </p:nvSpPr>
          <p:spPr bwMode="auto">
            <a:xfrm>
              <a:off x="6237796" y="3787889"/>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72" name="Oval 11"/>
            <p:cNvSpPr>
              <a:spLocks noChangeArrowheads="1"/>
            </p:cNvSpPr>
            <p:nvPr/>
          </p:nvSpPr>
          <p:spPr bwMode="auto">
            <a:xfrm>
              <a:off x="6428861" y="3787889"/>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73" name="Oval 12"/>
            <p:cNvSpPr>
              <a:spLocks noChangeArrowheads="1"/>
            </p:cNvSpPr>
            <p:nvPr/>
          </p:nvSpPr>
          <p:spPr bwMode="auto">
            <a:xfrm>
              <a:off x="6619925" y="3787889"/>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74" name="Oval 13"/>
            <p:cNvSpPr>
              <a:spLocks noChangeArrowheads="1"/>
            </p:cNvSpPr>
            <p:nvPr/>
          </p:nvSpPr>
          <p:spPr bwMode="auto">
            <a:xfrm>
              <a:off x="6319681" y="3651248"/>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75" name="Oval 14"/>
            <p:cNvSpPr>
              <a:spLocks noChangeArrowheads="1"/>
            </p:cNvSpPr>
            <p:nvPr/>
          </p:nvSpPr>
          <p:spPr bwMode="auto">
            <a:xfrm>
              <a:off x="6497099" y="3637584"/>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76" name="Oval 15"/>
            <p:cNvSpPr>
              <a:spLocks noChangeArrowheads="1"/>
            </p:cNvSpPr>
            <p:nvPr/>
          </p:nvSpPr>
          <p:spPr bwMode="auto">
            <a:xfrm>
              <a:off x="6688163" y="3623920"/>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77" name="Oval 16"/>
            <p:cNvSpPr>
              <a:spLocks noChangeArrowheads="1"/>
            </p:cNvSpPr>
            <p:nvPr/>
          </p:nvSpPr>
          <p:spPr bwMode="auto">
            <a:xfrm>
              <a:off x="6251443" y="3500942"/>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78" name="Oval 17"/>
            <p:cNvSpPr>
              <a:spLocks noChangeArrowheads="1"/>
            </p:cNvSpPr>
            <p:nvPr/>
          </p:nvSpPr>
          <p:spPr bwMode="auto">
            <a:xfrm>
              <a:off x="6401565" y="3500942"/>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79" name="Oval 18"/>
            <p:cNvSpPr>
              <a:spLocks noChangeArrowheads="1"/>
            </p:cNvSpPr>
            <p:nvPr/>
          </p:nvSpPr>
          <p:spPr bwMode="auto">
            <a:xfrm>
              <a:off x="6606278" y="3487278"/>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80" name="Oval 472"/>
            <p:cNvSpPr>
              <a:spLocks noChangeArrowheads="1"/>
            </p:cNvSpPr>
            <p:nvPr/>
          </p:nvSpPr>
          <p:spPr bwMode="auto">
            <a:xfrm>
              <a:off x="6306033" y="3350637"/>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81" name="Oval 473"/>
            <p:cNvSpPr>
              <a:spLocks noChangeArrowheads="1"/>
            </p:cNvSpPr>
            <p:nvPr/>
          </p:nvSpPr>
          <p:spPr bwMode="auto">
            <a:xfrm>
              <a:off x="6497099" y="3336972"/>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82" name="Oval 474"/>
            <p:cNvSpPr>
              <a:spLocks noChangeArrowheads="1"/>
            </p:cNvSpPr>
            <p:nvPr/>
          </p:nvSpPr>
          <p:spPr bwMode="auto">
            <a:xfrm>
              <a:off x="6674515" y="3377966"/>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83" name="Oval 475"/>
            <p:cNvSpPr>
              <a:spLocks noChangeArrowheads="1"/>
            </p:cNvSpPr>
            <p:nvPr/>
          </p:nvSpPr>
          <p:spPr bwMode="auto">
            <a:xfrm>
              <a:off x="6265091" y="3200331"/>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84" name="Oval 476"/>
            <p:cNvSpPr>
              <a:spLocks noChangeArrowheads="1"/>
            </p:cNvSpPr>
            <p:nvPr/>
          </p:nvSpPr>
          <p:spPr bwMode="auto">
            <a:xfrm>
              <a:off x="6456155" y="3186666"/>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85" name="Oval 477"/>
            <p:cNvSpPr>
              <a:spLocks noChangeArrowheads="1"/>
            </p:cNvSpPr>
            <p:nvPr/>
          </p:nvSpPr>
          <p:spPr bwMode="auto">
            <a:xfrm>
              <a:off x="6619926" y="3186667"/>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86" name="Oval 478"/>
            <p:cNvSpPr>
              <a:spLocks noChangeArrowheads="1"/>
            </p:cNvSpPr>
            <p:nvPr/>
          </p:nvSpPr>
          <p:spPr bwMode="auto">
            <a:xfrm>
              <a:off x="6267367" y="3038639"/>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87" name="Oval 479"/>
            <p:cNvSpPr>
              <a:spLocks noChangeArrowheads="1"/>
            </p:cNvSpPr>
            <p:nvPr/>
          </p:nvSpPr>
          <p:spPr bwMode="auto">
            <a:xfrm>
              <a:off x="6472078" y="3052303"/>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88" name="Oval 480"/>
            <p:cNvSpPr>
              <a:spLocks noChangeArrowheads="1"/>
            </p:cNvSpPr>
            <p:nvPr/>
          </p:nvSpPr>
          <p:spPr bwMode="auto">
            <a:xfrm>
              <a:off x="6663144" y="3038639"/>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89" name="Freeform 588"/>
            <p:cNvSpPr/>
            <p:nvPr/>
          </p:nvSpPr>
          <p:spPr>
            <a:xfrm>
              <a:off x="6221413" y="3006664"/>
              <a:ext cx="659606" cy="981075"/>
            </a:xfrm>
            <a:custGeom>
              <a:avLst/>
              <a:gdLst>
                <a:gd name="connsiteX0" fmla="*/ 0 w 659606"/>
                <a:gd name="connsiteY0" fmla="*/ 0 h 981075"/>
                <a:gd name="connsiteX1" fmla="*/ 0 w 659606"/>
                <a:gd name="connsiteY1" fmla="*/ 981075 h 981075"/>
                <a:gd name="connsiteX2" fmla="*/ 659606 w 659606"/>
                <a:gd name="connsiteY2" fmla="*/ 981075 h 981075"/>
                <a:gd name="connsiteX3" fmla="*/ 659606 w 659606"/>
                <a:gd name="connsiteY3" fmla="*/ 2382 h 981075"/>
              </a:gdLst>
              <a:ahLst/>
              <a:cxnLst>
                <a:cxn ang="0">
                  <a:pos x="connsiteX0" y="connsiteY0"/>
                </a:cxn>
                <a:cxn ang="0">
                  <a:pos x="connsiteX1" y="connsiteY1"/>
                </a:cxn>
                <a:cxn ang="0">
                  <a:pos x="connsiteX2" y="connsiteY2"/>
                </a:cxn>
                <a:cxn ang="0">
                  <a:pos x="connsiteX3" y="connsiteY3"/>
                </a:cxn>
              </a:cxnLst>
              <a:rect l="l" t="t" r="r" b="b"/>
              <a:pathLst>
                <a:path w="659606" h="981075">
                  <a:moveTo>
                    <a:pt x="0" y="0"/>
                  </a:moveTo>
                  <a:lnTo>
                    <a:pt x="0" y="981075"/>
                  </a:lnTo>
                  <a:lnTo>
                    <a:pt x="659606" y="981075"/>
                  </a:lnTo>
                  <a:lnTo>
                    <a:pt x="659606" y="2382"/>
                  </a:lnTo>
                </a:path>
              </a:pathLst>
            </a:custGeom>
            <a:noFill/>
            <a:ln w="28575">
              <a:solidFill>
                <a:srgbClr val="DC7D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2" name="Oval 10"/>
            <p:cNvSpPr>
              <a:spLocks noChangeArrowheads="1"/>
            </p:cNvSpPr>
            <p:nvPr/>
          </p:nvSpPr>
          <p:spPr bwMode="auto">
            <a:xfrm>
              <a:off x="6962560" y="3787889"/>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53" name="Oval 11"/>
            <p:cNvSpPr>
              <a:spLocks noChangeArrowheads="1"/>
            </p:cNvSpPr>
            <p:nvPr/>
          </p:nvSpPr>
          <p:spPr bwMode="auto">
            <a:xfrm>
              <a:off x="7153625" y="3787889"/>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54" name="Oval 12"/>
            <p:cNvSpPr>
              <a:spLocks noChangeArrowheads="1"/>
            </p:cNvSpPr>
            <p:nvPr/>
          </p:nvSpPr>
          <p:spPr bwMode="auto">
            <a:xfrm>
              <a:off x="7344689" y="3787889"/>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55" name="Oval 13"/>
            <p:cNvSpPr>
              <a:spLocks noChangeArrowheads="1"/>
            </p:cNvSpPr>
            <p:nvPr/>
          </p:nvSpPr>
          <p:spPr bwMode="auto">
            <a:xfrm>
              <a:off x="7044445" y="3651248"/>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56" name="Oval 14"/>
            <p:cNvSpPr>
              <a:spLocks noChangeArrowheads="1"/>
            </p:cNvSpPr>
            <p:nvPr/>
          </p:nvSpPr>
          <p:spPr bwMode="auto">
            <a:xfrm>
              <a:off x="7221863" y="3637584"/>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57" name="Oval 15"/>
            <p:cNvSpPr>
              <a:spLocks noChangeArrowheads="1"/>
            </p:cNvSpPr>
            <p:nvPr/>
          </p:nvSpPr>
          <p:spPr bwMode="auto">
            <a:xfrm>
              <a:off x="7412927" y="3623920"/>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58" name="Oval 16"/>
            <p:cNvSpPr>
              <a:spLocks noChangeArrowheads="1"/>
            </p:cNvSpPr>
            <p:nvPr/>
          </p:nvSpPr>
          <p:spPr bwMode="auto">
            <a:xfrm>
              <a:off x="6976207" y="3500942"/>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59" name="Oval 17"/>
            <p:cNvSpPr>
              <a:spLocks noChangeArrowheads="1"/>
            </p:cNvSpPr>
            <p:nvPr/>
          </p:nvSpPr>
          <p:spPr bwMode="auto">
            <a:xfrm>
              <a:off x="7126329" y="3500942"/>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60" name="Oval 18"/>
            <p:cNvSpPr>
              <a:spLocks noChangeArrowheads="1"/>
            </p:cNvSpPr>
            <p:nvPr/>
          </p:nvSpPr>
          <p:spPr bwMode="auto">
            <a:xfrm>
              <a:off x="7331042" y="3487278"/>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61" name="Oval 472"/>
            <p:cNvSpPr>
              <a:spLocks noChangeArrowheads="1"/>
            </p:cNvSpPr>
            <p:nvPr/>
          </p:nvSpPr>
          <p:spPr bwMode="auto">
            <a:xfrm>
              <a:off x="7030797" y="3350637"/>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62" name="Oval 473"/>
            <p:cNvSpPr>
              <a:spLocks noChangeArrowheads="1"/>
            </p:cNvSpPr>
            <p:nvPr/>
          </p:nvSpPr>
          <p:spPr bwMode="auto">
            <a:xfrm>
              <a:off x="7221863" y="3336972"/>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63" name="Oval 474"/>
            <p:cNvSpPr>
              <a:spLocks noChangeArrowheads="1"/>
            </p:cNvSpPr>
            <p:nvPr/>
          </p:nvSpPr>
          <p:spPr bwMode="auto">
            <a:xfrm>
              <a:off x="7399279" y="3377966"/>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64" name="Oval 475"/>
            <p:cNvSpPr>
              <a:spLocks noChangeArrowheads="1"/>
            </p:cNvSpPr>
            <p:nvPr/>
          </p:nvSpPr>
          <p:spPr bwMode="auto">
            <a:xfrm>
              <a:off x="6989855" y="3200331"/>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65" name="Oval 476"/>
            <p:cNvSpPr>
              <a:spLocks noChangeArrowheads="1"/>
            </p:cNvSpPr>
            <p:nvPr/>
          </p:nvSpPr>
          <p:spPr bwMode="auto">
            <a:xfrm>
              <a:off x="7180919" y="3186666"/>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66" name="Oval 477"/>
            <p:cNvSpPr>
              <a:spLocks noChangeArrowheads="1"/>
            </p:cNvSpPr>
            <p:nvPr/>
          </p:nvSpPr>
          <p:spPr bwMode="auto">
            <a:xfrm>
              <a:off x="7344690" y="3186667"/>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67" name="Oval 478"/>
            <p:cNvSpPr>
              <a:spLocks noChangeArrowheads="1"/>
            </p:cNvSpPr>
            <p:nvPr/>
          </p:nvSpPr>
          <p:spPr bwMode="auto">
            <a:xfrm>
              <a:off x="6992131" y="3038639"/>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68" name="Oval 479"/>
            <p:cNvSpPr>
              <a:spLocks noChangeArrowheads="1"/>
            </p:cNvSpPr>
            <p:nvPr/>
          </p:nvSpPr>
          <p:spPr bwMode="auto">
            <a:xfrm>
              <a:off x="7196842" y="3052303"/>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69" name="Oval 480"/>
            <p:cNvSpPr>
              <a:spLocks noChangeArrowheads="1"/>
            </p:cNvSpPr>
            <p:nvPr/>
          </p:nvSpPr>
          <p:spPr bwMode="auto">
            <a:xfrm>
              <a:off x="7387908" y="3038639"/>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70" name="Freeform 569"/>
            <p:cNvSpPr/>
            <p:nvPr/>
          </p:nvSpPr>
          <p:spPr>
            <a:xfrm>
              <a:off x="6946177" y="3006664"/>
              <a:ext cx="659606" cy="981075"/>
            </a:xfrm>
            <a:custGeom>
              <a:avLst/>
              <a:gdLst>
                <a:gd name="connsiteX0" fmla="*/ 0 w 659606"/>
                <a:gd name="connsiteY0" fmla="*/ 0 h 981075"/>
                <a:gd name="connsiteX1" fmla="*/ 0 w 659606"/>
                <a:gd name="connsiteY1" fmla="*/ 981075 h 981075"/>
                <a:gd name="connsiteX2" fmla="*/ 659606 w 659606"/>
                <a:gd name="connsiteY2" fmla="*/ 981075 h 981075"/>
                <a:gd name="connsiteX3" fmla="*/ 659606 w 659606"/>
                <a:gd name="connsiteY3" fmla="*/ 2382 h 981075"/>
              </a:gdLst>
              <a:ahLst/>
              <a:cxnLst>
                <a:cxn ang="0">
                  <a:pos x="connsiteX0" y="connsiteY0"/>
                </a:cxn>
                <a:cxn ang="0">
                  <a:pos x="connsiteX1" y="connsiteY1"/>
                </a:cxn>
                <a:cxn ang="0">
                  <a:pos x="connsiteX2" y="connsiteY2"/>
                </a:cxn>
                <a:cxn ang="0">
                  <a:pos x="connsiteX3" y="connsiteY3"/>
                </a:cxn>
              </a:cxnLst>
              <a:rect l="l" t="t" r="r" b="b"/>
              <a:pathLst>
                <a:path w="659606" h="981075">
                  <a:moveTo>
                    <a:pt x="0" y="0"/>
                  </a:moveTo>
                  <a:lnTo>
                    <a:pt x="0" y="981075"/>
                  </a:lnTo>
                  <a:lnTo>
                    <a:pt x="659606" y="981075"/>
                  </a:lnTo>
                  <a:lnTo>
                    <a:pt x="659606" y="2382"/>
                  </a:lnTo>
                </a:path>
              </a:pathLst>
            </a:custGeom>
            <a:noFill/>
            <a:ln w="28575">
              <a:solidFill>
                <a:srgbClr val="DC7D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3" name="Oval 10"/>
            <p:cNvSpPr>
              <a:spLocks noChangeArrowheads="1"/>
            </p:cNvSpPr>
            <p:nvPr/>
          </p:nvSpPr>
          <p:spPr bwMode="auto">
            <a:xfrm>
              <a:off x="7686739" y="3787889"/>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34" name="Oval 11"/>
            <p:cNvSpPr>
              <a:spLocks noChangeArrowheads="1"/>
            </p:cNvSpPr>
            <p:nvPr/>
          </p:nvSpPr>
          <p:spPr bwMode="auto">
            <a:xfrm>
              <a:off x="7877804" y="3787889"/>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35" name="Oval 12"/>
            <p:cNvSpPr>
              <a:spLocks noChangeArrowheads="1"/>
            </p:cNvSpPr>
            <p:nvPr/>
          </p:nvSpPr>
          <p:spPr bwMode="auto">
            <a:xfrm>
              <a:off x="8068868" y="3787889"/>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36" name="Oval 13"/>
            <p:cNvSpPr>
              <a:spLocks noChangeArrowheads="1"/>
            </p:cNvSpPr>
            <p:nvPr/>
          </p:nvSpPr>
          <p:spPr bwMode="auto">
            <a:xfrm>
              <a:off x="7768624" y="3651248"/>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37" name="Oval 14"/>
            <p:cNvSpPr>
              <a:spLocks noChangeArrowheads="1"/>
            </p:cNvSpPr>
            <p:nvPr/>
          </p:nvSpPr>
          <p:spPr bwMode="auto">
            <a:xfrm>
              <a:off x="7946042" y="3637584"/>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38" name="Oval 15"/>
            <p:cNvSpPr>
              <a:spLocks noChangeArrowheads="1"/>
            </p:cNvSpPr>
            <p:nvPr/>
          </p:nvSpPr>
          <p:spPr bwMode="auto">
            <a:xfrm>
              <a:off x="8137106" y="3623920"/>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39" name="Oval 16"/>
            <p:cNvSpPr>
              <a:spLocks noChangeArrowheads="1"/>
            </p:cNvSpPr>
            <p:nvPr/>
          </p:nvSpPr>
          <p:spPr bwMode="auto">
            <a:xfrm>
              <a:off x="7700386" y="3500942"/>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40" name="Oval 17"/>
            <p:cNvSpPr>
              <a:spLocks noChangeArrowheads="1"/>
            </p:cNvSpPr>
            <p:nvPr/>
          </p:nvSpPr>
          <p:spPr bwMode="auto">
            <a:xfrm>
              <a:off x="7850508" y="3500942"/>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41" name="Oval 18"/>
            <p:cNvSpPr>
              <a:spLocks noChangeArrowheads="1"/>
            </p:cNvSpPr>
            <p:nvPr/>
          </p:nvSpPr>
          <p:spPr bwMode="auto">
            <a:xfrm>
              <a:off x="8055221" y="3487278"/>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42" name="Oval 472"/>
            <p:cNvSpPr>
              <a:spLocks noChangeArrowheads="1"/>
            </p:cNvSpPr>
            <p:nvPr/>
          </p:nvSpPr>
          <p:spPr bwMode="auto">
            <a:xfrm>
              <a:off x="7754976" y="3350637"/>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43" name="Oval 473"/>
            <p:cNvSpPr>
              <a:spLocks noChangeArrowheads="1"/>
            </p:cNvSpPr>
            <p:nvPr/>
          </p:nvSpPr>
          <p:spPr bwMode="auto">
            <a:xfrm>
              <a:off x="7946042" y="3336972"/>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44" name="Oval 474"/>
            <p:cNvSpPr>
              <a:spLocks noChangeArrowheads="1"/>
            </p:cNvSpPr>
            <p:nvPr/>
          </p:nvSpPr>
          <p:spPr bwMode="auto">
            <a:xfrm>
              <a:off x="8123458" y="3377966"/>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45" name="Oval 475"/>
            <p:cNvSpPr>
              <a:spLocks noChangeArrowheads="1"/>
            </p:cNvSpPr>
            <p:nvPr/>
          </p:nvSpPr>
          <p:spPr bwMode="auto">
            <a:xfrm>
              <a:off x="7714034" y="3200331"/>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46" name="Oval 476"/>
            <p:cNvSpPr>
              <a:spLocks noChangeArrowheads="1"/>
            </p:cNvSpPr>
            <p:nvPr/>
          </p:nvSpPr>
          <p:spPr bwMode="auto">
            <a:xfrm>
              <a:off x="7905098" y="3186666"/>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47" name="Oval 477"/>
            <p:cNvSpPr>
              <a:spLocks noChangeArrowheads="1"/>
            </p:cNvSpPr>
            <p:nvPr/>
          </p:nvSpPr>
          <p:spPr bwMode="auto">
            <a:xfrm>
              <a:off x="8068869" y="3186667"/>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48" name="Oval 478"/>
            <p:cNvSpPr>
              <a:spLocks noChangeArrowheads="1"/>
            </p:cNvSpPr>
            <p:nvPr/>
          </p:nvSpPr>
          <p:spPr bwMode="auto">
            <a:xfrm>
              <a:off x="7716310" y="3038639"/>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49" name="Oval 479"/>
            <p:cNvSpPr>
              <a:spLocks noChangeArrowheads="1"/>
            </p:cNvSpPr>
            <p:nvPr/>
          </p:nvSpPr>
          <p:spPr bwMode="auto">
            <a:xfrm>
              <a:off x="7921021" y="3052303"/>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50" name="Oval 480"/>
            <p:cNvSpPr>
              <a:spLocks noChangeArrowheads="1"/>
            </p:cNvSpPr>
            <p:nvPr/>
          </p:nvSpPr>
          <p:spPr bwMode="auto">
            <a:xfrm>
              <a:off x="8112087" y="3038639"/>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51" name="Freeform 550"/>
            <p:cNvSpPr/>
            <p:nvPr/>
          </p:nvSpPr>
          <p:spPr>
            <a:xfrm>
              <a:off x="7670356" y="3006664"/>
              <a:ext cx="659606" cy="981075"/>
            </a:xfrm>
            <a:custGeom>
              <a:avLst/>
              <a:gdLst>
                <a:gd name="connsiteX0" fmla="*/ 0 w 659606"/>
                <a:gd name="connsiteY0" fmla="*/ 0 h 981075"/>
                <a:gd name="connsiteX1" fmla="*/ 0 w 659606"/>
                <a:gd name="connsiteY1" fmla="*/ 981075 h 981075"/>
                <a:gd name="connsiteX2" fmla="*/ 659606 w 659606"/>
                <a:gd name="connsiteY2" fmla="*/ 981075 h 981075"/>
                <a:gd name="connsiteX3" fmla="*/ 659606 w 659606"/>
                <a:gd name="connsiteY3" fmla="*/ 2382 h 981075"/>
              </a:gdLst>
              <a:ahLst/>
              <a:cxnLst>
                <a:cxn ang="0">
                  <a:pos x="connsiteX0" y="connsiteY0"/>
                </a:cxn>
                <a:cxn ang="0">
                  <a:pos x="connsiteX1" y="connsiteY1"/>
                </a:cxn>
                <a:cxn ang="0">
                  <a:pos x="connsiteX2" y="connsiteY2"/>
                </a:cxn>
                <a:cxn ang="0">
                  <a:pos x="connsiteX3" y="connsiteY3"/>
                </a:cxn>
              </a:cxnLst>
              <a:rect l="l" t="t" r="r" b="b"/>
              <a:pathLst>
                <a:path w="659606" h="981075">
                  <a:moveTo>
                    <a:pt x="0" y="0"/>
                  </a:moveTo>
                  <a:lnTo>
                    <a:pt x="0" y="981075"/>
                  </a:lnTo>
                  <a:lnTo>
                    <a:pt x="659606" y="981075"/>
                  </a:lnTo>
                  <a:lnTo>
                    <a:pt x="659606" y="2382"/>
                  </a:lnTo>
                </a:path>
              </a:pathLst>
            </a:custGeom>
            <a:noFill/>
            <a:ln w="28575">
              <a:solidFill>
                <a:srgbClr val="DC7D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 name="Oval 10"/>
            <p:cNvSpPr>
              <a:spLocks noChangeArrowheads="1"/>
            </p:cNvSpPr>
            <p:nvPr/>
          </p:nvSpPr>
          <p:spPr bwMode="auto">
            <a:xfrm>
              <a:off x="8412666" y="3791006"/>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15" name="Oval 11"/>
            <p:cNvSpPr>
              <a:spLocks noChangeArrowheads="1"/>
            </p:cNvSpPr>
            <p:nvPr/>
          </p:nvSpPr>
          <p:spPr bwMode="auto">
            <a:xfrm>
              <a:off x="8603731" y="3791006"/>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16" name="Oval 12"/>
            <p:cNvSpPr>
              <a:spLocks noChangeArrowheads="1"/>
            </p:cNvSpPr>
            <p:nvPr/>
          </p:nvSpPr>
          <p:spPr bwMode="auto">
            <a:xfrm>
              <a:off x="8794795" y="3791006"/>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17" name="Oval 13"/>
            <p:cNvSpPr>
              <a:spLocks noChangeArrowheads="1"/>
            </p:cNvSpPr>
            <p:nvPr/>
          </p:nvSpPr>
          <p:spPr bwMode="auto">
            <a:xfrm>
              <a:off x="8494551" y="3654365"/>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18" name="Oval 14"/>
            <p:cNvSpPr>
              <a:spLocks noChangeArrowheads="1"/>
            </p:cNvSpPr>
            <p:nvPr/>
          </p:nvSpPr>
          <p:spPr bwMode="auto">
            <a:xfrm>
              <a:off x="8671969" y="3640701"/>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19" name="Oval 15"/>
            <p:cNvSpPr>
              <a:spLocks noChangeArrowheads="1"/>
            </p:cNvSpPr>
            <p:nvPr/>
          </p:nvSpPr>
          <p:spPr bwMode="auto">
            <a:xfrm>
              <a:off x="8863033" y="3627037"/>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20" name="Oval 16"/>
            <p:cNvSpPr>
              <a:spLocks noChangeArrowheads="1"/>
            </p:cNvSpPr>
            <p:nvPr/>
          </p:nvSpPr>
          <p:spPr bwMode="auto">
            <a:xfrm>
              <a:off x="8426313" y="3504059"/>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21" name="Oval 17"/>
            <p:cNvSpPr>
              <a:spLocks noChangeArrowheads="1"/>
            </p:cNvSpPr>
            <p:nvPr/>
          </p:nvSpPr>
          <p:spPr bwMode="auto">
            <a:xfrm>
              <a:off x="8576435" y="3504059"/>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22" name="Oval 18"/>
            <p:cNvSpPr>
              <a:spLocks noChangeArrowheads="1"/>
            </p:cNvSpPr>
            <p:nvPr/>
          </p:nvSpPr>
          <p:spPr bwMode="auto">
            <a:xfrm>
              <a:off x="8781148" y="3490395"/>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23" name="Oval 472"/>
            <p:cNvSpPr>
              <a:spLocks noChangeArrowheads="1"/>
            </p:cNvSpPr>
            <p:nvPr/>
          </p:nvSpPr>
          <p:spPr bwMode="auto">
            <a:xfrm>
              <a:off x="8480903" y="3353754"/>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24" name="Oval 473"/>
            <p:cNvSpPr>
              <a:spLocks noChangeArrowheads="1"/>
            </p:cNvSpPr>
            <p:nvPr/>
          </p:nvSpPr>
          <p:spPr bwMode="auto">
            <a:xfrm>
              <a:off x="8671969" y="3340089"/>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25" name="Oval 474"/>
            <p:cNvSpPr>
              <a:spLocks noChangeArrowheads="1"/>
            </p:cNvSpPr>
            <p:nvPr/>
          </p:nvSpPr>
          <p:spPr bwMode="auto">
            <a:xfrm>
              <a:off x="8849385" y="3381083"/>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26" name="Oval 475"/>
            <p:cNvSpPr>
              <a:spLocks noChangeArrowheads="1"/>
            </p:cNvSpPr>
            <p:nvPr/>
          </p:nvSpPr>
          <p:spPr bwMode="auto">
            <a:xfrm>
              <a:off x="8439961" y="3203448"/>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27" name="Oval 476"/>
            <p:cNvSpPr>
              <a:spLocks noChangeArrowheads="1"/>
            </p:cNvSpPr>
            <p:nvPr/>
          </p:nvSpPr>
          <p:spPr bwMode="auto">
            <a:xfrm>
              <a:off x="8631025" y="3189783"/>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28" name="Oval 477"/>
            <p:cNvSpPr>
              <a:spLocks noChangeArrowheads="1"/>
            </p:cNvSpPr>
            <p:nvPr/>
          </p:nvSpPr>
          <p:spPr bwMode="auto">
            <a:xfrm>
              <a:off x="8794796" y="3189784"/>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29" name="Oval 478"/>
            <p:cNvSpPr>
              <a:spLocks noChangeArrowheads="1"/>
            </p:cNvSpPr>
            <p:nvPr/>
          </p:nvSpPr>
          <p:spPr bwMode="auto">
            <a:xfrm>
              <a:off x="8442237" y="3041756"/>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30" name="Oval 479"/>
            <p:cNvSpPr>
              <a:spLocks noChangeArrowheads="1"/>
            </p:cNvSpPr>
            <p:nvPr/>
          </p:nvSpPr>
          <p:spPr bwMode="auto">
            <a:xfrm>
              <a:off x="8646948" y="3055420"/>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31" name="Oval 480"/>
            <p:cNvSpPr>
              <a:spLocks noChangeArrowheads="1"/>
            </p:cNvSpPr>
            <p:nvPr/>
          </p:nvSpPr>
          <p:spPr bwMode="auto">
            <a:xfrm>
              <a:off x="8838014" y="3041756"/>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32" name="Freeform 531"/>
            <p:cNvSpPr/>
            <p:nvPr/>
          </p:nvSpPr>
          <p:spPr>
            <a:xfrm>
              <a:off x="8396283" y="3009781"/>
              <a:ext cx="659606" cy="981075"/>
            </a:xfrm>
            <a:custGeom>
              <a:avLst/>
              <a:gdLst>
                <a:gd name="connsiteX0" fmla="*/ 0 w 659606"/>
                <a:gd name="connsiteY0" fmla="*/ 0 h 981075"/>
                <a:gd name="connsiteX1" fmla="*/ 0 w 659606"/>
                <a:gd name="connsiteY1" fmla="*/ 981075 h 981075"/>
                <a:gd name="connsiteX2" fmla="*/ 659606 w 659606"/>
                <a:gd name="connsiteY2" fmla="*/ 981075 h 981075"/>
                <a:gd name="connsiteX3" fmla="*/ 659606 w 659606"/>
                <a:gd name="connsiteY3" fmla="*/ 2382 h 981075"/>
              </a:gdLst>
              <a:ahLst/>
              <a:cxnLst>
                <a:cxn ang="0">
                  <a:pos x="connsiteX0" y="connsiteY0"/>
                </a:cxn>
                <a:cxn ang="0">
                  <a:pos x="connsiteX1" y="connsiteY1"/>
                </a:cxn>
                <a:cxn ang="0">
                  <a:pos x="connsiteX2" y="connsiteY2"/>
                </a:cxn>
                <a:cxn ang="0">
                  <a:pos x="connsiteX3" y="connsiteY3"/>
                </a:cxn>
              </a:cxnLst>
              <a:rect l="l" t="t" r="r" b="b"/>
              <a:pathLst>
                <a:path w="659606" h="981075">
                  <a:moveTo>
                    <a:pt x="0" y="0"/>
                  </a:moveTo>
                  <a:lnTo>
                    <a:pt x="0" y="981075"/>
                  </a:lnTo>
                  <a:lnTo>
                    <a:pt x="659606" y="981075"/>
                  </a:lnTo>
                  <a:lnTo>
                    <a:pt x="659606" y="2382"/>
                  </a:lnTo>
                </a:path>
              </a:pathLst>
            </a:custGeom>
            <a:noFill/>
            <a:ln w="28575">
              <a:solidFill>
                <a:srgbClr val="DC7D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7" name="Group 396"/>
          <p:cNvGrpSpPr/>
          <p:nvPr/>
        </p:nvGrpSpPr>
        <p:grpSpPr>
          <a:xfrm>
            <a:off x="1864661" y="2757886"/>
            <a:ext cx="7191228" cy="991670"/>
            <a:chOff x="1864661" y="2757886"/>
            <a:chExt cx="7191228" cy="991670"/>
          </a:xfrm>
        </p:grpSpPr>
        <p:grpSp>
          <p:nvGrpSpPr>
            <p:cNvPr id="398" name="Group 397"/>
            <p:cNvGrpSpPr/>
            <p:nvPr/>
          </p:nvGrpSpPr>
          <p:grpSpPr>
            <a:xfrm>
              <a:off x="1864661" y="2757886"/>
              <a:ext cx="659606" cy="981075"/>
              <a:chOff x="1858799" y="2875869"/>
              <a:chExt cx="659606" cy="981075"/>
            </a:xfrm>
          </p:grpSpPr>
          <p:sp>
            <p:nvSpPr>
              <p:cNvPr id="769" name="Oval 10"/>
              <p:cNvSpPr>
                <a:spLocks noChangeArrowheads="1"/>
              </p:cNvSpPr>
              <p:nvPr/>
            </p:nvSpPr>
            <p:spPr bwMode="auto">
              <a:xfrm>
                <a:off x="1875182" y="3657094"/>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70" name="Oval 11"/>
              <p:cNvSpPr>
                <a:spLocks noChangeArrowheads="1"/>
              </p:cNvSpPr>
              <p:nvPr/>
            </p:nvSpPr>
            <p:spPr bwMode="auto">
              <a:xfrm>
                <a:off x="2066247" y="3657094"/>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71" name="Oval 12"/>
              <p:cNvSpPr>
                <a:spLocks noChangeArrowheads="1"/>
              </p:cNvSpPr>
              <p:nvPr/>
            </p:nvSpPr>
            <p:spPr bwMode="auto">
              <a:xfrm>
                <a:off x="2257311" y="3657094"/>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72" name="Oval 13"/>
              <p:cNvSpPr>
                <a:spLocks noChangeArrowheads="1"/>
              </p:cNvSpPr>
              <p:nvPr/>
            </p:nvSpPr>
            <p:spPr bwMode="auto">
              <a:xfrm>
                <a:off x="1957067" y="3520453"/>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73" name="Oval 14"/>
              <p:cNvSpPr>
                <a:spLocks noChangeArrowheads="1"/>
              </p:cNvSpPr>
              <p:nvPr/>
            </p:nvSpPr>
            <p:spPr bwMode="auto">
              <a:xfrm>
                <a:off x="2134485" y="3506789"/>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74" name="Oval 15"/>
              <p:cNvSpPr>
                <a:spLocks noChangeArrowheads="1"/>
              </p:cNvSpPr>
              <p:nvPr/>
            </p:nvSpPr>
            <p:spPr bwMode="auto">
              <a:xfrm>
                <a:off x="2325549" y="3493125"/>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75" name="Oval 16"/>
              <p:cNvSpPr>
                <a:spLocks noChangeArrowheads="1"/>
              </p:cNvSpPr>
              <p:nvPr/>
            </p:nvSpPr>
            <p:spPr bwMode="auto">
              <a:xfrm>
                <a:off x="1888829" y="3370147"/>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76" name="Oval 17"/>
              <p:cNvSpPr>
                <a:spLocks noChangeArrowheads="1"/>
              </p:cNvSpPr>
              <p:nvPr/>
            </p:nvSpPr>
            <p:spPr bwMode="auto">
              <a:xfrm>
                <a:off x="2038951" y="3370147"/>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77" name="Oval 18"/>
              <p:cNvSpPr>
                <a:spLocks noChangeArrowheads="1"/>
              </p:cNvSpPr>
              <p:nvPr/>
            </p:nvSpPr>
            <p:spPr bwMode="auto">
              <a:xfrm>
                <a:off x="2243664" y="3356483"/>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78" name="Oval 472"/>
              <p:cNvSpPr>
                <a:spLocks noChangeArrowheads="1"/>
              </p:cNvSpPr>
              <p:nvPr/>
            </p:nvSpPr>
            <p:spPr bwMode="auto">
              <a:xfrm>
                <a:off x="1943419" y="3219842"/>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79" name="Oval 473"/>
              <p:cNvSpPr>
                <a:spLocks noChangeArrowheads="1"/>
              </p:cNvSpPr>
              <p:nvPr/>
            </p:nvSpPr>
            <p:spPr bwMode="auto">
              <a:xfrm>
                <a:off x="2134485" y="3206177"/>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80" name="Oval 474"/>
              <p:cNvSpPr>
                <a:spLocks noChangeArrowheads="1"/>
              </p:cNvSpPr>
              <p:nvPr/>
            </p:nvSpPr>
            <p:spPr bwMode="auto">
              <a:xfrm>
                <a:off x="2311901" y="3247171"/>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81" name="Oval 475"/>
              <p:cNvSpPr>
                <a:spLocks noChangeArrowheads="1"/>
              </p:cNvSpPr>
              <p:nvPr/>
            </p:nvSpPr>
            <p:spPr bwMode="auto">
              <a:xfrm>
                <a:off x="1902477" y="3069536"/>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82" name="Oval 476"/>
              <p:cNvSpPr>
                <a:spLocks noChangeArrowheads="1"/>
              </p:cNvSpPr>
              <p:nvPr/>
            </p:nvSpPr>
            <p:spPr bwMode="auto">
              <a:xfrm>
                <a:off x="2093541" y="3055871"/>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83" name="Oval 477"/>
              <p:cNvSpPr>
                <a:spLocks noChangeArrowheads="1"/>
              </p:cNvSpPr>
              <p:nvPr/>
            </p:nvSpPr>
            <p:spPr bwMode="auto">
              <a:xfrm>
                <a:off x="2257312" y="3055872"/>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84" name="Oval 478"/>
              <p:cNvSpPr>
                <a:spLocks noChangeArrowheads="1"/>
              </p:cNvSpPr>
              <p:nvPr/>
            </p:nvSpPr>
            <p:spPr bwMode="auto">
              <a:xfrm>
                <a:off x="1904753" y="2907844"/>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85" name="Oval 479"/>
              <p:cNvSpPr>
                <a:spLocks noChangeArrowheads="1"/>
              </p:cNvSpPr>
              <p:nvPr/>
            </p:nvSpPr>
            <p:spPr bwMode="auto">
              <a:xfrm>
                <a:off x="2109464" y="2921508"/>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86" name="Oval 480"/>
              <p:cNvSpPr>
                <a:spLocks noChangeArrowheads="1"/>
              </p:cNvSpPr>
              <p:nvPr/>
            </p:nvSpPr>
            <p:spPr bwMode="auto">
              <a:xfrm>
                <a:off x="2300530" y="2907844"/>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87" name="Freeform 786"/>
              <p:cNvSpPr/>
              <p:nvPr/>
            </p:nvSpPr>
            <p:spPr>
              <a:xfrm>
                <a:off x="1858799" y="2875869"/>
                <a:ext cx="659606" cy="981075"/>
              </a:xfrm>
              <a:custGeom>
                <a:avLst/>
                <a:gdLst>
                  <a:gd name="connsiteX0" fmla="*/ 0 w 659606"/>
                  <a:gd name="connsiteY0" fmla="*/ 0 h 981075"/>
                  <a:gd name="connsiteX1" fmla="*/ 0 w 659606"/>
                  <a:gd name="connsiteY1" fmla="*/ 981075 h 981075"/>
                  <a:gd name="connsiteX2" fmla="*/ 659606 w 659606"/>
                  <a:gd name="connsiteY2" fmla="*/ 981075 h 981075"/>
                  <a:gd name="connsiteX3" fmla="*/ 659606 w 659606"/>
                  <a:gd name="connsiteY3" fmla="*/ 2382 h 981075"/>
                </a:gdLst>
                <a:ahLst/>
                <a:cxnLst>
                  <a:cxn ang="0">
                    <a:pos x="connsiteX0" y="connsiteY0"/>
                  </a:cxn>
                  <a:cxn ang="0">
                    <a:pos x="connsiteX1" y="connsiteY1"/>
                  </a:cxn>
                  <a:cxn ang="0">
                    <a:pos x="connsiteX2" y="connsiteY2"/>
                  </a:cxn>
                  <a:cxn ang="0">
                    <a:pos x="connsiteX3" y="connsiteY3"/>
                  </a:cxn>
                </a:cxnLst>
                <a:rect l="l" t="t" r="r" b="b"/>
                <a:pathLst>
                  <a:path w="659606" h="981075">
                    <a:moveTo>
                      <a:pt x="0" y="0"/>
                    </a:moveTo>
                    <a:lnTo>
                      <a:pt x="0" y="981075"/>
                    </a:lnTo>
                    <a:lnTo>
                      <a:pt x="659606" y="981075"/>
                    </a:lnTo>
                    <a:lnTo>
                      <a:pt x="659606" y="2382"/>
                    </a:lnTo>
                  </a:path>
                </a:pathLst>
              </a:custGeom>
              <a:noFill/>
              <a:ln w="28575">
                <a:solidFill>
                  <a:srgbClr val="DC7D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9" name="Group 398"/>
            <p:cNvGrpSpPr/>
            <p:nvPr/>
          </p:nvGrpSpPr>
          <p:grpSpPr>
            <a:xfrm>
              <a:off x="2587091" y="2761626"/>
              <a:ext cx="659606" cy="981075"/>
              <a:chOff x="2581229" y="2879609"/>
              <a:chExt cx="659606" cy="981075"/>
            </a:xfrm>
          </p:grpSpPr>
          <p:sp>
            <p:nvSpPr>
              <p:cNvPr id="750" name="Oval 10"/>
              <p:cNvSpPr>
                <a:spLocks noChangeArrowheads="1"/>
              </p:cNvSpPr>
              <p:nvPr/>
            </p:nvSpPr>
            <p:spPr bwMode="auto">
              <a:xfrm>
                <a:off x="2597612" y="3660834"/>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51" name="Oval 11"/>
              <p:cNvSpPr>
                <a:spLocks noChangeArrowheads="1"/>
              </p:cNvSpPr>
              <p:nvPr/>
            </p:nvSpPr>
            <p:spPr bwMode="auto">
              <a:xfrm>
                <a:off x="2788677" y="3660834"/>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52" name="Oval 12"/>
              <p:cNvSpPr>
                <a:spLocks noChangeArrowheads="1"/>
              </p:cNvSpPr>
              <p:nvPr/>
            </p:nvSpPr>
            <p:spPr bwMode="auto">
              <a:xfrm>
                <a:off x="2979741" y="3660834"/>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53" name="Oval 13"/>
              <p:cNvSpPr>
                <a:spLocks noChangeArrowheads="1"/>
              </p:cNvSpPr>
              <p:nvPr/>
            </p:nvSpPr>
            <p:spPr bwMode="auto">
              <a:xfrm>
                <a:off x="2679497" y="3524193"/>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54" name="Oval 14"/>
              <p:cNvSpPr>
                <a:spLocks noChangeArrowheads="1"/>
              </p:cNvSpPr>
              <p:nvPr/>
            </p:nvSpPr>
            <p:spPr bwMode="auto">
              <a:xfrm>
                <a:off x="2856915" y="3510529"/>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55" name="Oval 15"/>
              <p:cNvSpPr>
                <a:spLocks noChangeArrowheads="1"/>
              </p:cNvSpPr>
              <p:nvPr/>
            </p:nvSpPr>
            <p:spPr bwMode="auto">
              <a:xfrm>
                <a:off x="3047979" y="3496865"/>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56" name="Oval 16"/>
              <p:cNvSpPr>
                <a:spLocks noChangeArrowheads="1"/>
              </p:cNvSpPr>
              <p:nvPr/>
            </p:nvSpPr>
            <p:spPr bwMode="auto">
              <a:xfrm>
                <a:off x="2611259" y="3373887"/>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57" name="Oval 17"/>
              <p:cNvSpPr>
                <a:spLocks noChangeArrowheads="1"/>
              </p:cNvSpPr>
              <p:nvPr/>
            </p:nvSpPr>
            <p:spPr bwMode="auto">
              <a:xfrm>
                <a:off x="2761381" y="3373887"/>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58" name="Oval 18"/>
              <p:cNvSpPr>
                <a:spLocks noChangeArrowheads="1"/>
              </p:cNvSpPr>
              <p:nvPr/>
            </p:nvSpPr>
            <p:spPr bwMode="auto">
              <a:xfrm>
                <a:off x="2966094" y="3360223"/>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59" name="Oval 472"/>
              <p:cNvSpPr>
                <a:spLocks noChangeArrowheads="1"/>
              </p:cNvSpPr>
              <p:nvPr/>
            </p:nvSpPr>
            <p:spPr bwMode="auto">
              <a:xfrm>
                <a:off x="2665849" y="3223582"/>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60" name="Oval 473"/>
              <p:cNvSpPr>
                <a:spLocks noChangeArrowheads="1"/>
              </p:cNvSpPr>
              <p:nvPr/>
            </p:nvSpPr>
            <p:spPr bwMode="auto">
              <a:xfrm>
                <a:off x="2856915" y="3209917"/>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61" name="Oval 474"/>
              <p:cNvSpPr>
                <a:spLocks noChangeArrowheads="1"/>
              </p:cNvSpPr>
              <p:nvPr/>
            </p:nvSpPr>
            <p:spPr bwMode="auto">
              <a:xfrm>
                <a:off x="3034331" y="3250911"/>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62" name="Oval 475"/>
              <p:cNvSpPr>
                <a:spLocks noChangeArrowheads="1"/>
              </p:cNvSpPr>
              <p:nvPr/>
            </p:nvSpPr>
            <p:spPr bwMode="auto">
              <a:xfrm>
                <a:off x="2624907" y="3073276"/>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63" name="Oval 476"/>
              <p:cNvSpPr>
                <a:spLocks noChangeArrowheads="1"/>
              </p:cNvSpPr>
              <p:nvPr/>
            </p:nvSpPr>
            <p:spPr bwMode="auto">
              <a:xfrm>
                <a:off x="2815971" y="3059611"/>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64" name="Oval 477"/>
              <p:cNvSpPr>
                <a:spLocks noChangeArrowheads="1"/>
              </p:cNvSpPr>
              <p:nvPr/>
            </p:nvSpPr>
            <p:spPr bwMode="auto">
              <a:xfrm>
                <a:off x="2979742" y="3059612"/>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65" name="Oval 478"/>
              <p:cNvSpPr>
                <a:spLocks noChangeArrowheads="1"/>
              </p:cNvSpPr>
              <p:nvPr/>
            </p:nvSpPr>
            <p:spPr bwMode="auto">
              <a:xfrm>
                <a:off x="2627183" y="2911584"/>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66" name="Oval 479"/>
              <p:cNvSpPr>
                <a:spLocks noChangeArrowheads="1"/>
              </p:cNvSpPr>
              <p:nvPr/>
            </p:nvSpPr>
            <p:spPr bwMode="auto">
              <a:xfrm>
                <a:off x="2831894" y="2925248"/>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67" name="Oval 480"/>
              <p:cNvSpPr>
                <a:spLocks noChangeArrowheads="1"/>
              </p:cNvSpPr>
              <p:nvPr/>
            </p:nvSpPr>
            <p:spPr bwMode="auto">
              <a:xfrm>
                <a:off x="3022960" y="2911584"/>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68" name="Freeform 767"/>
              <p:cNvSpPr/>
              <p:nvPr/>
            </p:nvSpPr>
            <p:spPr>
              <a:xfrm>
                <a:off x="2581229" y="2879609"/>
                <a:ext cx="659606" cy="981075"/>
              </a:xfrm>
              <a:custGeom>
                <a:avLst/>
                <a:gdLst>
                  <a:gd name="connsiteX0" fmla="*/ 0 w 659606"/>
                  <a:gd name="connsiteY0" fmla="*/ 0 h 981075"/>
                  <a:gd name="connsiteX1" fmla="*/ 0 w 659606"/>
                  <a:gd name="connsiteY1" fmla="*/ 981075 h 981075"/>
                  <a:gd name="connsiteX2" fmla="*/ 659606 w 659606"/>
                  <a:gd name="connsiteY2" fmla="*/ 981075 h 981075"/>
                  <a:gd name="connsiteX3" fmla="*/ 659606 w 659606"/>
                  <a:gd name="connsiteY3" fmla="*/ 2382 h 981075"/>
                </a:gdLst>
                <a:ahLst/>
                <a:cxnLst>
                  <a:cxn ang="0">
                    <a:pos x="connsiteX0" y="connsiteY0"/>
                  </a:cxn>
                  <a:cxn ang="0">
                    <a:pos x="connsiteX1" y="connsiteY1"/>
                  </a:cxn>
                  <a:cxn ang="0">
                    <a:pos x="connsiteX2" y="connsiteY2"/>
                  </a:cxn>
                  <a:cxn ang="0">
                    <a:pos x="connsiteX3" y="connsiteY3"/>
                  </a:cxn>
                </a:cxnLst>
                <a:rect l="l" t="t" r="r" b="b"/>
                <a:pathLst>
                  <a:path w="659606" h="981075">
                    <a:moveTo>
                      <a:pt x="0" y="0"/>
                    </a:moveTo>
                    <a:lnTo>
                      <a:pt x="0" y="981075"/>
                    </a:lnTo>
                    <a:lnTo>
                      <a:pt x="659606" y="981075"/>
                    </a:lnTo>
                    <a:lnTo>
                      <a:pt x="659606" y="2382"/>
                    </a:lnTo>
                  </a:path>
                </a:pathLst>
              </a:custGeom>
              <a:noFill/>
              <a:ln w="28575">
                <a:solidFill>
                  <a:srgbClr val="DC7D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0" name="Group 399"/>
            <p:cNvGrpSpPr/>
            <p:nvPr/>
          </p:nvGrpSpPr>
          <p:grpSpPr>
            <a:xfrm>
              <a:off x="3311635" y="2765366"/>
              <a:ext cx="659606" cy="981075"/>
              <a:chOff x="3305773" y="2883349"/>
              <a:chExt cx="659606" cy="981075"/>
            </a:xfrm>
          </p:grpSpPr>
          <p:sp>
            <p:nvSpPr>
              <p:cNvPr id="731" name="Oval 10"/>
              <p:cNvSpPr>
                <a:spLocks noChangeArrowheads="1"/>
              </p:cNvSpPr>
              <p:nvPr/>
            </p:nvSpPr>
            <p:spPr bwMode="auto">
              <a:xfrm>
                <a:off x="3322156" y="3664574"/>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32" name="Oval 11"/>
              <p:cNvSpPr>
                <a:spLocks noChangeArrowheads="1"/>
              </p:cNvSpPr>
              <p:nvPr/>
            </p:nvSpPr>
            <p:spPr bwMode="auto">
              <a:xfrm>
                <a:off x="3513221" y="3664574"/>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33" name="Oval 12"/>
              <p:cNvSpPr>
                <a:spLocks noChangeArrowheads="1"/>
              </p:cNvSpPr>
              <p:nvPr/>
            </p:nvSpPr>
            <p:spPr bwMode="auto">
              <a:xfrm>
                <a:off x="3704285" y="3664574"/>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34" name="Oval 13"/>
              <p:cNvSpPr>
                <a:spLocks noChangeArrowheads="1"/>
              </p:cNvSpPr>
              <p:nvPr/>
            </p:nvSpPr>
            <p:spPr bwMode="auto">
              <a:xfrm>
                <a:off x="3404041" y="3527933"/>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35" name="Oval 14"/>
              <p:cNvSpPr>
                <a:spLocks noChangeArrowheads="1"/>
              </p:cNvSpPr>
              <p:nvPr/>
            </p:nvSpPr>
            <p:spPr bwMode="auto">
              <a:xfrm>
                <a:off x="3581459" y="3514269"/>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36" name="Oval 15"/>
              <p:cNvSpPr>
                <a:spLocks noChangeArrowheads="1"/>
              </p:cNvSpPr>
              <p:nvPr/>
            </p:nvSpPr>
            <p:spPr bwMode="auto">
              <a:xfrm>
                <a:off x="3772523" y="3500605"/>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37" name="Oval 16"/>
              <p:cNvSpPr>
                <a:spLocks noChangeArrowheads="1"/>
              </p:cNvSpPr>
              <p:nvPr/>
            </p:nvSpPr>
            <p:spPr bwMode="auto">
              <a:xfrm>
                <a:off x="3335803" y="3377627"/>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38" name="Oval 17"/>
              <p:cNvSpPr>
                <a:spLocks noChangeArrowheads="1"/>
              </p:cNvSpPr>
              <p:nvPr/>
            </p:nvSpPr>
            <p:spPr bwMode="auto">
              <a:xfrm>
                <a:off x="3485925" y="3377627"/>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39" name="Oval 18"/>
              <p:cNvSpPr>
                <a:spLocks noChangeArrowheads="1"/>
              </p:cNvSpPr>
              <p:nvPr/>
            </p:nvSpPr>
            <p:spPr bwMode="auto">
              <a:xfrm>
                <a:off x="3690638" y="3363963"/>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40" name="Oval 472"/>
              <p:cNvSpPr>
                <a:spLocks noChangeArrowheads="1"/>
              </p:cNvSpPr>
              <p:nvPr/>
            </p:nvSpPr>
            <p:spPr bwMode="auto">
              <a:xfrm>
                <a:off x="3390393" y="3227322"/>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41" name="Oval 473"/>
              <p:cNvSpPr>
                <a:spLocks noChangeArrowheads="1"/>
              </p:cNvSpPr>
              <p:nvPr/>
            </p:nvSpPr>
            <p:spPr bwMode="auto">
              <a:xfrm>
                <a:off x="3581459" y="3213657"/>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42" name="Oval 474"/>
              <p:cNvSpPr>
                <a:spLocks noChangeArrowheads="1"/>
              </p:cNvSpPr>
              <p:nvPr/>
            </p:nvSpPr>
            <p:spPr bwMode="auto">
              <a:xfrm>
                <a:off x="3758875" y="3254651"/>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43" name="Oval 475"/>
              <p:cNvSpPr>
                <a:spLocks noChangeArrowheads="1"/>
              </p:cNvSpPr>
              <p:nvPr/>
            </p:nvSpPr>
            <p:spPr bwMode="auto">
              <a:xfrm>
                <a:off x="3349451" y="3077016"/>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44" name="Oval 476"/>
              <p:cNvSpPr>
                <a:spLocks noChangeArrowheads="1"/>
              </p:cNvSpPr>
              <p:nvPr/>
            </p:nvSpPr>
            <p:spPr bwMode="auto">
              <a:xfrm>
                <a:off x="3540515" y="3063351"/>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45" name="Oval 477"/>
              <p:cNvSpPr>
                <a:spLocks noChangeArrowheads="1"/>
              </p:cNvSpPr>
              <p:nvPr/>
            </p:nvSpPr>
            <p:spPr bwMode="auto">
              <a:xfrm>
                <a:off x="3704286" y="3063352"/>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46" name="Oval 478"/>
              <p:cNvSpPr>
                <a:spLocks noChangeArrowheads="1"/>
              </p:cNvSpPr>
              <p:nvPr/>
            </p:nvSpPr>
            <p:spPr bwMode="auto">
              <a:xfrm>
                <a:off x="3351727" y="2915324"/>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47" name="Oval 479"/>
              <p:cNvSpPr>
                <a:spLocks noChangeArrowheads="1"/>
              </p:cNvSpPr>
              <p:nvPr/>
            </p:nvSpPr>
            <p:spPr bwMode="auto">
              <a:xfrm>
                <a:off x="3556438" y="2928988"/>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48" name="Oval 480"/>
              <p:cNvSpPr>
                <a:spLocks noChangeArrowheads="1"/>
              </p:cNvSpPr>
              <p:nvPr/>
            </p:nvSpPr>
            <p:spPr bwMode="auto">
              <a:xfrm>
                <a:off x="3747504" y="2915324"/>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49" name="Freeform 748"/>
              <p:cNvSpPr/>
              <p:nvPr/>
            </p:nvSpPr>
            <p:spPr>
              <a:xfrm>
                <a:off x="3305773" y="2883349"/>
                <a:ext cx="659606" cy="981075"/>
              </a:xfrm>
              <a:custGeom>
                <a:avLst/>
                <a:gdLst>
                  <a:gd name="connsiteX0" fmla="*/ 0 w 659606"/>
                  <a:gd name="connsiteY0" fmla="*/ 0 h 981075"/>
                  <a:gd name="connsiteX1" fmla="*/ 0 w 659606"/>
                  <a:gd name="connsiteY1" fmla="*/ 981075 h 981075"/>
                  <a:gd name="connsiteX2" fmla="*/ 659606 w 659606"/>
                  <a:gd name="connsiteY2" fmla="*/ 981075 h 981075"/>
                  <a:gd name="connsiteX3" fmla="*/ 659606 w 659606"/>
                  <a:gd name="connsiteY3" fmla="*/ 2382 h 981075"/>
                </a:gdLst>
                <a:ahLst/>
                <a:cxnLst>
                  <a:cxn ang="0">
                    <a:pos x="connsiteX0" y="connsiteY0"/>
                  </a:cxn>
                  <a:cxn ang="0">
                    <a:pos x="connsiteX1" y="connsiteY1"/>
                  </a:cxn>
                  <a:cxn ang="0">
                    <a:pos x="connsiteX2" y="connsiteY2"/>
                  </a:cxn>
                  <a:cxn ang="0">
                    <a:pos x="connsiteX3" y="connsiteY3"/>
                  </a:cxn>
                </a:cxnLst>
                <a:rect l="l" t="t" r="r" b="b"/>
                <a:pathLst>
                  <a:path w="659606" h="981075">
                    <a:moveTo>
                      <a:pt x="0" y="0"/>
                    </a:moveTo>
                    <a:lnTo>
                      <a:pt x="0" y="981075"/>
                    </a:lnTo>
                    <a:lnTo>
                      <a:pt x="659606" y="981075"/>
                    </a:lnTo>
                    <a:lnTo>
                      <a:pt x="659606" y="2382"/>
                    </a:lnTo>
                  </a:path>
                </a:pathLst>
              </a:custGeom>
              <a:noFill/>
              <a:ln w="28575">
                <a:solidFill>
                  <a:srgbClr val="DC7D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1" name="Group 400"/>
            <p:cNvGrpSpPr/>
            <p:nvPr/>
          </p:nvGrpSpPr>
          <p:grpSpPr>
            <a:xfrm>
              <a:off x="4038918" y="2765365"/>
              <a:ext cx="659606" cy="981075"/>
              <a:chOff x="4033056" y="2883348"/>
              <a:chExt cx="659606" cy="981075"/>
            </a:xfrm>
          </p:grpSpPr>
          <p:sp>
            <p:nvSpPr>
              <p:cNvPr id="712" name="Oval 10"/>
              <p:cNvSpPr>
                <a:spLocks noChangeArrowheads="1"/>
              </p:cNvSpPr>
              <p:nvPr/>
            </p:nvSpPr>
            <p:spPr bwMode="auto">
              <a:xfrm>
                <a:off x="4049439" y="3664573"/>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13" name="Oval 11"/>
              <p:cNvSpPr>
                <a:spLocks noChangeArrowheads="1"/>
              </p:cNvSpPr>
              <p:nvPr/>
            </p:nvSpPr>
            <p:spPr bwMode="auto">
              <a:xfrm>
                <a:off x="4240504" y="3664573"/>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14" name="Oval 12"/>
              <p:cNvSpPr>
                <a:spLocks noChangeArrowheads="1"/>
              </p:cNvSpPr>
              <p:nvPr/>
            </p:nvSpPr>
            <p:spPr bwMode="auto">
              <a:xfrm>
                <a:off x="4431568" y="3664573"/>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15" name="Oval 13"/>
              <p:cNvSpPr>
                <a:spLocks noChangeArrowheads="1"/>
              </p:cNvSpPr>
              <p:nvPr/>
            </p:nvSpPr>
            <p:spPr bwMode="auto">
              <a:xfrm>
                <a:off x="4131324" y="3527932"/>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16" name="Oval 14"/>
              <p:cNvSpPr>
                <a:spLocks noChangeArrowheads="1"/>
              </p:cNvSpPr>
              <p:nvPr/>
            </p:nvSpPr>
            <p:spPr bwMode="auto">
              <a:xfrm>
                <a:off x="4308742" y="3514268"/>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17" name="Oval 15"/>
              <p:cNvSpPr>
                <a:spLocks noChangeArrowheads="1"/>
              </p:cNvSpPr>
              <p:nvPr/>
            </p:nvSpPr>
            <p:spPr bwMode="auto">
              <a:xfrm>
                <a:off x="4499806" y="3500604"/>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18" name="Oval 16"/>
              <p:cNvSpPr>
                <a:spLocks noChangeArrowheads="1"/>
              </p:cNvSpPr>
              <p:nvPr/>
            </p:nvSpPr>
            <p:spPr bwMode="auto">
              <a:xfrm>
                <a:off x="4063086" y="3377626"/>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19" name="Oval 17"/>
              <p:cNvSpPr>
                <a:spLocks noChangeArrowheads="1"/>
              </p:cNvSpPr>
              <p:nvPr/>
            </p:nvSpPr>
            <p:spPr bwMode="auto">
              <a:xfrm>
                <a:off x="4213208" y="3377626"/>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20" name="Oval 18"/>
              <p:cNvSpPr>
                <a:spLocks noChangeArrowheads="1"/>
              </p:cNvSpPr>
              <p:nvPr/>
            </p:nvSpPr>
            <p:spPr bwMode="auto">
              <a:xfrm>
                <a:off x="4417921" y="3363962"/>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21" name="Oval 472"/>
              <p:cNvSpPr>
                <a:spLocks noChangeArrowheads="1"/>
              </p:cNvSpPr>
              <p:nvPr/>
            </p:nvSpPr>
            <p:spPr bwMode="auto">
              <a:xfrm>
                <a:off x="4117676" y="3227321"/>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22" name="Oval 473"/>
              <p:cNvSpPr>
                <a:spLocks noChangeArrowheads="1"/>
              </p:cNvSpPr>
              <p:nvPr/>
            </p:nvSpPr>
            <p:spPr bwMode="auto">
              <a:xfrm>
                <a:off x="4308742" y="3213656"/>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23" name="Oval 474"/>
              <p:cNvSpPr>
                <a:spLocks noChangeArrowheads="1"/>
              </p:cNvSpPr>
              <p:nvPr/>
            </p:nvSpPr>
            <p:spPr bwMode="auto">
              <a:xfrm>
                <a:off x="4486158" y="3254650"/>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24" name="Oval 475"/>
              <p:cNvSpPr>
                <a:spLocks noChangeArrowheads="1"/>
              </p:cNvSpPr>
              <p:nvPr/>
            </p:nvSpPr>
            <p:spPr bwMode="auto">
              <a:xfrm>
                <a:off x="4076734" y="3077015"/>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25" name="Oval 476"/>
              <p:cNvSpPr>
                <a:spLocks noChangeArrowheads="1"/>
              </p:cNvSpPr>
              <p:nvPr/>
            </p:nvSpPr>
            <p:spPr bwMode="auto">
              <a:xfrm>
                <a:off x="4267798" y="3063350"/>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26" name="Oval 477"/>
              <p:cNvSpPr>
                <a:spLocks noChangeArrowheads="1"/>
              </p:cNvSpPr>
              <p:nvPr/>
            </p:nvSpPr>
            <p:spPr bwMode="auto">
              <a:xfrm>
                <a:off x="4431569" y="3063351"/>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27" name="Oval 478"/>
              <p:cNvSpPr>
                <a:spLocks noChangeArrowheads="1"/>
              </p:cNvSpPr>
              <p:nvPr/>
            </p:nvSpPr>
            <p:spPr bwMode="auto">
              <a:xfrm>
                <a:off x="4079010" y="2915323"/>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28" name="Oval 479"/>
              <p:cNvSpPr>
                <a:spLocks noChangeArrowheads="1"/>
              </p:cNvSpPr>
              <p:nvPr/>
            </p:nvSpPr>
            <p:spPr bwMode="auto">
              <a:xfrm>
                <a:off x="4283721" y="2928987"/>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29" name="Oval 480"/>
              <p:cNvSpPr>
                <a:spLocks noChangeArrowheads="1"/>
              </p:cNvSpPr>
              <p:nvPr/>
            </p:nvSpPr>
            <p:spPr bwMode="auto">
              <a:xfrm>
                <a:off x="4474787" y="2915323"/>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30" name="Freeform 729"/>
              <p:cNvSpPr/>
              <p:nvPr/>
            </p:nvSpPr>
            <p:spPr>
              <a:xfrm>
                <a:off x="4033056" y="2883348"/>
                <a:ext cx="659606" cy="981075"/>
              </a:xfrm>
              <a:custGeom>
                <a:avLst/>
                <a:gdLst>
                  <a:gd name="connsiteX0" fmla="*/ 0 w 659606"/>
                  <a:gd name="connsiteY0" fmla="*/ 0 h 981075"/>
                  <a:gd name="connsiteX1" fmla="*/ 0 w 659606"/>
                  <a:gd name="connsiteY1" fmla="*/ 981075 h 981075"/>
                  <a:gd name="connsiteX2" fmla="*/ 659606 w 659606"/>
                  <a:gd name="connsiteY2" fmla="*/ 981075 h 981075"/>
                  <a:gd name="connsiteX3" fmla="*/ 659606 w 659606"/>
                  <a:gd name="connsiteY3" fmla="*/ 2382 h 981075"/>
                </a:gdLst>
                <a:ahLst/>
                <a:cxnLst>
                  <a:cxn ang="0">
                    <a:pos x="connsiteX0" y="connsiteY0"/>
                  </a:cxn>
                  <a:cxn ang="0">
                    <a:pos x="connsiteX1" y="connsiteY1"/>
                  </a:cxn>
                  <a:cxn ang="0">
                    <a:pos x="connsiteX2" y="connsiteY2"/>
                  </a:cxn>
                  <a:cxn ang="0">
                    <a:pos x="connsiteX3" y="connsiteY3"/>
                  </a:cxn>
                </a:cxnLst>
                <a:rect l="l" t="t" r="r" b="b"/>
                <a:pathLst>
                  <a:path w="659606" h="981075">
                    <a:moveTo>
                      <a:pt x="0" y="0"/>
                    </a:moveTo>
                    <a:lnTo>
                      <a:pt x="0" y="981075"/>
                    </a:lnTo>
                    <a:lnTo>
                      <a:pt x="659606" y="981075"/>
                    </a:lnTo>
                    <a:lnTo>
                      <a:pt x="659606" y="2382"/>
                    </a:lnTo>
                  </a:path>
                </a:pathLst>
              </a:custGeom>
              <a:noFill/>
              <a:ln w="28575">
                <a:solidFill>
                  <a:srgbClr val="DC7D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2" name="Group 401"/>
            <p:cNvGrpSpPr/>
            <p:nvPr/>
          </p:nvGrpSpPr>
          <p:grpSpPr>
            <a:xfrm>
              <a:off x="4765240" y="2765363"/>
              <a:ext cx="659606" cy="981075"/>
              <a:chOff x="4759378" y="2883346"/>
              <a:chExt cx="659606" cy="981075"/>
            </a:xfrm>
          </p:grpSpPr>
          <p:sp>
            <p:nvSpPr>
              <p:cNvPr id="503" name="Oval 10"/>
              <p:cNvSpPr>
                <a:spLocks noChangeArrowheads="1"/>
              </p:cNvSpPr>
              <p:nvPr/>
            </p:nvSpPr>
            <p:spPr bwMode="auto">
              <a:xfrm>
                <a:off x="4775761" y="3664571"/>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04" name="Oval 11"/>
              <p:cNvSpPr>
                <a:spLocks noChangeArrowheads="1"/>
              </p:cNvSpPr>
              <p:nvPr/>
            </p:nvSpPr>
            <p:spPr bwMode="auto">
              <a:xfrm>
                <a:off x="4966826" y="3664571"/>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05" name="Oval 12"/>
              <p:cNvSpPr>
                <a:spLocks noChangeArrowheads="1"/>
              </p:cNvSpPr>
              <p:nvPr/>
            </p:nvSpPr>
            <p:spPr bwMode="auto">
              <a:xfrm>
                <a:off x="5157890" y="3664571"/>
                <a:ext cx="177418" cy="177634"/>
              </a:xfrm>
              <a:prstGeom prst="ellipse">
                <a:avLst/>
              </a:prstGeom>
              <a:solidFill>
                <a:schemeClr val="accent1"/>
              </a:solid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06" name="Oval 13"/>
              <p:cNvSpPr>
                <a:spLocks noChangeArrowheads="1"/>
              </p:cNvSpPr>
              <p:nvPr/>
            </p:nvSpPr>
            <p:spPr bwMode="auto">
              <a:xfrm>
                <a:off x="4857646" y="3527930"/>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07" name="Oval 14"/>
              <p:cNvSpPr>
                <a:spLocks noChangeArrowheads="1"/>
              </p:cNvSpPr>
              <p:nvPr/>
            </p:nvSpPr>
            <p:spPr bwMode="auto">
              <a:xfrm>
                <a:off x="5035064" y="3514266"/>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08" name="Oval 15"/>
              <p:cNvSpPr>
                <a:spLocks noChangeArrowheads="1"/>
              </p:cNvSpPr>
              <p:nvPr/>
            </p:nvSpPr>
            <p:spPr bwMode="auto">
              <a:xfrm>
                <a:off x="5226128" y="3500602"/>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09" name="Oval 16"/>
              <p:cNvSpPr>
                <a:spLocks noChangeArrowheads="1"/>
              </p:cNvSpPr>
              <p:nvPr/>
            </p:nvSpPr>
            <p:spPr bwMode="auto">
              <a:xfrm>
                <a:off x="4789408" y="3377624"/>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10" name="Oval 17"/>
              <p:cNvSpPr>
                <a:spLocks noChangeArrowheads="1"/>
              </p:cNvSpPr>
              <p:nvPr/>
            </p:nvSpPr>
            <p:spPr bwMode="auto">
              <a:xfrm>
                <a:off x="4939530" y="3377624"/>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11" name="Oval 18"/>
              <p:cNvSpPr>
                <a:spLocks noChangeArrowheads="1"/>
              </p:cNvSpPr>
              <p:nvPr/>
            </p:nvSpPr>
            <p:spPr bwMode="auto">
              <a:xfrm>
                <a:off x="5144243" y="3363960"/>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12" name="Oval 472"/>
              <p:cNvSpPr>
                <a:spLocks noChangeArrowheads="1"/>
              </p:cNvSpPr>
              <p:nvPr/>
            </p:nvSpPr>
            <p:spPr bwMode="auto">
              <a:xfrm>
                <a:off x="4843998" y="3227319"/>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13" name="Oval 473"/>
              <p:cNvSpPr>
                <a:spLocks noChangeArrowheads="1"/>
              </p:cNvSpPr>
              <p:nvPr/>
            </p:nvSpPr>
            <p:spPr bwMode="auto">
              <a:xfrm>
                <a:off x="5035064" y="3213654"/>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04" name="Oval 474"/>
              <p:cNvSpPr>
                <a:spLocks noChangeArrowheads="1"/>
              </p:cNvSpPr>
              <p:nvPr/>
            </p:nvSpPr>
            <p:spPr bwMode="auto">
              <a:xfrm>
                <a:off x="5212480" y="3254648"/>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05" name="Oval 475"/>
              <p:cNvSpPr>
                <a:spLocks noChangeArrowheads="1"/>
              </p:cNvSpPr>
              <p:nvPr/>
            </p:nvSpPr>
            <p:spPr bwMode="auto">
              <a:xfrm>
                <a:off x="4803056" y="3077013"/>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06" name="Oval 476"/>
              <p:cNvSpPr>
                <a:spLocks noChangeArrowheads="1"/>
              </p:cNvSpPr>
              <p:nvPr/>
            </p:nvSpPr>
            <p:spPr bwMode="auto">
              <a:xfrm>
                <a:off x="4994120" y="3063348"/>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07" name="Oval 477"/>
              <p:cNvSpPr>
                <a:spLocks noChangeArrowheads="1"/>
              </p:cNvSpPr>
              <p:nvPr/>
            </p:nvSpPr>
            <p:spPr bwMode="auto">
              <a:xfrm>
                <a:off x="5157891" y="3063349"/>
                <a:ext cx="177418" cy="177634"/>
              </a:xfrm>
              <a:prstGeom prst="ellipse">
                <a:avLst/>
              </a:prstGeom>
              <a:no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08" name="Oval 478"/>
              <p:cNvSpPr>
                <a:spLocks noChangeArrowheads="1"/>
              </p:cNvSpPr>
              <p:nvPr/>
            </p:nvSpPr>
            <p:spPr bwMode="auto">
              <a:xfrm>
                <a:off x="4805332" y="2915321"/>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09" name="Oval 479"/>
              <p:cNvSpPr>
                <a:spLocks noChangeArrowheads="1"/>
              </p:cNvSpPr>
              <p:nvPr/>
            </p:nvSpPr>
            <p:spPr bwMode="auto">
              <a:xfrm>
                <a:off x="5010043" y="2928985"/>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10" name="Oval 480"/>
              <p:cNvSpPr>
                <a:spLocks noChangeArrowheads="1"/>
              </p:cNvSpPr>
              <p:nvPr/>
            </p:nvSpPr>
            <p:spPr bwMode="auto">
              <a:xfrm>
                <a:off x="5201109" y="2915321"/>
                <a:ext cx="161496" cy="161693"/>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711" name="Freeform 710"/>
              <p:cNvSpPr/>
              <p:nvPr/>
            </p:nvSpPr>
            <p:spPr>
              <a:xfrm>
                <a:off x="4759378" y="2883346"/>
                <a:ext cx="659606" cy="981075"/>
              </a:xfrm>
              <a:custGeom>
                <a:avLst/>
                <a:gdLst>
                  <a:gd name="connsiteX0" fmla="*/ 0 w 659606"/>
                  <a:gd name="connsiteY0" fmla="*/ 0 h 981075"/>
                  <a:gd name="connsiteX1" fmla="*/ 0 w 659606"/>
                  <a:gd name="connsiteY1" fmla="*/ 981075 h 981075"/>
                  <a:gd name="connsiteX2" fmla="*/ 659606 w 659606"/>
                  <a:gd name="connsiteY2" fmla="*/ 981075 h 981075"/>
                  <a:gd name="connsiteX3" fmla="*/ 659606 w 659606"/>
                  <a:gd name="connsiteY3" fmla="*/ 2382 h 981075"/>
                </a:gdLst>
                <a:ahLst/>
                <a:cxnLst>
                  <a:cxn ang="0">
                    <a:pos x="connsiteX0" y="connsiteY0"/>
                  </a:cxn>
                  <a:cxn ang="0">
                    <a:pos x="connsiteX1" y="connsiteY1"/>
                  </a:cxn>
                  <a:cxn ang="0">
                    <a:pos x="connsiteX2" y="connsiteY2"/>
                  </a:cxn>
                  <a:cxn ang="0">
                    <a:pos x="connsiteX3" y="connsiteY3"/>
                  </a:cxn>
                </a:cxnLst>
                <a:rect l="l" t="t" r="r" b="b"/>
                <a:pathLst>
                  <a:path w="659606" h="981075">
                    <a:moveTo>
                      <a:pt x="0" y="0"/>
                    </a:moveTo>
                    <a:lnTo>
                      <a:pt x="0" y="981075"/>
                    </a:lnTo>
                    <a:lnTo>
                      <a:pt x="659606" y="981075"/>
                    </a:lnTo>
                    <a:lnTo>
                      <a:pt x="659606" y="2382"/>
                    </a:lnTo>
                  </a:path>
                </a:pathLst>
              </a:custGeom>
              <a:noFill/>
              <a:ln w="28575">
                <a:solidFill>
                  <a:srgbClr val="DC7D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3" name="Group 402"/>
            <p:cNvGrpSpPr/>
            <p:nvPr/>
          </p:nvGrpSpPr>
          <p:grpSpPr>
            <a:xfrm>
              <a:off x="5492986" y="2765364"/>
              <a:ext cx="659606" cy="981075"/>
              <a:chOff x="1858799" y="2875869"/>
              <a:chExt cx="659606" cy="981075"/>
            </a:xfrm>
            <a:noFill/>
          </p:grpSpPr>
          <p:sp>
            <p:nvSpPr>
              <p:cNvPr id="484" name="Oval 10"/>
              <p:cNvSpPr>
                <a:spLocks noChangeArrowheads="1"/>
              </p:cNvSpPr>
              <p:nvPr/>
            </p:nvSpPr>
            <p:spPr bwMode="auto">
              <a:xfrm>
                <a:off x="1875182" y="3657094"/>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85" name="Oval 11"/>
              <p:cNvSpPr>
                <a:spLocks noChangeArrowheads="1"/>
              </p:cNvSpPr>
              <p:nvPr/>
            </p:nvSpPr>
            <p:spPr bwMode="auto">
              <a:xfrm>
                <a:off x="2066247" y="3657094"/>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86" name="Oval 12"/>
              <p:cNvSpPr>
                <a:spLocks noChangeArrowheads="1"/>
              </p:cNvSpPr>
              <p:nvPr/>
            </p:nvSpPr>
            <p:spPr bwMode="auto">
              <a:xfrm>
                <a:off x="2257311" y="3657094"/>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87" name="Oval 13"/>
              <p:cNvSpPr>
                <a:spLocks noChangeArrowheads="1"/>
              </p:cNvSpPr>
              <p:nvPr/>
            </p:nvSpPr>
            <p:spPr bwMode="auto">
              <a:xfrm>
                <a:off x="1957067" y="3520453"/>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88" name="Oval 14"/>
              <p:cNvSpPr>
                <a:spLocks noChangeArrowheads="1"/>
              </p:cNvSpPr>
              <p:nvPr/>
            </p:nvSpPr>
            <p:spPr bwMode="auto">
              <a:xfrm>
                <a:off x="2134485" y="3506789"/>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89" name="Oval 15"/>
              <p:cNvSpPr>
                <a:spLocks noChangeArrowheads="1"/>
              </p:cNvSpPr>
              <p:nvPr/>
            </p:nvSpPr>
            <p:spPr bwMode="auto">
              <a:xfrm>
                <a:off x="2325549" y="3493125"/>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90" name="Oval 16"/>
              <p:cNvSpPr>
                <a:spLocks noChangeArrowheads="1"/>
              </p:cNvSpPr>
              <p:nvPr/>
            </p:nvSpPr>
            <p:spPr bwMode="auto">
              <a:xfrm>
                <a:off x="1888829" y="3370147"/>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91" name="Oval 17"/>
              <p:cNvSpPr>
                <a:spLocks noChangeArrowheads="1"/>
              </p:cNvSpPr>
              <p:nvPr/>
            </p:nvSpPr>
            <p:spPr bwMode="auto">
              <a:xfrm>
                <a:off x="2038951" y="3370147"/>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92" name="Oval 18"/>
              <p:cNvSpPr>
                <a:spLocks noChangeArrowheads="1"/>
              </p:cNvSpPr>
              <p:nvPr/>
            </p:nvSpPr>
            <p:spPr bwMode="auto">
              <a:xfrm>
                <a:off x="2243664" y="3356483"/>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93" name="Oval 472"/>
              <p:cNvSpPr>
                <a:spLocks noChangeArrowheads="1"/>
              </p:cNvSpPr>
              <p:nvPr/>
            </p:nvSpPr>
            <p:spPr bwMode="auto">
              <a:xfrm>
                <a:off x="1943419" y="3219842"/>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94" name="Oval 473"/>
              <p:cNvSpPr>
                <a:spLocks noChangeArrowheads="1"/>
              </p:cNvSpPr>
              <p:nvPr/>
            </p:nvSpPr>
            <p:spPr bwMode="auto">
              <a:xfrm>
                <a:off x="2134485" y="3206177"/>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95" name="Oval 474"/>
              <p:cNvSpPr>
                <a:spLocks noChangeArrowheads="1"/>
              </p:cNvSpPr>
              <p:nvPr/>
            </p:nvSpPr>
            <p:spPr bwMode="auto">
              <a:xfrm>
                <a:off x="2311901" y="3247171"/>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96" name="Oval 475"/>
              <p:cNvSpPr>
                <a:spLocks noChangeArrowheads="1"/>
              </p:cNvSpPr>
              <p:nvPr/>
            </p:nvSpPr>
            <p:spPr bwMode="auto">
              <a:xfrm>
                <a:off x="1902477" y="3069536"/>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97" name="Oval 476"/>
              <p:cNvSpPr>
                <a:spLocks noChangeArrowheads="1"/>
              </p:cNvSpPr>
              <p:nvPr/>
            </p:nvSpPr>
            <p:spPr bwMode="auto">
              <a:xfrm>
                <a:off x="2093541" y="3055871"/>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98" name="Oval 477"/>
              <p:cNvSpPr>
                <a:spLocks noChangeArrowheads="1"/>
              </p:cNvSpPr>
              <p:nvPr/>
            </p:nvSpPr>
            <p:spPr bwMode="auto">
              <a:xfrm>
                <a:off x="2257312" y="3055872"/>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99" name="Oval 478"/>
              <p:cNvSpPr>
                <a:spLocks noChangeArrowheads="1"/>
              </p:cNvSpPr>
              <p:nvPr/>
            </p:nvSpPr>
            <p:spPr bwMode="auto">
              <a:xfrm>
                <a:off x="1904753" y="2907844"/>
                <a:ext cx="161496" cy="161693"/>
              </a:xfrm>
              <a:prstGeom prst="ellipse">
                <a:avLst/>
              </a:prstGeom>
              <a:grpFill/>
              <a:ln w="19050" algn="ctr">
                <a:solidFill>
                  <a:schemeClr val="tx1"/>
                </a:solidFill>
                <a:round/>
                <a:headEnd/>
                <a:tailEnd/>
              </a:ln>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00" name="Oval 479"/>
              <p:cNvSpPr>
                <a:spLocks noChangeArrowheads="1"/>
              </p:cNvSpPr>
              <p:nvPr/>
            </p:nvSpPr>
            <p:spPr bwMode="auto">
              <a:xfrm>
                <a:off x="2109464" y="2921508"/>
                <a:ext cx="161496" cy="161693"/>
              </a:xfrm>
              <a:prstGeom prst="ellipse">
                <a:avLst/>
              </a:prstGeom>
              <a:grpFill/>
              <a:ln w="19050" algn="ctr">
                <a:solidFill>
                  <a:schemeClr val="tx1"/>
                </a:solidFill>
                <a:round/>
                <a:headEnd/>
                <a:tailEnd/>
              </a:ln>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01" name="Oval 480"/>
              <p:cNvSpPr>
                <a:spLocks noChangeArrowheads="1"/>
              </p:cNvSpPr>
              <p:nvPr/>
            </p:nvSpPr>
            <p:spPr bwMode="auto">
              <a:xfrm>
                <a:off x="2300530" y="2907844"/>
                <a:ext cx="161496" cy="161693"/>
              </a:xfrm>
              <a:prstGeom prst="ellipse">
                <a:avLst/>
              </a:prstGeom>
              <a:grpFill/>
              <a:ln w="19050" algn="ctr">
                <a:solidFill>
                  <a:schemeClr val="tx1"/>
                </a:solidFill>
                <a:round/>
                <a:headEnd/>
                <a:tailEnd/>
              </a:ln>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502" name="Freeform 501"/>
              <p:cNvSpPr/>
              <p:nvPr/>
            </p:nvSpPr>
            <p:spPr>
              <a:xfrm>
                <a:off x="1858799" y="2875869"/>
                <a:ext cx="659606" cy="981075"/>
              </a:xfrm>
              <a:custGeom>
                <a:avLst/>
                <a:gdLst>
                  <a:gd name="connsiteX0" fmla="*/ 0 w 659606"/>
                  <a:gd name="connsiteY0" fmla="*/ 0 h 981075"/>
                  <a:gd name="connsiteX1" fmla="*/ 0 w 659606"/>
                  <a:gd name="connsiteY1" fmla="*/ 981075 h 981075"/>
                  <a:gd name="connsiteX2" fmla="*/ 659606 w 659606"/>
                  <a:gd name="connsiteY2" fmla="*/ 981075 h 981075"/>
                  <a:gd name="connsiteX3" fmla="*/ 659606 w 659606"/>
                  <a:gd name="connsiteY3" fmla="*/ 2382 h 981075"/>
                </a:gdLst>
                <a:ahLst/>
                <a:cxnLst>
                  <a:cxn ang="0">
                    <a:pos x="connsiteX0" y="connsiteY0"/>
                  </a:cxn>
                  <a:cxn ang="0">
                    <a:pos x="connsiteX1" y="connsiteY1"/>
                  </a:cxn>
                  <a:cxn ang="0">
                    <a:pos x="connsiteX2" y="connsiteY2"/>
                  </a:cxn>
                  <a:cxn ang="0">
                    <a:pos x="connsiteX3" y="connsiteY3"/>
                  </a:cxn>
                </a:cxnLst>
                <a:rect l="l" t="t" r="r" b="b"/>
                <a:pathLst>
                  <a:path w="659606" h="981075">
                    <a:moveTo>
                      <a:pt x="0" y="0"/>
                    </a:moveTo>
                    <a:lnTo>
                      <a:pt x="0" y="981075"/>
                    </a:lnTo>
                    <a:lnTo>
                      <a:pt x="659606" y="981075"/>
                    </a:lnTo>
                    <a:lnTo>
                      <a:pt x="659606" y="2382"/>
                    </a:lnTo>
                  </a:path>
                </a:pathLst>
              </a:custGeom>
              <a:grpFill/>
              <a:ln w="28575">
                <a:solidFill>
                  <a:srgbClr val="DC7D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4" name="Group 403"/>
            <p:cNvGrpSpPr/>
            <p:nvPr/>
          </p:nvGrpSpPr>
          <p:grpSpPr>
            <a:xfrm>
              <a:off x="6221413" y="2765364"/>
              <a:ext cx="659606" cy="981075"/>
              <a:chOff x="1858799" y="2875869"/>
              <a:chExt cx="659606" cy="981075"/>
            </a:xfrm>
            <a:noFill/>
          </p:grpSpPr>
          <p:sp>
            <p:nvSpPr>
              <p:cNvPr id="465" name="Oval 10"/>
              <p:cNvSpPr>
                <a:spLocks noChangeArrowheads="1"/>
              </p:cNvSpPr>
              <p:nvPr/>
            </p:nvSpPr>
            <p:spPr bwMode="auto">
              <a:xfrm>
                <a:off x="1875182" y="3657094"/>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66" name="Oval 11"/>
              <p:cNvSpPr>
                <a:spLocks noChangeArrowheads="1"/>
              </p:cNvSpPr>
              <p:nvPr/>
            </p:nvSpPr>
            <p:spPr bwMode="auto">
              <a:xfrm>
                <a:off x="2066247" y="3657094"/>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67" name="Oval 12"/>
              <p:cNvSpPr>
                <a:spLocks noChangeArrowheads="1"/>
              </p:cNvSpPr>
              <p:nvPr/>
            </p:nvSpPr>
            <p:spPr bwMode="auto">
              <a:xfrm>
                <a:off x="2257311" y="3657094"/>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68" name="Oval 13"/>
              <p:cNvSpPr>
                <a:spLocks noChangeArrowheads="1"/>
              </p:cNvSpPr>
              <p:nvPr/>
            </p:nvSpPr>
            <p:spPr bwMode="auto">
              <a:xfrm>
                <a:off x="1957067" y="3520453"/>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69" name="Oval 14"/>
              <p:cNvSpPr>
                <a:spLocks noChangeArrowheads="1"/>
              </p:cNvSpPr>
              <p:nvPr/>
            </p:nvSpPr>
            <p:spPr bwMode="auto">
              <a:xfrm>
                <a:off x="2134485" y="3506789"/>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70" name="Oval 15"/>
              <p:cNvSpPr>
                <a:spLocks noChangeArrowheads="1"/>
              </p:cNvSpPr>
              <p:nvPr/>
            </p:nvSpPr>
            <p:spPr bwMode="auto">
              <a:xfrm>
                <a:off x="2325549" y="3493125"/>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71" name="Oval 16"/>
              <p:cNvSpPr>
                <a:spLocks noChangeArrowheads="1"/>
              </p:cNvSpPr>
              <p:nvPr/>
            </p:nvSpPr>
            <p:spPr bwMode="auto">
              <a:xfrm>
                <a:off x="1888829" y="3370147"/>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72" name="Oval 17"/>
              <p:cNvSpPr>
                <a:spLocks noChangeArrowheads="1"/>
              </p:cNvSpPr>
              <p:nvPr/>
            </p:nvSpPr>
            <p:spPr bwMode="auto">
              <a:xfrm>
                <a:off x="2038951" y="3370147"/>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73" name="Oval 18"/>
              <p:cNvSpPr>
                <a:spLocks noChangeArrowheads="1"/>
              </p:cNvSpPr>
              <p:nvPr/>
            </p:nvSpPr>
            <p:spPr bwMode="auto">
              <a:xfrm>
                <a:off x="2243664" y="3356483"/>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74" name="Oval 472"/>
              <p:cNvSpPr>
                <a:spLocks noChangeArrowheads="1"/>
              </p:cNvSpPr>
              <p:nvPr/>
            </p:nvSpPr>
            <p:spPr bwMode="auto">
              <a:xfrm>
                <a:off x="1943419" y="3219842"/>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75" name="Oval 473"/>
              <p:cNvSpPr>
                <a:spLocks noChangeArrowheads="1"/>
              </p:cNvSpPr>
              <p:nvPr/>
            </p:nvSpPr>
            <p:spPr bwMode="auto">
              <a:xfrm>
                <a:off x="2134485" y="3206177"/>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76" name="Oval 474"/>
              <p:cNvSpPr>
                <a:spLocks noChangeArrowheads="1"/>
              </p:cNvSpPr>
              <p:nvPr/>
            </p:nvSpPr>
            <p:spPr bwMode="auto">
              <a:xfrm>
                <a:off x="2311901" y="3247171"/>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77" name="Oval 475"/>
              <p:cNvSpPr>
                <a:spLocks noChangeArrowheads="1"/>
              </p:cNvSpPr>
              <p:nvPr/>
            </p:nvSpPr>
            <p:spPr bwMode="auto">
              <a:xfrm>
                <a:off x="1902477" y="3069536"/>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78" name="Oval 476"/>
              <p:cNvSpPr>
                <a:spLocks noChangeArrowheads="1"/>
              </p:cNvSpPr>
              <p:nvPr/>
            </p:nvSpPr>
            <p:spPr bwMode="auto">
              <a:xfrm>
                <a:off x="2093541" y="3055871"/>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79" name="Oval 477"/>
              <p:cNvSpPr>
                <a:spLocks noChangeArrowheads="1"/>
              </p:cNvSpPr>
              <p:nvPr/>
            </p:nvSpPr>
            <p:spPr bwMode="auto">
              <a:xfrm>
                <a:off x="2257312" y="3055872"/>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80" name="Oval 478"/>
              <p:cNvSpPr>
                <a:spLocks noChangeArrowheads="1"/>
              </p:cNvSpPr>
              <p:nvPr/>
            </p:nvSpPr>
            <p:spPr bwMode="auto">
              <a:xfrm>
                <a:off x="1904753" y="2907844"/>
                <a:ext cx="161496" cy="161693"/>
              </a:xfrm>
              <a:prstGeom prst="ellipse">
                <a:avLst/>
              </a:prstGeom>
              <a:grpFill/>
              <a:ln w="19050" algn="ctr">
                <a:solidFill>
                  <a:schemeClr val="tx1"/>
                </a:solidFill>
                <a:round/>
                <a:headEnd/>
                <a:tailEnd/>
              </a:ln>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81" name="Oval 479"/>
              <p:cNvSpPr>
                <a:spLocks noChangeArrowheads="1"/>
              </p:cNvSpPr>
              <p:nvPr/>
            </p:nvSpPr>
            <p:spPr bwMode="auto">
              <a:xfrm>
                <a:off x="2109464" y="2921508"/>
                <a:ext cx="161496" cy="161693"/>
              </a:xfrm>
              <a:prstGeom prst="ellipse">
                <a:avLst/>
              </a:prstGeom>
              <a:grpFill/>
              <a:ln w="19050" algn="ctr">
                <a:solidFill>
                  <a:schemeClr val="tx1"/>
                </a:solidFill>
                <a:round/>
                <a:headEnd/>
                <a:tailEnd/>
              </a:ln>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82" name="Oval 480"/>
              <p:cNvSpPr>
                <a:spLocks noChangeArrowheads="1"/>
              </p:cNvSpPr>
              <p:nvPr/>
            </p:nvSpPr>
            <p:spPr bwMode="auto">
              <a:xfrm>
                <a:off x="2300530" y="2907844"/>
                <a:ext cx="161496" cy="161693"/>
              </a:xfrm>
              <a:prstGeom prst="ellipse">
                <a:avLst/>
              </a:prstGeom>
              <a:grpFill/>
              <a:ln w="19050" algn="ctr">
                <a:solidFill>
                  <a:schemeClr val="tx1"/>
                </a:solidFill>
                <a:round/>
                <a:headEnd/>
                <a:tailEnd/>
              </a:ln>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83" name="Freeform 482"/>
              <p:cNvSpPr/>
              <p:nvPr/>
            </p:nvSpPr>
            <p:spPr>
              <a:xfrm>
                <a:off x="1858799" y="2875869"/>
                <a:ext cx="659606" cy="981075"/>
              </a:xfrm>
              <a:custGeom>
                <a:avLst/>
                <a:gdLst>
                  <a:gd name="connsiteX0" fmla="*/ 0 w 659606"/>
                  <a:gd name="connsiteY0" fmla="*/ 0 h 981075"/>
                  <a:gd name="connsiteX1" fmla="*/ 0 w 659606"/>
                  <a:gd name="connsiteY1" fmla="*/ 981075 h 981075"/>
                  <a:gd name="connsiteX2" fmla="*/ 659606 w 659606"/>
                  <a:gd name="connsiteY2" fmla="*/ 981075 h 981075"/>
                  <a:gd name="connsiteX3" fmla="*/ 659606 w 659606"/>
                  <a:gd name="connsiteY3" fmla="*/ 2382 h 981075"/>
                </a:gdLst>
                <a:ahLst/>
                <a:cxnLst>
                  <a:cxn ang="0">
                    <a:pos x="connsiteX0" y="connsiteY0"/>
                  </a:cxn>
                  <a:cxn ang="0">
                    <a:pos x="connsiteX1" y="connsiteY1"/>
                  </a:cxn>
                  <a:cxn ang="0">
                    <a:pos x="connsiteX2" y="connsiteY2"/>
                  </a:cxn>
                  <a:cxn ang="0">
                    <a:pos x="connsiteX3" y="connsiteY3"/>
                  </a:cxn>
                </a:cxnLst>
                <a:rect l="l" t="t" r="r" b="b"/>
                <a:pathLst>
                  <a:path w="659606" h="981075">
                    <a:moveTo>
                      <a:pt x="0" y="0"/>
                    </a:moveTo>
                    <a:lnTo>
                      <a:pt x="0" y="981075"/>
                    </a:lnTo>
                    <a:lnTo>
                      <a:pt x="659606" y="981075"/>
                    </a:lnTo>
                    <a:lnTo>
                      <a:pt x="659606" y="2382"/>
                    </a:lnTo>
                  </a:path>
                </a:pathLst>
              </a:custGeom>
              <a:grpFill/>
              <a:ln w="28575">
                <a:solidFill>
                  <a:srgbClr val="DC7D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5" name="Group 404"/>
            <p:cNvGrpSpPr/>
            <p:nvPr/>
          </p:nvGrpSpPr>
          <p:grpSpPr>
            <a:xfrm>
              <a:off x="6946177" y="2765364"/>
              <a:ext cx="659606" cy="981075"/>
              <a:chOff x="1858799" y="2875869"/>
              <a:chExt cx="659606" cy="981075"/>
            </a:xfrm>
            <a:noFill/>
          </p:grpSpPr>
          <p:sp>
            <p:nvSpPr>
              <p:cNvPr id="446" name="Oval 10"/>
              <p:cNvSpPr>
                <a:spLocks noChangeArrowheads="1"/>
              </p:cNvSpPr>
              <p:nvPr/>
            </p:nvSpPr>
            <p:spPr bwMode="auto">
              <a:xfrm>
                <a:off x="1875182" y="3657094"/>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47" name="Oval 11"/>
              <p:cNvSpPr>
                <a:spLocks noChangeArrowheads="1"/>
              </p:cNvSpPr>
              <p:nvPr/>
            </p:nvSpPr>
            <p:spPr bwMode="auto">
              <a:xfrm>
                <a:off x="2066247" y="3657094"/>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48" name="Oval 12"/>
              <p:cNvSpPr>
                <a:spLocks noChangeArrowheads="1"/>
              </p:cNvSpPr>
              <p:nvPr/>
            </p:nvSpPr>
            <p:spPr bwMode="auto">
              <a:xfrm>
                <a:off x="2257311" y="3657094"/>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49" name="Oval 13"/>
              <p:cNvSpPr>
                <a:spLocks noChangeArrowheads="1"/>
              </p:cNvSpPr>
              <p:nvPr/>
            </p:nvSpPr>
            <p:spPr bwMode="auto">
              <a:xfrm>
                <a:off x="1957067" y="3520453"/>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50" name="Oval 14"/>
              <p:cNvSpPr>
                <a:spLocks noChangeArrowheads="1"/>
              </p:cNvSpPr>
              <p:nvPr/>
            </p:nvSpPr>
            <p:spPr bwMode="auto">
              <a:xfrm>
                <a:off x="2134485" y="3506789"/>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51" name="Oval 15"/>
              <p:cNvSpPr>
                <a:spLocks noChangeArrowheads="1"/>
              </p:cNvSpPr>
              <p:nvPr/>
            </p:nvSpPr>
            <p:spPr bwMode="auto">
              <a:xfrm>
                <a:off x="2325549" y="3493125"/>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52" name="Oval 16"/>
              <p:cNvSpPr>
                <a:spLocks noChangeArrowheads="1"/>
              </p:cNvSpPr>
              <p:nvPr/>
            </p:nvSpPr>
            <p:spPr bwMode="auto">
              <a:xfrm>
                <a:off x="1888829" y="3370147"/>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53" name="Oval 17"/>
              <p:cNvSpPr>
                <a:spLocks noChangeArrowheads="1"/>
              </p:cNvSpPr>
              <p:nvPr/>
            </p:nvSpPr>
            <p:spPr bwMode="auto">
              <a:xfrm>
                <a:off x="2038951" y="3370147"/>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54" name="Oval 18"/>
              <p:cNvSpPr>
                <a:spLocks noChangeArrowheads="1"/>
              </p:cNvSpPr>
              <p:nvPr/>
            </p:nvSpPr>
            <p:spPr bwMode="auto">
              <a:xfrm>
                <a:off x="2243664" y="3356483"/>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55" name="Oval 472"/>
              <p:cNvSpPr>
                <a:spLocks noChangeArrowheads="1"/>
              </p:cNvSpPr>
              <p:nvPr/>
            </p:nvSpPr>
            <p:spPr bwMode="auto">
              <a:xfrm>
                <a:off x="1943419" y="3219842"/>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56" name="Oval 473"/>
              <p:cNvSpPr>
                <a:spLocks noChangeArrowheads="1"/>
              </p:cNvSpPr>
              <p:nvPr/>
            </p:nvSpPr>
            <p:spPr bwMode="auto">
              <a:xfrm>
                <a:off x="2134485" y="3206177"/>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57" name="Oval 474"/>
              <p:cNvSpPr>
                <a:spLocks noChangeArrowheads="1"/>
              </p:cNvSpPr>
              <p:nvPr/>
            </p:nvSpPr>
            <p:spPr bwMode="auto">
              <a:xfrm>
                <a:off x="2311901" y="3247171"/>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58" name="Oval 475"/>
              <p:cNvSpPr>
                <a:spLocks noChangeArrowheads="1"/>
              </p:cNvSpPr>
              <p:nvPr/>
            </p:nvSpPr>
            <p:spPr bwMode="auto">
              <a:xfrm>
                <a:off x="1902477" y="3069536"/>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59" name="Oval 476"/>
              <p:cNvSpPr>
                <a:spLocks noChangeArrowheads="1"/>
              </p:cNvSpPr>
              <p:nvPr/>
            </p:nvSpPr>
            <p:spPr bwMode="auto">
              <a:xfrm>
                <a:off x="2093541" y="3055871"/>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60" name="Oval 477"/>
              <p:cNvSpPr>
                <a:spLocks noChangeArrowheads="1"/>
              </p:cNvSpPr>
              <p:nvPr/>
            </p:nvSpPr>
            <p:spPr bwMode="auto">
              <a:xfrm>
                <a:off x="2257312" y="3055872"/>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61" name="Oval 478"/>
              <p:cNvSpPr>
                <a:spLocks noChangeArrowheads="1"/>
              </p:cNvSpPr>
              <p:nvPr/>
            </p:nvSpPr>
            <p:spPr bwMode="auto">
              <a:xfrm>
                <a:off x="1904753" y="2907844"/>
                <a:ext cx="161496" cy="161693"/>
              </a:xfrm>
              <a:prstGeom prst="ellipse">
                <a:avLst/>
              </a:prstGeom>
              <a:grpFill/>
              <a:ln w="19050" algn="ctr">
                <a:solidFill>
                  <a:schemeClr val="tx1"/>
                </a:solidFill>
                <a:round/>
                <a:headEnd/>
                <a:tailEnd/>
              </a:ln>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62" name="Oval 479"/>
              <p:cNvSpPr>
                <a:spLocks noChangeArrowheads="1"/>
              </p:cNvSpPr>
              <p:nvPr/>
            </p:nvSpPr>
            <p:spPr bwMode="auto">
              <a:xfrm>
                <a:off x="2109464" y="2921508"/>
                <a:ext cx="161496" cy="161693"/>
              </a:xfrm>
              <a:prstGeom prst="ellipse">
                <a:avLst/>
              </a:prstGeom>
              <a:grpFill/>
              <a:ln w="19050" algn="ctr">
                <a:solidFill>
                  <a:schemeClr val="tx1"/>
                </a:solidFill>
                <a:round/>
                <a:headEnd/>
                <a:tailEnd/>
              </a:ln>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63" name="Oval 480"/>
              <p:cNvSpPr>
                <a:spLocks noChangeArrowheads="1"/>
              </p:cNvSpPr>
              <p:nvPr/>
            </p:nvSpPr>
            <p:spPr bwMode="auto">
              <a:xfrm>
                <a:off x="2300530" y="2907844"/>
                <a:ext cx="161496" cy="161693"/>
              </a:xfrm>
              <a:prstGeom prst="ellipse">
                <a:avLst/>
              </a:prstGeom>
              <a:grpFill/>
              <a:ln w="19050" algn="ctr">
                <a:solidFill>
                  <a:schemeClr val="tx1"/>
                </a:solidFill>
                <a:round/>
                <a:headEnd/>
                <a:tailEnd/>
              </a:ln>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64" name="Freeform 463"/>
              <p:cNvSpPr/>
              <p:nvPr/>
            </p:nvSpPr>
            <p:spPr>
              <a:xfrm>
                <a:off x="1858799" y="2875869"/>
                <a:ext cx="659606" cy="981075"/>
              </a:xfrm>
              <a:custGeom>
                <a:avLst/>
                <a:gdLst>
                  <a:gd name="connsiteX0" fmla="*/ 0 w 659606"/>
                  <a:gd name="connsiteY0" fmla="*/ 0 h 981075"/>
                  <a:gd name="connsiteX1" fmla="*/ 0 w 659606"/>
                  <a:gd name="connsiteY1" fmla="*/ 981075 h 981075"/>
                  <a:gd name="connsiteX2" fmla="*/ 659606 w 659606"/>
                  <a:gd name="connsiteY2" fmla="*/ 981075 h 981075"/>
                  <a:gd name="connsiteX3" fmla="*/ 659606 w 659606"/>
                  <a:gd name="connsiteY3" fmla="*/ 2382 h 981075"/>
                </a:gdLst>
                <a:ahLst/>
                <a:cxnLst>
                  <a:cxn ang="0">
                    <a:pos x="connsiteX0" y="connsiteY0"/>
                  </a:cxn>
                  <a:cxn ang="0">
                    <a:pos x="connsiteX1" y="connsiteY1"/>
                  </a:cxn>
                  <a:cxn ang="0">
                    <a:pos x="connsiteX2" y="connsiteY2"/>
                  </a:cxn>
                  <a:cxn ang="0">
                    <a:pos x="connsiteX3" y="connsiteY3"/>
                  </a:cxn>
                </a:cxnLst>
                <a:rect l="l" t="t" r="r" b="b"/>
                <a:pathLst>
                  <a:path w="659606" h="981075">
                    <a:moveTo>
                      <a:pt x="0" y="0"/>
                    </a:moveTo>
                    <a:lnTo>
                      <a:pt x="0" y="981075"/>
                    </a:lnTo>
                    <a:lnTo>
                      <a:pt x="659606" y="981075"/>
                    </a:lnTo>
                    <a:lnTo>
                      <a:pt x="659606" y="2382"/>
                    </a:lnTo>
                  </a:path>
                </a:pathLst>
              </a:custGeom>
              <a:grpFill/>
              <a:ln w="28575">
                <a:solidFill>
                  <a:srgbClr val="DC7D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6" name="Group 405"/>
            <p:cNvGrpSpPr/>
            <p:nvPr/>
          </p:nvGrpSpPr>
          <p:grpSpPr>
            <a:xfrm>
              <a:off x="7670356" y="2765364"/>
              <a:ext cx="659606" cy="981075"/>
              <a:chOff x="1858799" y="2875869"/>
              <a:chExt cx="659606" cy="981075"/>
            </a:xfrm>
            <a:noFill/>
          </p:grpSpPr>
          <p:sp>
            <p:nvSpPr>
              <p:cNvPr id="427" name="Oval 10"/>
              <p:cNvSpPr>
                <a:spLocks noChangeArrowheads="1"/>
              </p:cNvSpPr>
              <p:nvPr/>
            </p:nvSpPr>
            <p:spPr bwMode="auto">
              <a:xfrm>
                <a:off x="1875182" y="3657094"/>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28" name="Oval 11"/>
              <p:cNvSpPr>
                <a:spLocks noChangeArrowheads="1"/>
              </p:cNvSpPr>
              <p:nvPr/>
            </p:nvSpPr>
            <p:spPr bwMode="auto">
              <a:xfrm>
                <a:off x="2066247" y="3657094"/>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29" name="Oval 12"/>
              <p:cNvSpPr>
                <a:spLocks noChangeArrowheads="1"/>
              </p:cNvSpPr>
              <p:nvPr/>
            </p:nvSpPr>
            <p:spPr bwMode="auto">
              <a:xfrm>
                <a:off x="2257311" y="3657094"/>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30" name="Oval 13"/>
              <p:cNvSpPr>
                <a:spLocks noChangeArrowheads="1"/>
              </p:cNvSpPr>
              <p:nvPr/>
            </p:nvSpPr>
            <p:spPr bwMode="auto">
              <a:xfrm>
                <a:off x="1957067" y="3520453"/>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31" name="Oval 14"/>
              <p:cNvSpPr>
                <a:spLocks noChangeArrowheads="1"/>
              </p:cNvSpPr>
              <p:nvPr/>
            </p:nvSpPr>
            <p:spPr bwMode="auto">
              <a:xfrm>
                <a:off x="2134485" y="3506789"/>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32" name="Oval 15"/>
              <p:cNvSpPr>
                <a:spLocks noChangeArrowheads="1"/>
              </p:cNvSpPr>
              <p:nvPr/>
            </p:nvSpPr>
            <p:spPr bwMode="auto">
              <a:xfrm>
                <a:off x="2325549" y="3493125"/>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33" name="Oval 16"/>
              <p:cNvSpPr>
                <a:spLocks noChangeArrowheads="1"/>
              </p:cNvSpPr>
              <p:nvPr/>
            </p:nvSpPr>
            <p:spPr bwMode="auto">
              <a:xfrm>
                <a:off x="1888829" y="3370147"/>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34" name="Oval 17"/>
              <p:cNvSpPr>
                <a:spLocks noChangeArrowheads="1"/>
              </p:cNvSpPr>
              <p:nvPr/>
            </p:nvSpPr>
            <p:spPr bwMode="auto">
              <a:xfrm>
                <a:off x="2038951" y="3370147"/>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35" name="Oval 18"/>
              <p:cNvSpPr>
                <a:spLocks noChangeArrowheads="1"/>
              </p:cNvSpPr>
              <p:nvPr/>
            </p:nvSpPr>
            <p:spPr bwMode="auto">
              <a:xfrm>
                <a:off x="2243664" y="3356483"/>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36" name="Oval 472"/>
              <p:cNvSpPr>
                <a:spLocks noChangeArrowheads="1"/>
              </p:cNvSpPr>
              <p:nvPr/>
            </p:nvSpPr>
            <p:spPr bwMode="auto">
              <a:xfrm>
                <a:off x="1943419" y="3219842"/>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37" name="Oval 473"/>
              <p:cNvSpPr>
                <a:spLocks noChangeArrowheads="1"/>
              </p:cNvSpPr>
              <p:nvPr/>
            </p:nvSpPr>
            <p:spPr bwMode="auto">
              <a:xfrm>
                <a:off x="2134485" y="3206177"/>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38" name="Oval 474"/>
              <p:cNvSpPr>
                <a:spLocks noChangeArrowheads="1"/>
              </p:cNvSpPr>
              <p:nvPr/>
            </p:nvSpPr>
            <p:spPr bwMode="auto">
              <a:xfrm>
                <a:off x="2311901" y="3247171"/>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39" name="Oval 475"/>
              <p:cNvSpPr>
                <a:spLocks noChangeArrowheads="1"/>
              </p:cNvSpPr>
              <p:nvPr/>
            </p:nvSpPr>
            <p:spPr bwMode="auto">
              <a:xfrm>
                <a:off x="1902477" y="3069536"/>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40" name="Oval 476"/>
              <p:cNvSpPr>
                <a:spLocks noChangeArrowheads="1"/>
              </p:cNvSpPr>
              <p:nvPr/>
            </p:nvSpPr>
            <p:spPr bwMode="auto">
              <a:xfrm>
                <a:off x="2093541" y="3055871"/>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41" name="Oval 477"/>
              <p:cNvSpPr>
                <a:spLocks noChangeArrowheads="1"/>
              </p:cNvSpPr>
              <p:nvPr/>
            </p:nvSpPr>
            <p:spPr bwMode="auto">
              <a:xfrm>
                <a:off x="2257312" y="3055872"/>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42" name="Oval 478"/>
              <p:cNvSpPr>
                <a:spLocks noChangeArrowheads="1"/>
              </p:cNvSpPr>
              <p:nvPr/>
            </p:nvSpPr>
            <p:spPr bwMode="auto">
              <a:xfrm>
                <a:off x="1904753" y="2907844"/>
                <a:ext cx="161496" cy="161693"/>
              </a:xfrm>
              <a:prstGeom prst="ellipse">
                <a:avLst/>
              </a:prstGeom>
              <a:grpFill/>
              <a:ln w="19050" algn="ctr">
                <a:solidFill>
                  <a:schemeClr val="tx1"/>
                </a:solidFill>
                <a:round/>
                <a:headEnd/>
                <a:tailEnd/>
              </a:ln>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43" name="Oval 479"/>
              <p:cNvSpPr>
                <a:spLocks noChangeArrowheads="1"/>
              </p:cNvSpPr>
              <p:nvPr/>
            </p:nvSpPr>
            <p:spPr bwMode="auto">
              <a:xfrm>
                <a:off x="2109464" y="2921508"/>
                <a:ext cx="161496" cy="161693"/>
              </a:xfrm>
              <a:prstGeom prst="ellipse">
                <a:avLst/>
              </a:prstGeom>
              <a:grpFill/>
              <a:ln w="19050" algn="ctr">
                <a:solidFill>
                  <a:schemeClr val="tx1"/>
                </a:solidFill>
                <a:round/>
                <a:headEnd/>
                <a:tailEnd/>
              </a:ln>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44" name="Oval 480"/>
              <p:cNvSpPr>
                <a:spLocks noChangeArrowheads="1"/>
              </p:cNvSpPr>
              <p:nvPr/>
            </p:nvSpPr>
            <p:spPr bwMode="auto">
              <a:xfrm>
                <a:off x="2300530" y="2907844"/>
                <a:ext cx="161496" cy="161693"/>
              </a:xfrm>
              <a:prstGeom prst="ellipse">
                <a:avLst/>
              </a:prstGeom>
              <a:grpFill/>
              <a:ln w="19050" algn="ctr">
                <a:solidFill>
                  <a:schemeClr val="tx1"/>
                </a:solidFill>
                <a:round/>
                <a:headEnd/>
                <a:tailEnd/>
              </a:ln>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45" name="Freeform 444"/>
              <p:cNvSpPr/>
              <p:nvPr/>
            </p:nvSpPr>
            <p:spPr>
              <a:xfrm>
                <a:off x="1858799" y="2875869"/>
                <a:ext cx="659606" cy="981075"/>
              </a:xfrm>
              <a:custGeom>
                <a:avLst/>
                <a:gdLst>
                  <a:gd name="connsiteX0" fmla="*/ 0 w 659606"/>
                  <a:gd name="connsiteY0" fmla="*/ 0 h 981075"/>
                  <a:gd name="connsiteX1" fmla="*/ 0 w 659606"/>
                  <a:gd name="connsiteY1" fmla="*/ 981075 h 981075"/>
                  <a:gd name="connsiteX2" fmla="*/ 659606 w 659606"/>
                  <a:gd name="connsiteY2" fmla="*/ 981075 h 981075"/>
                  <a:gd name="connsiteX3" fmla="*/ 659606 w 659606"/>
                  <a:gd name="connsiteY3" fmla="*/ 2382 h 981075"/>
                </a:gdLst>
                <a:ahLst/>
                <a:cxnLst>
                  <a:cxn ang="0">
                    <a:pos x="connsiteX0" y="connsiteY0"/>
                  </a:cxn>
                  <a:cxn ang="0">
                    <a:pos x="connsiteX1" y="connsiteY1"/>
                  </a:cxn>
                  <a:cxn ang="0">
                    <a:pos x="connsiteX2" y="connsiteY2"/>
                  </a:cxn>
                  <a:cxn ang="0">
                    <a:pos x="connsiteX3" y="connsiteY3"/>
                  </a:cxn>
                </a:cxnLst>
                <a:rect l="l" t="t" r="r" b="b"/>
                <a:pathLst>
                  <a:path w="659606" h="981075">
                    <a:moveTo>
                      <a:pt x="0" y="0"/>
                    </a:moveTo>
                    <a:lnTo>
                      <a:pt x="0" y="981075"/>
                    </a:lnTo>
                    <a:lnTo>
                      <a:pt x="659606" y="981075"/>
                    </a:lnTo>
                    <a:lnTo>
                      <a:pt x="659606" y="2382"/>
                    </a:lnTo>
                  </a:path>
                </a:pathLst>
              </a:custGeom>
              <a:grpFill/>
              <a:ln w="28575">
                <a:solidFill>
                  <a:srgbClr val="DC7D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7" name="Group 406"/>
            <p:cNvGrpSpPr/>
            <p:nvPr/>
          </p:nvGrpSpPr>
          <p:grpSpPr>
            <a:xfrm>
              <a:off x="8396283" y="2768481"/>
              <a:ext cx="659606" cy="981075"/>
              <a:chOff x="1858799" y="2875869"/>
              <a:chExt cx="659606" cy="981075"/>
            </a:xfrm>
            <a:noFill/>
          </p:grpSpPr>
          <p:sp>
            <p:nvSpPr>
              <p:cNvPr id="408" name="Oval 10"/>
              <p:cNvSpPr>
                <a:spLocks noChangeArrowheads="1"/>
              </p:cNvSpPr>
              <p:nvPr/>
            </p:nvSpPr>
            <p:spPr bwMode="auto">
              <a:xfrm>
                <a:off x="1875182" y="3657094"/>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09" name="Oval 11"/>
              <p:cNvSpPr>
                <a:spLocks noChangeArrowheads="1"/>
              </p:cNvSpPr>
              <p:nvPr/>
            </p:nvSpPr>
            <p:spPr bwMode="auto">
              <a:xfrm>
                <a:off x="2066247" y="3657094"/>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10" name="Oval 12"/>
              <p:cNvSpPr>
                <a:spLocks noChangeArrowheads="1"/>
              </p:cNvSpPr>
              <p:nvPr/>
            </p:nvSpPr>
            <p:spPr bwMode="auto">
              <a:xfrm>
                <a:off x="2257311" y="3657094"/>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11" name="Oval 13"/>
              <p:cNvSpPr>
                <a:spLocks noChangeArrowheads="1"/>
              </p:cNvSpPr>
              <p:nvPr/>
            </p:nvSpPr>
            <p:spPr bwMode="auto">
              <a:xfrm>
                <a:off x="1957067" y="3520453"/>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12" name="Oval 14"/>
              <p:cNvSpPr>
                <a:spLocks noChangeArrowheads="1"/>
              </p:cNvSpPr>
              <p:nvPr/>
            </p:nvSpPr>
            <p:spPr bwMode="auto">
              <a:xfrm>
                <a:off x="2134485" y="3506789"/>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13" name="Oval 15"/>
              <p:cNvSpPr>
                <a:spLocks noChangeArrowheads="1"/>
              </p:cNvSpPr>
              <p:nvPr/>
            </p:nvSpPr>
            <p:spPr bwMode="auto">
              <a:xfrm>
                <a:off x="2325549" y="3493125"/>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14" name="Oval 16"/>
              <p:cNvSpPr>
                <a:spLocks noChangeArrowheads="1"/>
              </p:cNvSpPr>
              <p:nvPr/>
            </p:nvSpPr>
            <p:spPr bwMode="auto">
              <a:xfrm>
                <a:off x="1888829" y="3370147"/>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15" name="Oval 17"/>
              <p:cNvSpPr>
                <a:spLocks noChangeArrowheads="1"/>
              </p:cNvSpPr>
              <p:nvPr/>
            </p:nvSpPr>
            <p:spPr bwMode="auto">
              <a:xfrm>
                <a:off x="2038951" y="3370147"/>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16" name="Oval 18"/>
              <p:cNvSpPr>
                <a:spLocks noChangeArrowheads="1"/>
              </p:cNvSpPr>
              <p:nvPr/>
            </p:nvSpPr>
            <p:spPr bwMode="auto">
              <a:xfrm>
                <a:off x="2243664" y="3356483"/>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17" name="Oval 472"/>
              <p:cNvSpPr>
                <a:spLocks noChangeArrowheads="1"/>
              </p:cNvSpPr>
              <p:nvPr/>
            </p:nvSpPr>
            <p:spPr bwMode="auto">
              <a:xfrm>
                <a:off x="1943419" y="3219842"/>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18" name="Oval 473"/>
              <p:cNvSpPr>
                <a:spLocks noChangeArrowheads="1"/>
              </p:cNvSpPr>
              <p:nvPr/>
            </p:nvSpPr>
            <p:spPr bwMode="auto">
              <a:xfrm>
                <a:off x="2134485" y="3206177"/>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19" name="Oval 474"/>
              <p:cNvSpPr>
                <a:spLocks noChangeArrowheads="1"/>
              </p:cNvSpPr>
              <p:nvPr/>
            </p:nvSpPr>
            <p:spPr bwMode="auto">
              <a:xfrm>
                <a:off x="2311901" y="3247171"/>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20" name="Oval 475"/>
              <p:cNvSpPr>
                <a:spLocks noChangeArrowheads="1"/>
              </p:cNvSpPr>
              <p:nvPr/>
            </p:nvSpPr>
            <p:spPr bwMode="auto">
              <a:xfrm>
                <a:off x="1902477" y="3069536"/>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21" name="Oval 476"/>
              <p:cNvSpPr>
                <a:spLocks noChangeArrowheads="1"/>
              </p:cNvSpPr>
              <p:nvPr/>
            </p:nvSpPr>
            <p:spPr bwMode="auto">
              <a:xfrm>
                <a:off x="2093541" y="3055871"/>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22" name="Oval 477"/>
              <p:cNvSpPr>
                <a:spLocks noChangeArrowheads="1"/>
              </p:cNvSpPr>
              <p:nvPr/>
            </p:nvSpPr>
            <p:spPr bwMode="auto">
              <a:xfrm>
                <a:off x="2257312" y="3055872"/>
                <a:ext cx="177418" cy="177634"/>
              </a:xfrm>
              <a:prstGeom prst="ellipse">
                <a:avLst/>
              </a:prstGeom>
              <a:grpFill/>
              <a:ln w="19050" algn="ctr">
                <a:solidFill>
                  <a:schemeClr val="tx1"/>
                </a:solidFill>
                <a:round/>
                <a:headEnd/>
                <a:tailEnd/>
              </a:ln>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23" name="Oval 478"/>
              <p:cNvSpPr>
                <a:spLocks noChangeArrowheads="1"/>
              </p:cNvSpPr>
              <p:nvPr/>
            </p:nvSpPr>
            <p:spPr bwMode="auto">
              <a:xfrm>
                <a:off x="1904753" y="2907844"/>
                <a:ext cx="161496" cy="161693"/>
              </a:xfrm>
              <a:prstGeom prst="ellipse">
                <a:avLst/>
              </a:prstGeom>
              <a:grpFill/>
              <a:ln w="19050" algn="ctr">
                <a:solidFill>
                  <a:schemeClr val="tx1"/>
                </a:solidFill>
                <a:round/>
                <a:headEnd/>
                <a:tailEnd/>
              </a:ln>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24" name="Oval 479"/>
              <p:cNvSpPr>
                <a:spLocks noChangeArrowheads="1"/>
              </p:cNvSpPr>
              <p:nvPr/>
            </p:nvSpPr>
            <p:spPr bwMode="auto">
              <a:xfrm>
                <a:off x="2109464" y="2921508"/>
                <a:ext cx="161496" cy="161693"/>
              </a:xfrm>
              <a:prstGeom prst="ellipse">
                <a:avLst/>
              </a:prstGeom>
              <a:grpFill/>
              <a:ln w="19050" algn="ctr">
                <a:solidFill>
                  <a:schemeClr val="tx1"/>
                </a:solidFill>
                <a:round/>
                <a:headEnd/>
                <a:tailEnd/>
              </a:ln>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25" name="Oval 480"/>
              <p:cNvSpPr>
                <a:spLocks noChangeArrowheads="1"/>
              </p:cNvSpPr>
              <p:nvPr/>
            </p:nvSpPr>
            <p:spPr bwMode="auto">
              <a:xfrm>
                <a:off x="2300530" y="2907844"/>
                <a:ext cx="161496" cy="161693"/>
              </a:xfrm>
              <a:prstGeom prst="ellipse">
                <a:avLst/>
              </a:prstGeom>
              <a:grpFill/>
              <a:ln w="19050" algn="ctr">
                <a:solidFill>
                  <a:schemeClr val="tx1"/>
                </a:solidFill>
                <a:round/>
                <a:headEnd/>
                <a:tailEnd/>
              </a:ln>
              <a:extLst/>
            </p:spPr>
            <p:txBody>
              <a:bodyPr wrap="none" anchor="ctr"/>
              <a:lstStyle>
                <a:lvl1pPr>
                  <a:spcBef>
                    <a:spcPct val="20000"/>
                  </a:spcBef>
                  <a:spcAft>
                    <a:spcPts val="400"/>
                  </a:spcAft>
                  <a:buClr>
                    <a:srgbClr val="FFCC00"/>
                  </a:buClr>
                  <a:buSzPct val="60000"/>
                  <a:buFont typeface="Monotype Sorts" panose="05010101010101010101" pitchFamily="2" charset="2"/>
                  <a:defRPr sz="2400">
                    <a:solidFill>
                      <a:schemeClr val="tx1"/>
                    </a:solidFill>
                    <a:latin typeface="Arial" panose="020B0604020202020204" pitchFamily="34" charset="0"/>
                  </a:defRPr>
                </a:lvl1pPr>
                <a:lvl2pPr marL="742950" indent="-285750">
                  <a:spcBef>
                    <a:spcPct val="30000"/>
                  </a:spcBef>
                  <a:buClr>
                    <a:schemeClr val="tx2"/>
                  </a:buClr>
                  <a:buSzPct val="70000"/>
                  <a:buFont typeface="Monotype Sorts" panose="05010101010101010101" pitchFamily="2" charset="2"/>
                  <a:buChar char="n"/>
                  <a:defRPr sz="2400">
                    <a:solidFill>
                      <a:schemeClr val="tx1"/>
                    </a:solidFill>
                    <a:latin typeface="Arial" panose="020B0604020202020204" pitchFamily="34" charset="0"/>
                  </a:defRPr>
                </a:lvl2pPr>
                <a:lvl3pPr marL="1143000" indent="-228600">
                  <a:spcBef>
                    <a:spcPct val="30000"/>
                  </a:spcBef>
                  <a:spcAft>
                    <a:spcPts val="400"/>
                  </a:spcAft>
                  <a:buClr>
                    <a:schemeClr val="tx1"/>
                  </a:buClr>
                  <a:buChar char="–"/>
                  <a:defRPr sz="2400">
                    <a:solidFill>
                      <a:schemeClr val="tx1"/>
                    </a:solidFill>
                    <a:latin typeface="Arial" panose="020B0604020202020204" pitchFamily="34" charset="0"/>
                  </a:defRPr>
                </a:lvl3pPr>
                <a:lvl4pPr marL="1600200" indent="-228600">
                  <a:spcBef>
                    <a:spcPct val="20000"/>
                  </a:spcBef>
                  <a:spcAft>
                    <a:spcPts val="400"/>
                  </a:spcAft>
                  <a:buClr>
                    <a:schemeClr val="tx1"/>
                  </a:buClr>
                  <a:buFont typeface="Arial" panose="020B0604020202020204" pitchFamily="34" charset="0"/>
                  <a:defRPr sz="2800">
                    <a:solidFill>
                      <a:schemeClr val="tx1"/>
                    </a:solidFill>
                    <a:latin typeface="Arial" panose="020B0604020202020204" pitchFamily="34" charset="0"/>
                  </a:defRPr>
                </a:lvl4pPr>
                <a:lvl5pPr marL="2057400" indent="-228600">
                  <a:spcBef>
                    <a:spcPct val="20000"/>
                  </a:spcBef>
                  <a:buChar char="»"/>
                  <a:defRPr sz="28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defRPr>
                </a:lvl9pPr>
              </a:lstStyle>
              <a:p>
                <a:pPr algn="ctr">
                  <a:spcBef>
                    <a:spcPct val="0"/>
                  </a:spcBef>
                  <a:spcAft>
                    <a:spcPct val="0"/>
                  </a:spcAft>
                  <a:buClrTx/>
                  <a:buSzTx/>
                  <a:buFontTx/>
                  <a:buNone/>
                </a:pPr>
                <a:endParaRPr lang="en-US" altLang="en-US">
                  <a:latin typeface="Calibri" panose="020F0502020204030204" pitchFamily="34" charset="0"/>
                </a:endParaRPr>
              </a:p>
            </p:txBody>
          </p:sp>
          <p:sp>
            <p:nvSpPr>
              <p:cNvPr id="426" name="Freeform 425"/>
              <p:cNvSpPr/>
              <p:nvPr/>
            </p:nvSpPr>
            <p:spPr>
              <a:xfrm>
                <a:off x="1858799" y="2875869"/>
                <a:ext cx="659606" cy="981075"/>
              </a:xfrm>
              <a:custGeom>
                <a:avLst/>
                <a:gdLst>
                  <a:gd name="connsiteX0" fmla="*/ 0 w 659606"/>
                  <a:gd name="connsiteY0" fmla="*/ 0 h 981075"/>
                  <a:gd name="connsiteX1" fmla="*/ 0 w 659606"/>
                  <a:gd name="connsiteY1" fmla="*/ 981075 h 981075"/>
                  <a:gd name="connsiteX2" fmla="*/ 659606 w 659606"/>
                  <a:gd name="connsiteY2" fmla="*/ 981075 h 981075"/>
                  <a:gd name="connsiteX3" fmla="*/ 659606 w 659606"/>
                  <a:gd name="connsiteY3" fmla="*/ 2382 h 981075"/>
                </a:gdLst>
                <a:ahLst/>
                <a:cxnLst>
                  <a:cxn ang="0">
                    <a:pos x="connsiteX0" y="connsiteY0"/>
                  </a:cxn>
                  <a:cxn ang="0">
                    <a:pos x="connsiteX1" y="connsiteY1"/>
                  </a:cxn>
                  <a:cxn ang="0">
                    <a:pos x="connsiteX2" y="connsiteY2"/>
                  </a:cxn>
                  <a:cxn ang="0">
                    <a:pos x="connsiteX3" y="connsiteY3"/>
                  </a:cxn>
                </a:cxnLst>
                <a:rect l="l" t="t" r="r" b="b"/>
                <a:pathLst>
                  <a:path w="659606" h="981075">
                    <a:moveTo>
                      <a:pt x="0" y="0"/>
                    </a:moveTo>
                    <a:lnTo>
                      <a:pt x="0" y="981075"/>
                    </a:lnTo>
                    <a:lnTo>
                      <a:pt x="659606" y="981075"/>
                    </a:lnTo>
                    <a:lnTo>
                      <a:pt x="659606" y="2382"/>
                    </a:lnTo>
                  </a:path>
                </a:pathLst>
              </a:custGeom>
              <a:grpFill/>
              <a:ln w="28575">
                <a:solidFill>
                  <a:srgbClr val="DC7D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6" name="TextBox 5"/>
          <p:cNvSpPr txBox="1"/>
          <p:nvPr/>
        </p:nvSpPr>
        <p:spPr>
          <a:xfrm>
            <a:off x="578072" y="3053834"/>
            <a:ext cx="1218879" cy="369332"/>
          </a:xfrm>
          <a:prstGeom prst="rect">
            <a:avLst/>
          </a:prstGeom>
          <a:noFill/>
        </p:spPr>
        <p:txBody>
          <a:bodyPr wrap="square" rtlCol="0">
            <a:spAutoFit/>
          </a:bodyPr>
          <a:lstStyle/>
          <a:p>
            <a:pPr algn="r"/>
            <a:r>
              <a:rPr lang="en-US" dirty="0">
                <a:latin typeface="Calibri" panose="020F0502020204030204" pitchFamily="34" charset="0"/>
              </a:rPr>
              <a:t>Model</a:t>
            </a:r>
          </a:p>
        </p:txBody>
      </p:sp>
      <p:sp>
        <p:nvSpPr>
          <p:cNvPr id="788" name="TextBox 787"/>
          <p:cNvSpPr txBox="1"/>
          <p:nvPr/>
        </p:nvSpPr>
        <p:spPr>
          <a:xfrm>
            <a:off x="570721" y="4176212"/>
            <a:ext cx="1218879" cy="369332"/>
          </a:xfrm>
          <a:prstGeom prst="rect">
            <a:avLst/>
          </a:prstGeom>
          <a:noFill/>
        </p:spPr>
        <p:txBody>
          <a:bodyPr wrap="square" rtlCol="0">
            <a:spAutoFit/>
          </a:bodyPr>
          <a:lstStyle/>
          <a:p>
            <a:pPr algn="r"/>
            <a:r>
              <a:rPr lang="en-US" dirty="0">
                <a:latin typeface="Calibri" panose="020F0502020204030204" pitchFamily="34" charset="0"/>
              </a:rPr>
              <a:t>Baseline</a:t>
            </a:r>
          </a:p>
        </p:txBody>
      </p:sp>
      <p:sp>
        <p:nvSpPr>
          <p:cNvPr id="789" name="Oval 788"/>
          <p:cNvSpPr/>
          <p:nvPr/>
        </p:nvSpPr>
        <p:spPr>
          <a:xfrm>
            <a:off x="1755337" y="2423886"/>
            <a:ext cx="844131" cy="283726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p:cNvSpPr txBox="1"/>
              <p:nvPr/>
            </p:nvSpPr>
            <p:spPr>
              <a:xfrm>
                <a:off x="3213241" y="5435393"/>
                <a:ext cx="4540025" cy="8154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𝐿𝑖𝑓𝑡</m:t>
                      </m:r>
                      <m:r>
                        <a:rPr lang="en-US" sz="2800" b="0" i="1" smtClean="0">
                          <a:latin typeface="Cambria Math" panose="02040503050406030204" pitchFamily="18" charset="0"/>
                        </a:rPr>
                        <m:t> </m:t>
                      </m:r>
                      <m:r>
                        <a:rPr lang="en-US" sz="2800" b="0" i="1" smtClean="0">
                          <a:latin typeface="Cambria Math" panose="02040503050406030204" pitchFamily="18" charset="0"/>
                        </a:rPr>
                        <m:t>𝑓𝑜𝑟</m:t>
                      </m:r>
                      <m:r>
                        <a:rPr lang="en-US" sz="2800" b="0" i="1" smtClean="0">
                          <a:latin typeface="Cambria Math" panose="02040503050406030204" pitchFamily="18" charset="0"/>
                        </a:rPr>
                        <m:t> </m:t>
                      </m:r>
                      <m:r>
                        <a:rPr lang="en-US" sz="2800" b="0" i="1" smtClean="0">
                          <a:latin typeface="Cambria Math" panose="02040503050406030204" pitchFamily="18" charset="0"/>
                        </a:rPr>
                        <m:t>𝐵𝑖𝑛</m:t>
                      </m:r>
                      <m:r>
                        <a:rPr lang="en-US" sz="2800" b="0" i="1" smtClean="0">
                          <a:latin typeface="Cambria Math" panose="02040503050406030204" pitchFamily="18" charset="0"/>
                        </a:rPr>
                        <m:t> #1=</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15</m:t>
                          </m:r>
                        </m:num>
                        <m:den>
                          <m:r>
                            <a:rPr lang="en-US" sz="2800" b="0" i="1" smtClean="0">
                              <a:latin typeface="Cambria Math" panose="02040503050406030204" pitchFamily="18" charset="0"/>
                            </a:rPr>
                            <m:t>4</m:t>
                          </m:r>
                        </m:den>
                      </m:f>
                      <m:r>
                        <a:rPr lang="en-US" sz="2800" b="0" i="1" smtClean="0">
                          <a:latin typeface="Cambria Math" panose="02040503050406030204" pitchFamily="18" charset="0"/>
                        </a:rPr>
                        <m:t>=3.75</m:t>
                      </m:r>
                    </m:oMath>
                  </m:oMathPara>
                </a14:m>
                <a:endParaRPr lang="en-US"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3213241" y="5435393"/>
                <a:ext cx="4540025" cy="815416"/>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831002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Lift Charts</a:t>
            </a:r>
          </a:p>
        </p:txBody>
      </p:sp>
      <p:sp>
        <p:nvSpPr>
          <p:cNvPr id="4" name="Slide Number Placeholder 3"/>
          <p:cNvSpPr>
            <a:spLocks noGrp="1"/>
          </p:cNvSpPr>
          <p:nvPr>
            <p:ph type="sldNum" sz="quarter" idx="12"/>
          </p:nvPr>
        </p:nvSpPr>
        <p:spPr/>
        <p:txBody>
          <a:bodyPr/>
          <a:lstStyle/>
          <a:p>
            <a:fld id="{601A7ADE-E78F-4068-B691-87A7BF8C4DE5}" type="slidenum">
              <a:rPr lang="en-US" smtClean="0"/>
              <a:pPr/>
              <a:t>38</a:t>
            </a:fld>
            <a:endParaRPr lang="en-US" dirty="0"/>
          </a:p>
        </p:txBody>
      </p:sp>
      <p:graphicFrame>
        <p:nvGraphicFramePr>
          <p:cNvPr id="5" name="Chart 4"/>
          <p:cNvGraphicFramePr>
            <a:graphicFrameLocks/>
          </p:cNvGraphicFramePr>
          <p:nvPr>
            <p:extLst>
              <p:ext uri="{D42A27DB-BD31-4B8C-83A1-F6EECF244321}">
                <p14:modId xmlns:p14="http://schemas.microsoft.com/office/powerpoint/2010/main" val="2867603433"/>
              </p:ext>
            </p:extLst>
          </p:nvPr>
        </p:nvGraphicFramePr>
        <p:xfrm>
          <a:off x="2208363" y="1691322"/>
          <a:ext cx="7799658" cy="448087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766536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Lift Chart Example</a:t>
            </a:r>
          </a:p>
        </p:txBody>
      </p:sp>
      <p:sp>
        <p:nvSpPr>
          <p:cNvPr id="3" name="Content Placeholder 2"/>
          <p:cNvSpPr>
            <a:spLocks noGrp="1"/>
          </p:cNvSpPr>
          <p:nvPr>
            <p:ph idx="1"/>
          </p:nvPr>
        </p:nvSpPr>
        <p:spPr>
          <a:xfrm>
            <a:off x="454069" y="1532238"/>
            <a:ext cx="11169180" cy="4644725"/>
          </a:xfrm>
        </p:spPr>
        <p:txBody>
          <a:bodyPr>
            <a:normAutofit/>
          </a:bodyPr>
          <a:lstStyle/>
          <a:p>
            <a:pPr>
              <a:lnSpc>
                <a:spcPts val="3000"/>
              </a:lnSpc>
            </a:pPr>
            <a:r>
              <a:rPr lang="en-US" sz="2000" dirty="0"/>
              <a:t>Imagine you work for a company that does mass mail promotions to its customers</a:t>
            </a:r>
          </a:p>
          <a:p>
            <a:pPr>
              <a:lnSpc>
                <a:spcPts val="3000"/>
              </a:lnSpc>
            </a:pPr>
            <a:r>
              <a:rPr lang="en-US" sz="2000" dirty="0"/>
              <a:t>You have previous data for offers to 200,000 households</a:t>
            </a:r>
          </a:p>
          <a:p>
            <a:pPr>
              <a:lnSpc>
                <a:spcPts val="3000"/>
              </a:lnSpc>
            </a:pPr>
            <a:r>
              <a:rPr lang="en-US" sz="2000" dirty="0"/>
              <a:t>Based on this historical data, you know that you can expect a response rate (someone comes to the store to buy something following the promotion) of 0.1% (200 responders)</a:t>
            </a:r>
          </a:p>
          <a:p>
            <a:pPr>
              <a:lnSpc>
                <a:spcPts val="3000"/>
              </a:lnSpc>
            </a:pPr>
            <a:r>
              <a:rPr lang="en-US" sz="2000" dirty="0"/>
              <a:t>You develop a model that you believe allows you to identify customers that are likely to respond</a:t>
            </a:r>
          </a:p>
        </p:txBody>
      </p:sp>
      <p:sp>
        <p:nvSpPr>
          <p:cNvPr id="4" name="Slide Number Placeholder 3"/>
          <p:cNvSpPr>
            <a:spLocks noGrp="1"/>
          </p:cNvSpPr>
          <p:nvPr>
            <p:ph type="sldNum" sz="quarter" idx="12"/>
          </p:nvPr>
        </p:nvSpPr>
        <p:spPr/>
        <p:txBody>
          <a:bodyPr/>
          <a:lstStyle/>
          <a:p>
            <a:fld id="{601A7ADE-E78F-4068-B691-87A7BF8C4DE5}" type="slidenum">
              <a:rPr lang="en-US" smtClean="0"/>
              <a:pPr/>
              <a:t>39</a:t>
            </a:fld>
            <a:endParaRPr lang="en-US" dirty="0"/>
          </a:p>
        </p:txBody>
      </p:sp>
    </p:spTree>
    <p:extLst>
      <p:ext uri="{BB962C8B-B14F-4D97-AF65-F5344CB8AC3E}">
        <p14:creationId xmlns:p14="http://schemas.microsoft.com/office/powerpoint/2010/main" val="740225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Holdout</a:t>
            </a:r>
          </a:p>
        </p:txBody>
      </p:sp>
      <p:sp>
        <p:nvSpPr>
          <p:cNvPr id="3" name="Content Placeholder 2"/>
          <p:cNvSpPr>
            <a:spLocks noGrp="1"/>
          </p:cNvSpPr>
          <p:nvPr>
            <p:ph idx="1"/>
          </p:nvPr>
        </p:nvSpPr>
        <p:spPr/>
        <p:txBody>
          <a:bodyPr/>
          <a:lstStyle/>
          <a:p>
            <a:r>
              <a:rPr lang="en-US" dirty="0"/>
              <a:t>Separate data into training, validation, and test datasets</a:t>
            </a:r>
          </a:p>
          <a:p>
            <a:pPr lvl="1"/>
            <a:r>
              <a:rPr lang="en-US" dirty="0"/>
              <a:t>The </a:t>
            </a:r>
            <a:r>
              <a:rPr lang="en-US" b="1" dirty="0">
                <a:solidFill>
                  <a:srgbClr val="00853E"/>
                </a:solidFill>
              </a:rPr>
              <a:t>training data set </a:t>
            </a:r>
            <a:r>
              <a:rPr lang="en-US" dirty="0"/>
              <a:t>is used to construct the classification model</a:t>
            </a:r>
          </a:p>
          <a:p>
            <a:pPr lvl="1"/>
            <a:r>
              <a:rPr lang="en-US" dirty="0"/>
              <a:t>The </a:t>
            </a:r>
            <a:r>
              <a:rPr lang="en-US" b="1" dirty="0">
                <a:solidFill>
                  <a:srgbClr val="00853E"/>
                </a:solidFill>
              </a:rPr>
              <a:t>validation data set </a:t>
            </a:r>
            <a:r>
              <a:rPr lang="en-US" dirty="0"/>
              <a:t>is used to fine tune the models, assess their performance, and select the “best” model for a given phenomenon</a:t>
            </a:r>
          </a:p>
          <a:p>
            <a:pPr lvl="1"/>
            <a:r>
              <a:rPr lang="en-US" dirty="0"/>
              <a:t>The </a:t>
            </a:r>
            <a:r>
              <a:rPr lang="en-US" b="1" dirty="0">
                <a:solidFill>
                  <a:srgbClr val="00853E"/>
                </a:solidFill>
              </a:rPr>
              <a:t>test data set </a:t>
            </a:r>
            <a:r>
              <a:rPr lang="en-US" dirty="0"/>
              <a:t>is used to estimate the accuracy/future performance of the selected model</a:t>
            </a:r>
          </a:p>
          <a:p>
            <a:r>
              <a:rPr lang="en-US" dirty="0"/>
              <a:t>It is assumed that each data set is representative of the underlying phenomenon</a:t>
            </a:r>
          </a:p>
          <a:p>
            <a:r>
              <a:rPr lang="en-US" dirty="0"/>
              <a:t>Generally</a:t>
            </a:r>
          </a:p>
          <a:p>
            <a:pPr lvl="1"/>
            <a:r>
              <a:rPr lang="en-US" dirty="0"/>
              <a:t>More training data </a:t>
            </a:r>
            <a:r>
              <a:rPr lang="en-US" dirty="0">
                <a:sym typeface="Wingdings" panose="05000000000000000000" pitchFamily="2" charset="2"/>
              </a:rPr>
              <a:t> better classifier (to a point)</a:t>
            </a:r>
          </a:p>
          <a:p>
            <a:pPr lvl="1"/>
            <a:r>
              <a:rPr lang="en-US" dirty="0">
                <a:sym typeface="Wingdings" panose="05000000000000000000" pitchFamily="2" charset="2"/>
              </a:rPr>
              <a:t>More validation/testing data  more accurate error estimate</a:t>
            </a:r>
            <a:endParaRPr lang="en-US" dirty="0"/>
          </a:p>
        </p:txBody>
      </p:sp>
      <p:sp>
        <p:nvSpPr>
          <p:cNvPr id="4" name="Slide Number Placeholder 3"/>
          <p:cNvSpPr>
            <a:spLocks noGrp="1"/>
          </p:cNvSpPr>
          <p:nvPr>
            <p:ph type="sldNum" sz="quarter" idx="12"/>
          </p:nvPr>
        </p:nvSpPr>
        <p:spPr/>
        <p:txBody>
          <a:bodyPr/>
          <a:lstStyle/>
          <a:p>
            <a:fld id="{601A7ADE-E78F-4068-B691-87A7BF8C4DE5}" type="slidenum">
              <a:rPr lang="en-US" smtClean="0"/>
              <a:pPr/>
              <a:t>4</a:t>
            </a:fld>
            <a:endParaRPr lang="en-US" dirty="0"/>
          </a:p>
        </p:txBody>
      </p:sp>
    </p:spTree>
    <p:extLst>
      <p:ext uri="{BB962C8B-B14F-4D97-AF65-F5344CB8AC3E}">
        <p14:creationId xmlns:p14="http://schemas.microsoft.com/office/powerpoint/2010/main" val="17749760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Lift Chart Example</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993756848"/>
              </p:ext>
            </p:extLst>
          </p:nvPr>
        </p:nvGraphicFramePr>
        <p:xfrm>
          <a:off x="1262063" y="1514475"/>
          <a:ext cx="5987539" cy="4622800"/>
        </p:xfrm>
        <a:graphic>
          <a:graphicData uri="http://schemas.openxmlformats.org/drawingml/2006/table">
            <a:tbl>
              <a:tblPr>
                <a:tableStyleId>{5C22544A-7EE6-4342-B048-85BDC9FD1C3A}</a:tableStyleId>
              </a:tblPr>
              <a:tblGrid>
                <a:gridCol w="818594">
                  <a:extLst>
                    <a:ext uri="{9D8B030D-6E8A-4147-A177-3AD203B41FA5}">
                      <a16:colId xmlns:a16="http://schemas.microsoft.com/office/drawing/2014/main" val="20000"/>
                    </a:ext>
                  </a:extLst>
                </a:gridCol>
                <a:gridCol w="990534">
                  <a:extLst>
                    <a:ext uri="{9D8B030D-6E8A-4147-A177-3AD203B41FA5}">
                      <a16:colId xmlns:a16="http://schemas.microsoft.com/office/drawing/2014/main" val="20001"/>
                    </a:ext>
                  </a:extLst>
                </a:gridCol>
                <a:gridCol w="1321905">
                  <a:extLst>
                    <a:ext uri="{9D8B030D-6E8A-4147-A177-3AD203B41FA5}">
                      <a16:colId xmlns:a16="http://schemas.microsoft.com/office/drawing/2014/main" val="20002"/>
                    </a:ext>
                  </a:extLst>
                </a:gridCol>
                <a:gridCol w="1544298">
                  <a:extLst>
                    <a:ext uri="{9D8B030D-6E8A-4147-A177-3AD203B41FA5}">
                      <a16:colId xmlns:a16="http://schemas.microsoft.com/office/drawing/2014/main" val="1927810235"/>
                    </a:ext>
                  </a:extLst>
                </a:gridCol>
                <a:gridCol w="1312208">
                  <a:extLst>
                    <a:ext uri="{9D8B030D-6E8A-4147-A177-3AD203B41FA5}">
                      <a16:colId xmlns:a16="http://schemas.microsoft.com/office/drawing/2014/main" val="20003"/>
                    </a:ext>
                  </a:extLst>
                </a:gridCol>
              </a:tblGrid>
              <a:tr h="370840">
                <a:tc>
                  <a:txBody>
                    <a:bodyPr/>
                    <a:lstStyle/>
                    <a:p>
                      <a:pPr algn="ctr"/>
                      <a:r>
                        <a:rPr lang="en-US" b="1" dirty="0">
                          <a:latin typeface="Calibri" panose="020F0502020204030204" pitchFamily="34" charset="0"/>
                        </a:rPr>
                        <a:t>Decile</a:t>
                      </a:r>
                    </a:p>
                    <a:p>
                      <a:pPr algn="ctr"/>
                      <a:r>
                        <a:rPr lang="en-US" b="1" dirty="0">
                          <a:latin typeface="Calibri" panose="020F0502020204030204" pitchFamily="34" charset="0"/>
                        </a:rPr>
                        <a:t>(1)</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b="1" dirty="0">
                          <a:latin typeface="Calibri" panose="020F0502020204030204" pitchFamily="34" charset="0"/>
                        </a:rPr>
                        <a:t># of Cases</a:t>
                      </a:r>
                    </a:p>
                    <a:p>
                      <a:pPr algn="ctr"/>
                      <a:r>
                        <a:rPr lang="en-US" b="1" dirty="0">
                          <a:latin typeface="Calibri" panose="020F0502020204030204" pitchFamily="34" charset="0"/>
                        </a:rPr>
                        <a:t>(2)</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b="1" dirty="0">
                          <a:latin typeface="Calibri" panose="020F0502020204030204" pitchFamily="34" charset="0"/>
                        </a:rPr>
                        <a:t># Responses</a:t>
                      </a:r>
                    </a:p>
                    <a:p>
                      <a:pPr algn="ctr"/>
                      <a:r>
                        <a:rPr lang="en-US" b="1" dirty="0">
                          <a:latin typeface="Calibri" panose="020F0502020204030204" pitchFamily="34" charset="0"/>
                        </a:rPr>
                        <a:t>(3)</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b="1" dirty="0">
                          <a:latin typeface="Calibri" panose="020F0502020204030204" pitchFamily="34" charset="0"/>
                        </a:rPr>
                        <a:t># Responses</a:t>
                      </a:r>
                      <a:r>
                        <a:rPr lang="en-US" b="1" baseline="0" dirty="0">
                          <a:latin typeface="Calibri" panose="020F0502020204030204" pitchFamily="34" charset="0"/>
                        </a:rPr>
                        <a:t> Expected</a:t>
                      </a:r>
                    </a:p>
                    <a:p>
                      <a:pPr algn="ctr"/>
                      <a:r>
                        <a:rPr lang="en-US" b="1" baseline="0" dirty="0">
                          <a:latin typeface="Calibri" panose="020F0502020204030204" pitchFamily="34" charset="0"/>
                        </a:rPr>
                        <a:t>(4)</a:t>
                      </a:r>
                      <a:endParaRPr lang="en-US" b="1" dirty="0">
                        <a:latin typeface="Calibri" panose="020F0502020204030204" pitchFamily="34" charset="0"/>
                      </a:endParaRP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b="1" dirty="0">
                          <a:latin typeface="Calibri" panose="020F0502020204030204" pitchFamily="34" charset="0"/>
                        </a:rPr>
                        <a:t>Lift</a:t>
                      </a:r>
                    </a:p>
                    <a:p>
                      <a:pPr algn="ctr"/>
                      <a:r>
                        <a:rPr lang="en-US" b="1" dirty="0">
                          <a:latin typeface="Calibri" panose="020F0502020204030204" pitchFamily="34" charset="0"/>
                        </a:rPr>
                        <a:t>(5)</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370840">
                <a:tc>
                  <a:txBody>
                    <a:bodyPr/>
                    <a:lstStyle/>
                    <a:p>
                      <a:r>
                        <a:rPr lang="en-US" dirty="0">
                          <a:latin typeface="Calibri" panose="020F0502020204030204" pitchFamily="34" charset="0"/>
                        </a:rPr>
                        <a:t>1</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20,000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70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20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3.50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dirty="0">
                          <a:latin typeface="Calibri" panose="020F0502020204030204" pitchFamily="34" charset="0"/>
                        </a:rPr>
                        <a:t>2</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rPr>
                        <a:t>20,000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40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20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2.00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dirty="0">
                          <a:latin typeface="Calibri" panose="020F0502020204030204" pitchFamily="34" charset="0"/>
                        </a:rPr>
                        <a:t>3</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rPr>
                        <a:t>20,000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30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20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1.50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dirty="0">
                          <a:latin typeface="Calibri" panose="020F0502020204030204" pitchFamily="34" charset="0"/>
                        </a:rPr>
                        <a:t>4</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rPr>
                        <a:t>20,000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20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20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1.00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dirty="0">
                          <a:latin typeface="Calibri" panose="020F0502020204030204" pitchFamily="34" charset="0"/>
                        </a:rPr>
                        <a:t>5</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rPr>
                        <a:t>20,000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15</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20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0.75</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r>
                        <a:rPr lang="en-US" dirty="0">
                          <a:latin typeface="Calibri" panose="020F0502020204030204" pitchFamily="34" charset="0"/>
                        </a:rPr>
                        <a:t>6</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rPr>
                        <a:t>20,000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10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20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0.50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70840">
                <a:tc>
                  <a:txBody>
                    <a:bodyPr/>
                    <a:lstStyle/>
                    <a:p>
                      <a:r>
                        <a:rPr lang="en-US" dirty="0">
                          <a:latin typeface="Calibri" panose="020F0502020204030204" pitchFamily="34" charset="0"/>
                        </a:rPr>
                        <a:t>7</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rPr>
                        <a:t>20,000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5</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20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0.25</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370840">
                <a:tc>
                  <a:txBody>
                    <a:bodyPr/>
                    <a:lstStyle/>
                    <a:p>
                      <a:r>
                        <a:rPr lang="en-US" dirty="0">
                          <a:latin typeface="Calibri" panose="020F0502020204030204" pitchFamily="34" charset="0"/>
                        </a:rPr>
                        <a:t>8</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rPr>
                        <a:t>20,000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5</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20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0.25</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370840">
                <a:tc>
                  <a:txBody>
                    <a:bodyPr/>
                    <a:lstStyle/>
                    <a:p>
                      <a:r>
                        <a:rPr lang="en-US" dirty="0">
                          <a:latin typeface="Calibri" panose="020F0502020204030204" pitchFamily="34" charset="0"/>
                        </a:rPr>
                        <a:t>9</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rPr>
                        <a:t>20,000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3</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20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0.15</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370840">
                <a:tc>
                  <a:txBody>
                    <a:bodyPr/>
                    <a:lstStyle/>
                    <a:p>
                      <a:r>
                        <a:rPr lang="en-US" dirty="0">
                          <a:latin typeface="Calibri" panose="020F0502020204030204" pitchFamily="34" charset="0"/>
                        </a:rPr>
                        <a:t>10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rPr>
                        <a:t>20,000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2</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20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0.10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bl>
          </a:graphicData>
        </a:graphic>
      </p:graphicFrame>
      <p:sp>
        <p:nvSpPr>
          <p:cNvPr id="4" name="Slide Number Placeholder 3"/>
          <p:cNvSpPr>
            <a:spLocks noGrp="1"/>
          </p:cNvSpPr>
          <p:nvPr>
            <p:ph type="sldNum" sz="quarter" idx="12"/>
          </p:nvPr>
        </p:nvSpPr>
        <p:spPr/>
        <p:txBody>
          <a:bodyPr/>
          <a:lstStyle/>
          <a:p>
            <a:fld id="{601A7ADE-E78F-4068-B691-87A7BF8C4DE5}" type="slidenum">
              <a:rPr lang="en-US" smtClean="0"/>
              <a:pPr/>
              <a:t>40</a:t>
            </a:fld>
            <a:endParaRPr lang="en-US" dirty="0"/>
          </a:p>
        </p:txBody>
      </p:sp>
      <p:sp>
        <p:nvSpPr>
          <p:cNvPr id="7" name="Oval 6"/>
          <p:cNvSpPr/>
          <p:nvPr/>
        </p:nvSpPr>
        <p:spPr>
          <a:xfrm>
            <a:off x="5868032" y="2328596"/>
            <a:ext cx="1132114" cy="580572"/>
          </a:xfrm>
          <a:prstGeom prst="ellipse">
            <a:avLst/>
          </a:prstGeom>
          <a:noFill/>
          <a:ln w="38100">
            <a:solidFill>
              <a:srgbClr val="0085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p:cNvSpPr txBox="1"/>
              <p:nvPr/>
            </p:nvSpPr>
            <p:spPr>
              <a:xfrm>
                <a:off x="7567654" y="2214156"/>
                <a:ext cx="2897909" cy="8094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𝐿𝑖𝑓𝑡</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70</m:t>
                          </m:r>
                        </m:num>
                        <m:den>
                          <m:r>
                            <a:rPr lang="en-US" sz="2800" b="0" i="1" smtClean="0">
                              <a:latin typeface="Cambria Math" panose="02040503050406030204" pitchFamily="18" charset="0"/>
                            </a:rPr>
                            <m:t>20</m:t>
                          </m:r>
                        </m:den>
                      </m:f>
                      <m:r>
                        <a:rPr lang="en-US" sz="2800" b="0" i="1" smtClean="0">
                          <a:latin typeface="Cambria Math" panose="02040503050406030204" pitchFamily="18" charset="0"/>
                        </a:rPr>
                        <m:t>=3.50</m:t>
                      </m:r>
                    </m:oMath>
                  </m:oMathPara>
                </a14:m>
                <a:endParaRPr lang="en-US" sz="2800" dirty="0"/>
              </a:p>
            </p:txBody>
          </p:sp>
        </mc:Choice>
        <mc:Fallback xmlns="">
          <p:sp>
            <p:nvSpPr>
              <p:cNvPr id="8" name="TextBox 7"/>
              <p:cNvSpPr txBox="1">
                <a:spLocks noRot="1" noChangeAspect="1" noMove="1" noResize="1" noEditPoints="1" noAdjustHandles="1" noChangeArrowheads="1" noChangeShapeType="1" noTextEdit="1"/>
              </p:cNvSpPr>
              <p:nvPr/>
            </p:nvSpPr>
            <p:spPr>
              <a:xfrm>
                <a:off x="7567654" y="2214156"/>
                <a:ext cx="2897909" cy="809452"/>
              </a:xfrm>
              <a:prstGeom prst="rect">
                <a:avLst/>
              </a:prstGeom>
              <a:blipFill>
                <a:blip r:embed="rId3"/>
                <a:stretch>
                  <a:fillRect/>
                </a:stretch>
              </a:blipFill>
            </p:spPr>
            <p:txBody>
              <a:bodyPr/>
              <a:lstStyle/>
              <a:p>
                <a:r>
                  <a:rPr lang="en-US">
                    <a:noFill/>
                  </a:rPr>
                  <a:t> </a:t>
                </a:r>
              </a:p>
            </p:txBody>
          </p:sp>
        </mc:Fallback>
      </mc:AlternateContent>
      <p:cxnSp>
        <p:nvCxnSpPr>
          <p:cNvPr id="10" name="Straight Arrow Connector 9"/>
          <p:cNvCxnSpPr>
            <a:stCxn id="8" idx="1"/>
            <a:endCxn id="7" idx="6"/>
          </p:cNvCxnSpPr>
          <p:nvPr/>
        </p:nvCxnSpPr>
        <p:spPr>
          <a:xfrm flipH="1">
            <a:off x="7000146" y="2618882"/>
            <a:ext cx="567508" cy="0"/>
          </a:xfrm>
          <a:prstGeom prst="straightConnector1">
            <a:avLst/>
          </a:prstGeom>
          <a:ln w="38100">
            <a:solidFill>
              <a:srgbClr val="00853E"/>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8" idx="2"/>
          </p:cNvCxnSpPr>
          <p:nvPr/>
        </p:nvCxnSpPr>
        <p:spPr>
          <a:xfrm flipV="1">
            <a:off x="9016609" y="3023608"/>
            <a:ext cx="0" cy="538703"/>
          </a:xfrm>
          <a:prstGeom prst="straightConnector1">
            <a:avLst/>
          </a:prstGeom>
          <a:ln w="38100">
            <a:solidFill>
              <a:srgbClr val="00853E"/>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567653" y="3562311"/>
            <a:ext cx="2897910" cy="923330"/>
          </a:xfrm>
          <a:prstGeom prst="rect">
            <a:avLst/>
          </a:prstGeom>
          <a:noFill/>
        </p:spPr>
        <p:txBody>
          <a:bodyPr wrap="square" rtlCol="0">
            <a:spAutoFit/>
          </a:bodyPr>
          <a:lstStyle/>
          <a:p>
            <a:r>
              <a:rPr lang="en-US" dirty="0">
                <a:latin typeface="Calibri" panose="020F0502020204030204" pitchFamily="34" charset="0"/>
              </a:rPr>
              <a:t>200 target cases distributed evenly among 10 bins </a:t>
            </a:r>
            <a:r>
              <a:rPr lang="en-US" dirty="0">
                <a:latin typeface="Calibri" panose="020F0502020204030204" pitchFamily="34" charset="0"/>
                <a:sym typeface="Wingdings" panose="05000000000000000000" pitchFamily="2" charset="2"/>
              </a:rPr>
              <a:t> 20 cases per bin</a:t>
            </a:r>
            <a:endParaRPr lang="en-US" dirty="0">
              <a:latin typeface="Calibri" panose="020F0502020204030204" pitchFamily="34" charset="0"/>
            </a:endParaRPr>
          </a:p>
        </p:txBody>
      </p:sp>
    </p:spTree>
    <p:extLst>
      <p:ext uri="{BB962C8B-B14F-4D97-AF65-F5344CB8AC3E}">
        <p14:creationId xmlns:p14="http://schemas.microsoft.com/office/powerpoint/2010/main" val="118004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Lift Chart Example</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931606201"/>
              </p:ext>
            </p:extLst>
          </p:nvPr>
        </p:nvGraphicFramePr>
        <p:xfrm>
          <a:off x="1262063" y="1828800"/>
          <a:ext cx="8594725"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5" name="Slide Number Placeholder 4"/>
          <p:cNvSpPr>
            <a:spLocks noGrp="1"/>
          </p:cNvSpPr>
          <p:nvPr>
            <p:ph type="sldNum" sz="quarter" idx="12"/>
          </p:nvPr>
        </p:nvSpPr>
        <p:spPr/>
        <p:txBody>
          <a:bodyPr/>
          <a:lstStyle/>
          <a:p>
            <a:fld id="{601A7ADE-E78F-4068-B691-87A7BF8C4DE5}" type="slidenum">
              <a:rPr lang="en-US" smtClean="0"/>
              <a:pPr/>
              <a:t>41</a:t>
            </a:fld>
            <a:endParaRPr lang="en-US" dirty="0"/>
          </a:p>
        </p:txBody>
      </p:sp>
    </p:spTree>
    <p:extLst>
      <p:ext uri="{BB962C8B-B14F-4D97-AF65-F5344CB8AC3E}">
        <p14:creationId xmlns:p14="http://schemas.microsoft.com/office/powerpoint/2010/main" val="18180277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Constructing Cumulative Lift Charts</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1401602396"/>
              </p:ext>
            </p:extLst>
          </p:nvPr>
        </p:nvGraphicFramePr>
        <p:xfrm>
          <a:off x="1267384" y="1514475"/>
          <a:ext cx="5456788" cy="4897120"/>
        </p:xfrm>
        <a:graphic>
          <a:graphicData uri="http://schemas.openxmlformats.org/drawingml/2006/table">
            <a:tbl>
              <a:tblPr>
                <a:tableStyleId>{5C22544A-7EE6-4342-B048-85BDC9FD1C3A}</a:tableStyleId>
              </a:tblPr>
              <a:tblGrid>
                <a:gridCol w="746031">
                  <a:extLst>
                    <a:ext uri="{9D8B030D-6E8A-4147-A177-3AD203B41FA5}">
                      <a16:colId xmlns:a16="http://schemas.microsoft.com/office/drawing/2014/main" val="20000"/>
                    </a:ext>
                  </a:extLst>
                </a:gridCol>
                <a:gridCol w="1062864">
                  <a:extLst>
                    <a:ext uri="{9D8B030D-6E8A-4147-A177-3AD203B41FA5}">
                      <a16:colId xmlns:a16="http://schemas.microsoft.com/office/drawing/2014/main" val="20001"/>
                    </a:ext>
                  </a:extLst>
                </a:gridCol>
                <a:gridCol w="1256111">
                  <a:extLst>
                    <a:ext uri="{9D8B030D-6E8A-4147-A177-3AD203B41FA5}">
                      <a16:colId xmlns:a16="http://schemas.microsoft.com/office/drawing/2014/main" val="20002"/>
                    </a:ext>
                  </a:extLst>
                </a:gridCol>
                <a:gridCol w="1195891">
                  <a:extLst>
                    <a:ext uri="{9D8B030D-6E8A-4147-A177-3AD203B41FA5}">
                      <a16:colId xmlns:a16="http://schemas.microsoft.com/office/drawing/2014/main" val="1866319778"/>
                    </a:ext>
                  </a:extLst>
                </a:gridCol>
                <a:gridCol w="1195891">
                  <a:extLst>
                    <a:ext uri="{9D8B030D-6E8A-4147-A177-3AD203B41FA5}">
                      <a16:colId xmlns:a16="http://schemas.microsoft.com/office/drawing/2014/main" val="20003"/>
                    </a:ext>
                  </a:extLst>
                </a:gridCol>
              </a:tblGrid>
              <a:tr h="370840">
                <a:tc>
                  <a:txBody>
                    <a:bodyPr/>
                    <a:lstStyle/>
                    <a:p>
                      <a:pPr algn="ctr"/>
                      <a:r>
                        <a:rPr lang="en-US" b="1" dirty="0">
                          <a:latin typeface="Calibri" panose="020F0502020204030204" pitchFamily="34" charset="0"/>
                        </a:rPr>
                        <a:t>Decile</a:t>
                      </a:r>
                    </a:p>
                    <a:p>
                      <a:pPr algn="ctr"/>
                      <a:r>
                        <a:rPr lang="en-US" b="1" dirty="0">
                          <a:latin typeface="Calibri" panose="020F0502020204030204" pitchFamily="34" charset="0"/>
                        </a:rPr>
                        <a:t>(1)</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b="1" dirty="0">
                          <a:latin typeface="Calibri" panose="020F0502020204030204" pitchFamily="34" charset="0"/>
                        </a:rPr>
                        <a:t>Cum. # of Cases</a:t>
                      </a:r>
                    </a:p>
                    <a:p>
                      <a:pPr algn="ctr"/>
                      <a:r>
                        <a:rPr lang="en-US" b="1" dirty="0">
                          <a:latin typeface="Calibri" panose="020F0502020204030204" pitchFamily="34" charset="0"/>
                        </a:rPr>
                        <a:t>(2)</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b="1" dirty="0">
                          <a:latin typeface="Calibri" panose="020F0502020204030204" pitchFamily="34" charset="0"/>
                        </a:rPr>
                        <a:t>Cum. # Responses</a:t>
                      </a:r>
                    </a:p>
                    <a:p>
                      <a:pPr algn="ctr"/>
                      <a:r>
                        <a:rPr lang="en-US" b="1" dirty="0">
                          <a:latin typeface="Calibri" panose="020F0502020204030204" pitchFamily="34" charset="0"/>
                        </a:rPr>
                        <a:t>(3)</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b="1" dirty="0">
                          <a:latin typeface="Calibri" panose="020F0502020204030204" pitchFamily="34" charset="0"/>
                        </a:rPr>
                        <a:t> Cum. # Responses</a:t>
                      </a:r>
                      <a:r>
                        <a:rPr lang="en-US" b="1" baseline="0" dirty="0">
                          <a:latin typeface="Calibri" panose="020F0502020204030204" pitchFamily="34" charset="0"/>
                        </a:rPr>
                        <a:t> Expected</a:t>
                      </a:r>
                    </a:p>
                    <a:p>
                      <a:pPr algn="ctr"/>
                      <a:r>
                        <a:rPr lang="en-US" b="1" baseline="0" dirty="0">
                          <a:latin typeface="Calibri" panose="020F0502020204030204" pitchFamily="34" charset="0"/>
                        </a:rPr>
                        <a:t>(4)</a:t>
                      </a:r>
                      <a:endParaRPr lang="en-US" b="1" dirty="0">
                        <a:latin typeface="Calibri" panose="020F0502020204030204" pitchFamily="34" charset="0"/>
                      </a:endParaRP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b="1" dirty="0">
                          <a:latin typeface="Calibri" panose="020F0502020204030204" pitchFamily="34" charset="0"/>
                        </a:rPr>
                        <a:t>Cum. Lift</a:t>
                      </a:r>
                    </a:p>
                    <a:p>
                      <a:pPr algn="ctr"/>
                      <a:r>
                        <a:rPr lang="en-US" b="1" dirty="0">
                          <a:latin typeface="Calibri" panose="020F0502020204030204" pitchFamily="34" charset="0"/>
                        </a:rPr>
                        <a:t>(5)</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370840">
                <a:tc>
                  <a:txBody>
                    <a:bodyPr/>
                    <a:lstStyle/>
                    <a:p>
                      <a:r>
                        <a:rPr lang="en-US" dirty="0">
                          <a:latin typeface="Calibri" panose="020F0502020204030204" pitchFamily="34" charset="0"/>
                        </a:rPr>
                        <a:t>1</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20,000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70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20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3.50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dirty="0">
                          <a:latin typeface="Calibri" panose="020F0502020204030204" pitchFamily="34" charset="0"/>
                        </a:rPr>
                        <a:t>2</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rPr>
                        <a:t>40,000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110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40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2.75</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dirty="0">
                          <a:latin typeface="Calibri" panose="020F0502020204030204" pitchFamily="34" charset="0"/>
                        </a:rPr>
                        <a:t>3</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rPr>
                        <a:t>60,000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140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60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2.33</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dirty="0">
                          <a:latin typeface="Calibri" panose="020F0502020204030204" pitchFamily="34" charset="0"/>
                        </a:rPr>
                        <a:t>4</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rPr>
                        <a:t>80,000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160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80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2.00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dirty="0">
                          <a:latin typeface="Calibri" panose="020F0502020204030204" pitchFamily="34" charset="0"/>
                        </a:rPr>
                        <a:t>5</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rPr>
                        <a:t>100,000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175</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100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1.75</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r>
                        <a:rPr lang="en-US" dirty="0">
                          <a:latin typeface="Calibri" panose="020F0502020204030204" pitchFamily="34" charset="0"/>
                        </a:rPr>
                        <a:t>6</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rPr>
                        <a:t>120,000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185</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120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1.54</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70840">
                <a:tc>
                  <a:txBody>
                    <a:bodyPr/>
                    <a:lstStyle/>
                    <a:p>
                      <a:r>
                        <a:rPr lang="en-US" dirty="0">
                          <a:latin typeface="Calibri" panose="020F0502020204030204" pitchFamily="34" charset="0"/>
                        </a:rPr>
                        <a:t>7</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rPr>
                        <a:t>140,000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190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140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1.36</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370840">
                <a:tc>
                  <a:txBody>
                    <a:bodyPr/>
                    <a:lstStyle/>
                    <a:p>
                      <a:r>
                        <a:rPr lang="en-US" dirty="0">
                          <a:latin typeface="Calibri" panose="020F0502020204030204" pitchFamily="34" charset="0"/>
                        </a:rPr>
                        <a:t>8</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rPr>
                        <a:t>160,000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195</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160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1.22</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370840">
                <a:tc>
                  <a:txBody>
                    <a:bodyPr/>
                    <a:lstStyle/>
                    <a:p>
                      <a:r>
                        <a:rPr lang="en-US" dirty="0">
                          <a:latin typeface="Calibri" panose="020F0502020204030204" pitchFamily="34" charset="0"/>
                        </a:rPr>
                        <a:t>9</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rPr>
                        <a:t>180,000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198</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180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1.10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370840">
                <a:tc>
                  <a:txBody>
                    <a:bodyPr/>
                    <a:lstStyle/>
                    <a:p>
                      <a:r>
                        <a:rPr lang="en-US" dirty="0">
                          <a:latin typeface="Calibri" panose="020F0502020204030204" pitchFamily="34" charset="0"/>
                        </a:rPr>
                        <a:t>10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rPr>
                        <a:t>200,000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200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200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1.00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bl>
          </a:graphicData>
        </a:graphic>
      </p:graphicFrame>
      <p:sp>
        <p:nvSpPr>
          <p:cNvPr id="11" name="Oval 10"/>
          <p:cNvSpPr/>
          <p:nvPr/>
        </p:nvSpPr>
        <p:spPr>
          <a:xfrm>
            <a:off x="5287265" y="3021482"/>
            <a:ext cx="1132114" cy="580572"/>
          </a:xfrm>
          <a:prstGeom prst="ellipse">
            <a:avLst/>
          </a:prstGeom>
          <a:noFill/>
          <a:ln w="38100">
            <a:solidFill>
              <a:srgbClr val="0085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TextBox 12"/>
              <p:cNvSpPr txBox="1"/>
              <p:nvPr/>
            </p:nvSpPr>
            <p:spPr>
              <a:xfrm>
                <a:off x="6986887" y="2907042"/>
                <a:ext cx="3967625" cy="8094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𝐶𝑢𝑚</m:t>
                          </m:r>
                          <m:r>
                            <a:rPr lang="en-US" sz="2800" b="0" i="1" smtClean="0">
                              <a:latin typeface="Cambria Math" panose="02040503050406030204" pitchFamily="18" charset="0"/>
                            </a:rPr>
                            <m:t>. </m:t>
                          </m:r>
                          <m:r>
                            <a:rPr lang="en-US" sz="2800" b="0" i="1" smtClean="0">
                              <a:latin typeface="Cambria Math" panose="02040503050406030204" pitchFamily="18" charset="0"/>
                            </a:rPr>
                            <m:t>𝐿𝑖𝑓𝑡</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110</m:t>
                          </m:r>
                        </m:num>
                        <m:den>
                          <m:r>
                            <a:rPr lang="en-US" sz="2800" b="0" i="1" smtClean="0">
                              <a:latin typeface="Cambria Math" panose="02040503050406030204" pitchFamily="18" charset="0"/>
                            </a:rPr>
                            <m:t>40</m:t>
                          </m:r>
                        </m:den>
                      </m:f>
                      <m:r>
                        <a:rPr lang="en-US" sz="2800" b="0" i="1" smtClean="0">
                          <a:latin typeface="Cambria Math" panose="02040503050406030204" pitchFamily="18" charset="0"/>
                        </a:rPr>
                        <m:t>=2.75</m:t>
                      </m:r>
                    </m:oMath>
                  </m:oMathPara>
                </a14:m>
                <a:endParaRPr lang="en-US" sz="2800" dirty="0"/>
              </a:p>
            </p:txBody>
          </p:sp>
        </mc:Choice>
        <mc:Fallback xmlns="">
          <p:sp>
            <p:nvSpPr>
              <p:cNvPr id="13" name="TextBox 12"/>
              <p:cNvSpPr txBox="1">
                <a:spLocks noRot="1" noChangeAspect="1" noMove="1" noResize="1" noEditPoints="1" noAdjustHandles="1" noChangeArrowheads="1" noChangeShapeType="1" noTextEdit="1"/>
              </p:cNvSpPr>
              <p:nvPr/>
            </p:nvSpPr>
            <p:spPr>
              <a:xfrm>
                <a:off x="6986887" y="2907042"/>
                <a:ext cx="3967625" cy="809452"/>
              </a:xfrm>
              <a:prstGeom prst="rect">
                <a:avLst/>
              </a:prstGeom>
              <a:blipFill>
                <a:blip r:embed="rId3"/>
                <a:stretch>
                  <a:fillRect/>
                </a:stretch>
              </a:blipFill>
            </p:spPr>
            <p:txBody>
              <a:bodyPr/>
              <a:lstStyle/>
              <a:p>
                <a:r>
                  <a:rPr lang="en-US">
                    <a:noFill/>
                  </a:rPr>
                  <a:t> </a:t>
                </a:r>
              </a:p>
            </p:txBody>
          </p:sp>
        </mc:Fallback>
      </mc:AlternateContent>
      <p:cxnSp>
        <p:nvCxnSpPr>
          <p:cNvPr id="15" name="Straight Arrow Connector 14"/>
          <p:cNvCxnSpPr>
            <a:stCxn id="13" idx="1"/>
            <a:endCxn id="11" idx="6"/>
          </p:cNvCxnSpPr>
          <p:nvPr/>
        </p:nvCxnSpPr>
        <p:spPr>
          <a:xfrm flipH="1">
            <a:off x="6419379" y="3311768"/>
            <a:ext cx="567508" cy="0"/>
          </a:xfrm>
          <a:prstGeom prst="straightConnector1">
            <a:avLst/>
          </a:prstGeom>
          <a:ln w="38100">
            <a:solidFill>
              <a:srgbClr val="00853E"/>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9505557" y="3742632"/>
            <a:ext cx="5364" cy="538704"/>
          </a:xfrm>
          <a:prstGeom prst="straightConnector1">
            <a:avLst/>
          </a:prstGeom>
          <a:ln w="38100">
            <a:solidFill>
              <a:srgbClr val="00853E"/>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056602" y="4290057"/>
            <a:ext cx="2897910" cy="1200329"/>
          </a:xfrm>
          <a:prstGeom prst="rect">
            <a:avLst/>
          </a:prstGeom>
          <a:noFill/>
        </p:spPr>
        <p:txBody>
          <a:bodyPr wrap="square" rtlCol="0">
            <a:spAutoFit/>
          </a:bodyPr>
          <a:lstStyle/>
          <a:p>
            <a:r>
              <a:rPr lang="en-US" dirty="0">
                <a:latin typeface="Calibri" panose="020F0502020204030204" pitchFamily="34" charset="0"/>
              </a:rPr>
              <a:t>200 target cases distributed evenly among 10 bins </a:t>
            </a:r>
            <a:r>
              <a:rPr lang="en-US" dirty="0">
                <a:latin typeface="Calibri" panose="020F0502020204030204" pitchFamily="34" charset="0"/>
                <a:sym typeface="Wingdings" panose="05000000000000000000" pitchFamily="2" charset="2"/>
              </a:rPr>
              <a:t> 20 cases per bin.  This is 2 bins worth.</a:t>
            </a:r>
            <a:endParaRPr lang="en-US" dirty="0">
              <a:latin typeface="Calibri" panose="020F0502020204030204" pitchFamily="34" charset="0"/>
            </a:endParaRPr>
          </a:p>
        </p:txBody>
      </p:sp>
      <p:sp>
        <p:nvSpPr>
          <p:cNvPr id="4" name="Slide Number Placeholder 3"/>
          <p:cNvSpPr>
            <a:spLocks noGrp="1"/>
          </p:cNvSpPr>
          <p:nvPr>
            <p:ph type="sldNum" sz="quarter" idx="12"/>
          </p:nvPr>
        </p:nvSpPr>
        <p:spPr/>
        <p:txBody>
          <a:bodyPr/>
          <a:lstStyle/>
          <a:p>
            <a:fld id="{601A7ADE-E78F-4068-B691-87A7BF8C4DE5}" type="slidenum">
              <a:rPr lang="en-US" smtClean="0"/>
              <a:pPr/>
              <a:t>42</a:t>
            </a:fld>
            <a:endParaRPr lang="en-US" dirty="0"/>
          </a:p>
        </p:txBody>
      </p:sp>
    </p:spTree>
    <p:extLst>
      <p:ext uri="{BB962C8B-B14F-4D97-AF65-F5344CB8AC3E}">
        <p14:creationId xmlns:p14="http://schemas.microsoft.com/office/powerpoint/2010/main" val="2938006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p:bldP spid="1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Constructing Cumulative Lift Charts</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427151280"/>
              </p:ext>
            </p:extLst>
          </p:nvPr>
        </p:nvGraphicFramePr>
        <p:xfrm>
          <a:off x="1262063" y="1828800"/>
          <a:ext cx="8594725"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p:cNvSpPr>
            <a:spLocks noGrp="1"/>
          </p:cNvSpPr>
          <p:nvPr>
            <p:ph type="sldNum" sz="quarter" idx="12"/>
          </p:nvPr>
        </p:nvSpPr>
        <p:spPr/>
        <p:txBody>
          <a:bodyPr/>
          <a:lstStyle/>
          <a:p>
            <a:fld id="{601A7ADE-E78F-4068-B691-87A7BF8C4DE5}" type="slidenum">
              <a:rPr lang="en-US" smtClean="0"/>
              <a:pPr/>
              <a:t>43</a:t>
            </a:fld>
            <a:endParaRPr lang="en-US" dirty="0"/>
          </a:p>
        </p:txBody>
      </p:sp>
    </p:spTree>
    <p:extLst>
      <p:ext uri="{BB962C8B-B14F-4D97-AF65-F5344CB8AC3E}">
        <p14:creationId xmlns:p14="http://schemas.microsoft.com/office/powerpoint/2010/main" val="16909486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Think About Lift from a Cost Perspective…</a:t>
            </a:r>
          </a:p>
        </p:txBody>
      </p:sp>
      <p:sp>
        <p:nvSpPr>
          <p:cNvPr id="3" name="Content Placeholder 2"/>
          <p:cNvSpPr>
            <a:spLocks noGrp="1"/>
          </p:cNvSpPr>
          <p:nvPr>
            <p:ph idx="1"/>
          </p:nvPr>
        </p:nvSpPr>
        <p:spPr>
          <a:xfrm>
            <a:off x="850467" y="1425146"/>
            <a:ext cx="10880214" cy="4644725"/>
          </a:xfrm>
        </p:spPr>
        <p:txBody>
          <a:bodyPr/>
          <a:lstStyle/>
          <a:p>
            <a:r>
              <a:rPr lang="en-US" dirty="0"/>
              <a:t>Every business action involves costs</a:t>
            </a:r>
          </a:p>
          <a:p>
            <a:r>
              <a:rPr lang="en-US" dirty="0"/>
              <a:t>In our mailing example, each promotional offer costs us money</a:t>
            </a:r>
          </a:p>
          <a:p>
            <a:pPr lvl="1"/>
            <a:r>
              <a:rPr lang="en-US" dirty="0"/>
              <a:t>Design</a:t>
            </a:r>
          </a:p>
          <a:p>
            <a:pPr lvl="1"/>
            <a:r>
              <a:rPr lang="en-US" dirty="0"/>
              <a:t>Production</a:t>
            </a:r>
          </a:p>
          <a:p>
            <a:pPr lvl="1"/>
            <a:r>
              <a:rPr lang="en-US" dirty="0"/>
              <a:t>Mailing</a:t>
            </a:r>
          </a:p>
          <a:p>
            <a:r>
              <a:rPr lang="en-US" dirty="0"/>
              <a:t>Lets assume we want to get 100 customers into our store to make a purchase</a:t>
            </a:r>
          </a:p>
          <a:p>
            <a:pPr lvl="1"/>
            <a:r>
              <a:rPr lang="en-US" dirty="0"/>
              <a:t>Without the model, we have to send out 100,000 promotional offers (0.1% of 100,000 is 100)</a:t>
            </a:r>
          </a:p>
          <a:p>
            <a:pPr lvl="1"/>
            <a:r>
              <a:rPr lang="en-US" dirty="0"/>
              <a:t>With the model, we have to send approximately 40,000 promotional offers</a:t>
            </a:r>
          </a:p>
          <a:p>
            <a:r>
              <a:rPr lang="en-US" dirty="0"/>
              <a:t>That is a </a:t>
            </a:r>
            <a:r>
              <a:rPr lang="en-US" b="1" u="sng" dirty="0"/>
              <a:t>HUGE </a:t>
            </a:r>
            <a:r>
              <a:rPr lang="en-US" dirty="0"/>
              <a:t>cost savings for this activity</a:t>
            </a:r>
          </a:p>
        </p:txBody>
      </p:sp>
      <p:sp>
        <p:nvSpPr>
          <p:cNvPr id="4" name="Slide Number Placeholder 3"/>
          <p:cNvSpPr>
            <a:spLocks noGrp="1"/>
          </p:cNvSpPr>
          <p:nvPr>
            <p:ph type="sldNum" sz="quarter" idx="12"/>
          </p:nvPr>
        </p:nvSpPr>
        <p:spPr/>
        <p:txBody>
          <a:bodyPr/>
          <a:lstStyle/>
          <a:p>
            <a:fld id="{601A7ADE-E78F-4068-B691-87A7BF8C4DE5}" type="slidenum">
              <a:rPr lang="en-US" smtClean="0"/>
              <a:pPr/>
              <a:t>44</a:t>
            </a:fld>
            <a:endParaRPr lang="en-US" dirty="0"/>
          </a:p>
        </p:txBody>
      </p:sp>
    </p:spTree>
    <p:extLst>
      <p:ext uri="{BB962C8B-B14F-4D97-AF65-F5344CB8AC3E}">
        <p14:creationId xmlns:p14="http://schemas.microsoft.com/office/powerpoint/2010/main" val="33721949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Constructing Gains Charts</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2081008988"/>
              </p:ext>
            </p:extLst>
          </p:nvPr>
        </p:nvGraphicFramePr>
        <p:xfrm>
          <a:off x="1262064" y="1828800"/>
          <a:ext cx="7098653" cy="4622800"/>
        </p:xfrm>
        <a:graphic>
          <a:graphicData uri="http://schemas.openxmlformats.org/drawingml/2006/table">
            <a:tbl>
              <a:tblPr>
                <a:tableStyleId>{5C22544A-7EE6-4342-B048-85BDC9FD1C3A}</a:tableStyleId>
              </a:tblPr>
              <a:tblGrid>
                <a:gridCol w="804851">
                  <a:extLst>
                    <a:ext uri="{9D8B030D-6E8A-4147-A177-3AD203B41FA5}">
                      <a16:colId xmlns:a16="http://schemas.microsoft.com/office/drawing/2014/main" val="20000"/>
                    </a:ext>
                  </a:extLst>
                </a:gridCol>
                <a:gridCol w="1146664">
                  <a:extLst>
                    <a:ext uri="{9D8B030D-6E8A-4147-A177-3AD203B41FA5}">
                      <a16:colId xmlns:a16="http://schemas.microsoft.com/office/drawing/2014/main" val="2133614731"/>
                    </a:ext>
                  </a:extLst>
                </a:gridCol>
                <a:gridCol w="1146664">
                  <a:extLst>
                    <a:ext uri="{9D8B030D-6E8A-4147-A177-3AD203B41FA5}">
                      <a16:colId xmlns:a16="http://schemas.microsoft.com/office/drawing/2014/main" val="20001"/>
                    </a:ext>
                  </a:extLst>
                </a:gridCol>
                <a:gridCol w="1355147">
                  <a:extLst>
                    <a:ext uri="{9D8B030D-6E8A-4147-A177-3AD203B41FA5}">
                      <a16:colId xmlns:a16="http://schemas.microsoft.com/office/drawing/2014/main" val="516909932"/>
                    </a:ext>
                  </a:extLst>
                </a:gridCol>
                <a:gridCol w="1355147">
                  <a:extLst>
                    <a:ext uri="{9D8B030D-6E8A-4147-A177-3AD203B41FA5}">
                      <a16:colId xmlns:a16="http://schemas.microsoft.com/office/drawing/2014/main" val="20002"/>
                    </a:ext>
                  </a:extLst>
                </a:gridCol>
                <a:gridCol w="1290180">
                  <a:extLst>
                    <a:ext uri="{9D8B030D-6E8A-4147-A177-3AD203B41FA5}">
                      <a16:colId xmlns:a16="http://schemas.microsoft.com/office/drawing/2014/main" val="1866319778"/>
                    </a:ext>
                  </a:extLst>
                </a:gridCol>
              </a:tblGrid>
              <a:tr h="370840">
                <a:tc>
                  <a:txBody>
                    <a:bodyPr/>
                    <a:lstStyle/>
                    <a:p>
                      <a:r>
                        <a:rPr lang="en-US" b="1" dirty="0">
                          <a:latin typeface="Calibri" panose="020F0502020204030204" pitchFamily="34" charset="0"/>
                        </a:rPr>
                        <a:t>Decile</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b="1" dirty="0">
                          <a:latin typeface="Calibri" panose="020F0502020204030204" pitchFamily="34" charset="0"/>
                        </a:rPr>
                        <a:t># Cases</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b="1" dirty="0">
                          <a:latin typeface="Calibri" panose="020F0502020204030204" pitchFamily="34" charset="0"/>
                        </a:rPr>
                        <a:t>Cum. # Cases</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b="1" dirty="0">
                          <a:latin typeface="Calibri" panose="020F0502020204030204" pitchFamily="34" charset="0"/>
                        </a:rPr>
                        <a:t># Responses</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b="1" dirty="0">
                          <a:latin typeface="Calibri" panose="020F0502020204030204" pitchFamily="34" charset="0"/>
                        </a:rPr>
                        <a:t>Cum. # Responses</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b="1" dirty="0">
                          <a:latin typeface="Calibri" panose="020F0502020204030204" pitchFamily="34" charset="0"/>
                        </a:rPr>
                        <a:t>Cum. # Responses Expected</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370840">
                <a:tc>
                  <a:txBody>
                    <a:bodyPr/>
                    <a:lstStyle/>
                    <a:p>
                      <a:r>
                        <a:rPr lang="en-US" dirty="0">
                          <a:latin typeface="Calibri" panose="020F0502020204030204" pitchFamily="34" charset="0"/>
                        </a:rPr>
                        <a:t>1</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20,000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20,000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70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70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20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dirty="0">
                          <a:latin typeface="Calibri" panose="020F0502020204030204" pitchFamily="34" charset="0"/>
                        </a:rPr>
                        <a:t>2</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rPr>
                        <a:t>20,000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rPr>
                        <a:t>40,000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40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110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40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dirty="0">
                          <a:latin typeface="Calibri" panose="020F0502020204030204" pitchFamily="34" charset="0"/>
                        </a:rPr>
                        <a:t>3</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rPr>
                        <a:t>20,000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rPr>
                        <a:t>60,000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30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140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60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dirty="0">
                          <a:latin typeface="Calibri" panose="020F0502020204030204" pitchFamily="34" charset="0"/>
                        </a:rPr>
                        <a:t>4</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rPr>
                        <a:t>20,000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rPr>
                        <a:t>80,000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20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160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80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dirty="0">
                          <a:latin typeface="Calibri" panose="020F0502020204030204" pitchFamily="34" charset="0"/>
                        </a:rPr>
                        <a:t>5</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rPr>
                        <a:t>20,000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rPr>
                        <a:t>100,000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15</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175</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100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r>
                        <a:rPr lang="en-US" dirty="0">
                          <a:latin typeface="Calibri" panose="020F0502020204030204" pitchFamily="34" charset="0"/>
                        </a:rPr>
                        <a:t>6</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rPr>
                        <a:t>20,000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rPr>
                        <a:t>120,000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10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185</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120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70840">
                <a:tc>
                  <a:txBody>
                    <a:bodyPr/>
                    <a:lstStyle/>
                    <a:p>
                      <a:r>
                        <a:rPr lang="en-US" dirty="0">
                          <a:latin typeface="Calibri" panose="020F0502020204030204" pitchFamily="34" charset="0"/>
                        </a:rPr>
                        <a:t>7</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rPr>
                        <a:t>20,000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rPr>
                        <a:t>140,000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5</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190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140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370840">
                <a:tc>
                  <a:txBody>
                    <a:bodyPr/>
                    <a:lstStyle/>
                    <a:p>
                      <a:r>
                        <a:rPr lang="en-US" dirty="0">
                          <a:latin typeface="Calibri" panose="020F0502020204030204" pitchFamily="34" charset="0"/>
                        </a:rPr>
                        <a:t>8</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rPr>
                        <a:t>20,000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rPr>
                        <a:t>160,000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5</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195</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160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370840">
                <a:tc>
                  <a:txBody>
                    <a:bodyPr/>
                    <a:lstStyle/>
                    <a:p>
                      <a:r>
                        <a:rPr lang="en-US" dirty="0">
                          <a:latin typeface="Calibri" panose="020F0502020204030204" pitchFamily="34" charset="0"/>
                        </a:rPr>
                        <a:t>9</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rPr>
                        <a:t>20,000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rPr>
                        <a:t>180,000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3</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198</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180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370840">
                <a:tc>
                  <a:txBody>
                    <a:bodyPr/>
                    <a:lstStyle/>
                    <a:p>
                      <a:r>
                        <a:rPr lang="en-US" dirty="0">
                          <a:latin typeface="Calibri" panose="020F0502020204030204" pitchFamily="34" charset="0"/>
                        </a:rPr>
                        <a:t>10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rPr>
                        <a:t>20,000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rPr>
                        <a:t>200,000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2</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200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Calibri" panose="020F0502020204030204" pitchFamily="34" charset="0"/>
                        </a:rPr>
                        <a:t>200</a:t>
                      </a:r>
                    </a:p>
                  </a:txBody>
                  <a:tcPr marL="80866" marR="808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bl>
          </a:graphicData>
        </a:graphic>
      </p:graphicFrame>
      <p:sp>
        <p:nvSpPr>
          <p:cNvPr id="4" name="Slide Number Placeholder 3"/>
          <p:cNvSpPr>
            <a:spLocks noGrp="1"/>
          </p:cNvSpPr>
          <p:nvPr>
            <p:ph type="sldNum" sz="quarter" idx="12"/>
          </p:nvPr>
        </p:nvSpPr>
        <p:spPr/>
        <p:txBody>
          <a:bodyPr/>
          <a:lstStyle/>
          <a:p>
            <a:fld id="{601A7ADE-E78F-4068-B691-87A7BF8C4DE5}" type="slidenum">
              <a:rPr lang="en-US" smtClean="0"/>
              <a:pPr/>
              <a:t>45</a:t>
            </a:fld>
            <a:endParaRPr lang="en-US" dirty="0"/>
          </a:p>
        </p:txBody>
      </p:sp>
    </p:spTree>
    <p:extLst>
      <p:ext uri="{BB962C8B-B14F-4D97-AF65-F5344CB8AC3E}">
        <p14:creationId xmlns:p14="http://schemas.microsoft.com/office/powerpoint/2010/main" val="22354637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Gains Chart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31984284"/>
              </p:ext>
            </p:extLst>
          </p:nvPr>
        </p:nvGraphicFramePr>
        <p:xfrm>
          <a:off x="1262063" y="1828800"/>
          <a:ext cx="8594725"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p:cNvSpPr>
            <a:spLocks noGrp="1"/>
          </p:cNvSpPr>
          <p:nvPr>
            <p:ph type="sldNum" sz="quarter" idx="12"/>
          </p:nvPr>
        </p:nvSpPr>
        <p:spPr/>
        <p:txBody>
          <a:bodyPr/>
          <a:lstStyle/>
          <a:p>
            <a:fld id="{601A7ADE-E78F-4068-B691-87A7BF8C4DE5}" type="slidenum">
              <a:rPr lang="en-US" smtClean="0"/>
              <a:pPr/>
              <a:t>46</a:t>
            </a:fld>
            <a:endParaRPr lang="en-US" dirty="0"/>
          </a:p>
        </p:txBody>
      </p:sp>
      <p:cxnSp>
        <p:nvCxnSpPr>
          <p:cNvPr id="11" name="Straight Connector 10"/>
          <p:cNvCxnSpPr/>
          <p:nvPr/>
        </p:nvCxnSpPr>
        <p:spPr>
          <a:xfrm>
            <a:off x="3826329" y="3715657"/>
            <a:ext cx="0" cy="11293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Freeform 13"/>
          <p:cNvSpPr/>
          <p:nvPr/>
        </p:nvSpPr>
        <p:spPr>
          <a:xfrm>
            <a:off x="2336800" y="3721100"/>
            <a:ext cx="3670300" cy="1127125"/>
          </a:xfrm>
          <a:custGeom>
            <a:avLst/>
            <a:gdLst>
              <a:gd name="connsiteX0" fmla="*/ 0 w 3670300"/>
              <a:gd name="connsiteY0" fmla="*/ 0 h 1127125"/>
              <a:gd name="connsiteX1" fmla="*/ 3670300 w 3670300"/>
              <a:gd name="connsiteY1" fmla="*/ 0 h 1127125"/>
              <a:gd name="connsiteX2" fmla="*/ 3670300 w 3670300"/>
              <a:gd name="connsiteY2" fmla="*/ 1127125 h 1127125"/>
              <a:gd name="connsiteX3" fmla="*/ 3660775 w 3670300"/>
              <a:gd name="connsiteY3" fmla="*/ 1127125 h 1127125"/>
            </a:gdLst>
            <a:ahLst/>
            <a:cxnLst>
              <a:cxn ang="0">
                <a:pos x="connsiteX0" y="connsiteY0"/>
              </a:cxn>
              <a:cxn ang="0">
                <a:pos x="connsiteX1" y="connsiteY1"/>
              </a:cxn>
              <a:cxn ang="0">
                <a:pos x="connsiteX2" y="connsiteY2"/>
              </a:cxn>
              <a:cxn ang="0">
                <a:pos x="connsiteX3" y="connsiteY3"/>
              </a:cxn>
            </a:cxnLst>
            <a:rect l="l" t="t" r="r" b="b"/>
            <a:pathLst>
              <a:path w="3670300" h="1127125">
                <a:moveTo>
                  <a:pt x="0" y="0"/>
                </a:moveTo>
                <a:lnTo>
                  <a:pt x="3670300" y="0"/>
                </a:lnTo>
                <a:lnTo>
                  <a:pt x="3670300" y="1127125"/>
                </a:lnTo>
                <a:lnTo>
                  <a:pt x="3660775" y="1127125"/>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340679" y="4349750"/>
            <a:ext cx="1120775" cy="369332"/>
          </a:xfrm>
          <a:prstGeom prst="rect">
            <a:avLst/>
          </a:prstGeom>
          <a:noFill/>
        </p:spPr>
        <p:txBody>
          <a:bodyPr wrap="square" rtlCol="0">
            <a:spAutoFit/>
          </a:bodyPr>
          <a:lstStyle/>
          <a:p>
            <a:pPr algn="ctr"/>
            <a:r>
              <a:rPr lang="en-US" dirty="0">
                <a:latin typeface="Calibri" panose="020F0502020204030204" pitchFamily="34" charset="0"/>
              </a:rPr>
              <a:t>Savings</a:t>
            </a:r>
          </a:p>
        </p:txBody>
      </p:sp>
      <p:cxnSp>
        <p:nvCxnSpPr>
          <p:cNvPr id="17" name="Straight Arrow Connector 16"/>
          <p:cNvCxnSpPr>
            <a:stCxn id="15" idx="1"/>
          </p:cNvCxnSpPr>
          <p:nvPr/>
        </p:nvCxnSpPr>
        <p:spPr>
          <a:xfrm flipH="1" flipV="1">
            <a:off x="3851657" y="4527550"/>
            <a:ext cx="489022" cy="68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461000" y="4533900"/>
            <a:ext cx="4953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548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Importance of Cutoffs in Classification</a:t>
            </a:r>
          </a:p>
        </p:txBody>
      </p:sp>
      <p:sp>
        <p:nvSpPr>
          <p:cNvPr id="3" name="Content Placeholder 2"/>
          <p:cNvSpPr>
            <a:spLocks noGrp="1"/>
          </p:cNvSpPr>
          <p:nvPr>
            <p:ph idx="1"/>
          </p:nvPr>
        </p:nvSpPr>
        <p:spPr>
          <a:xfrm>
            <a:off x="454069" y="1532238"/>
            <a:ext cx="10792108" cy="4644725"/>
          </a:xfrm>
        </p:spPr>
        <p:txBody>
          <a:bodyPr/>
          <a:lstStyle/>
          <a:p>
            <a:r>
              <a:rPr lang="en-US" dirty="0"/>
              <a:t>The notion of cutoffs is integral to classification</a:t>
            </a:r>
          </a:p>
          <a:p>
            <a:r>
              <a:rPr lang="en-US" dirty="0"/>
              <a:t>A </a:t>
            </a:r>
            <a:r>
              <a:rPr lang="en-US" b="1" dirty="0">
                <a:solidFill>
                  <a:srgbClr val="00853E"/>
                </a:solidFill>
              </a:rPr>
              <a:t>cutoff</a:t>
            </a:r>
            <a:r>
              <a:rPr lang="en-US" dirty="0">
                <a:solidFill>
                  <a:srgbClr val="FFC000"/>
                </a:solidFill>
              </a:rPr>
              <a:t> </a:t>
            </a:r>
            <a:r>
              <a:rPr lang="en-US" dirty="0"/>
              <a:t>is a value which determines to which class a given observation should be assigned</a:t>
            </a:r>
          </a:p>
          <a:p>
            <a:r>
              <a:rPr lang="en-US" dirty="0"/>
              <a:t>For each record</a:t>
            </a:r>
          </a:p>
          <a:p>
            <a:pPr lvl="1"/>
            <a:r>
              <a:rPr lang="en-US" dirty="0"/>
              <a:t>Compute probability of belonging to class “1”</a:t>
            </a:r>
          </a:p>
          <a:p>
            <a:pPr lvl="1"/>
            <a:r>
              <a:rPr lang="en-US" dirty="0"/>
              <a:t>Compare probability to cutoff value and classify accordingly</a:t>
            </a:r>
          </a:p>
          <a:p>
            <a:r>
              <a:rPr lang="en-US" dirty="0"/>
              <a:t>Assume cutoff is 0.50</a:t>
            </a:r>
          </a:p>
          <a:p>
            <a:pPr lvl="1"/>
            <a:r>
              <a:rPr lang="en-US" dirty="0"/>
              <a:t>If probability &gt;= 0.50 then classify as “1”</a:t>
            </a:r>
          </a:p>
          <a:p>
            <a:pPr lvl="1"/>
            <a:r>
              <a:rPr lang="en-US" dirty="0"/>
              <a:t>If probability &lt; 0.50 then classify as “0”</a:t>
            </a:r>
          </a:p>
          <a:p>
            <a:r>
              <a:rPr lang="en-US" dirty="0"/>
              <a:t>When evaluating models, the cutoff values of the models in question can have a HUGE impact</a:t>
            </a:r>
          </a:p>
        </p:txBody>
      </p:sp>
      <p:sp>
        <p:nvSpPr>
          <p:cNvPr id="4" name="Slide Number Placeholder 3"/>
          <p:cNvSpPr>
            <a:spLocks noGrp="1"/>
          </p:cNvSpPr>
          <p:nvPr>
            <p:ph type="sldNum" sz="quarter" idx="12"/>
          </p:nvPr>
        </p:nvSpPr>
        <p:spPr/>
        <p:txBody>
          <a:bodyPr/>
          <a:lstStyle/>
          <a:p>
            <a:fld id="{601A7ADE-E78F-4068-B691-87A7BF8C4DE5}" type="slidenum">
              <a:rPr lang="en-US" smtClean="0"/>
              <a:pPr/>
              <a:t>47</a:t>
            </a:fld>
            <a:endParaRPr lang="en-US" dirty="0"/>
          </a:p>
        </p:txBody>
      </p:sp>
    </p:spTree>
    <p:extLst>
      <p:ext uri="{BB962C8B-B14F-4D97-AF65-F5344CB8AC3E}">
        <p14:creationId xmlns:p14="http://schemas.microsoft.com/office/powerpoint/2010/main" val="19557554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561564" y="2105779"/>
            <a:ext cx="2907507" cy="258801"/>
          </a:xfrm>
          <a:prstGeom prst="rect">
            <a:avLst/>
          </a:prstGeom>
          <a:solidFill>
            <a:srgbClr val="00853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11405" y="2105779"/>
            <a:ext cx="2907507" cy="3024386"/>
          </a:xfrm>
          <a:prstGeom prst="rect">
            <a:avLst/>
          </a:prstGeom>
          <a:solidFill>
            <a:srgbClr val="00853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11404" y="2108658"/>
            <a:ext cx="2907507" cy="1752141"/>
          </a:xfrm>
          <a:prstGeom prst="rect">
            <a:avLst/>
          </a:prstGeom>
          <a:solidFill>
            <a:srgbClr val="00853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Cutoff Example</a:t>
            </a:r>
          </a:p>
        </p:txBody>
      </p:sp>
      <p:sp>
        <p:nvSpPr>
          <p:cNvPr id="3" name="Content Placeholder 2"/>
          <p:cNvSpPr>
            <a:spLocks noGrp="1"/>
          </p:cNvSpPr>
          <p:nvPr>
            <p:ph idx="1"/>
          </p:nvPr>
        </p:nvSpPr>
        <p:spPr>
          <a:xfrm>
            <a:off x="504825" y="5218608"/>
            <a:ext cx="6209233" cy="922019"/>
          </a:xfrm>
        </p:spPr>
        <p:txBody>
          <a:bodyPr>
            <a:normAutofit/>
          </a:bodyPr>
          <a:lstStyle/>
          <a:p>
            <a:r>
              <a:rPr lang="en-US" dirty="0"/>
              <a:t>If cutoff is 0.50, 13 records are classified as “1”</a:t>
            </a:r>
          </a:p>
          <a:p>
            <a:r>
              <a:rPr lang="en-US" dirty="0"/>
              <a:t>If cutoff is 0.80, 7 records are classified as “1”</a:t>
            </a:r>
          </a:p>
        </p:txBody>
      </p:sp>
      <p:grpSp>
        <p:nvGrpSpPr>
          <p:cNvPr id="12" name="Group 11"/>
          <p:cNvGrpSpPr/>
          <p:nvPr/>
        </p:nvGrpSpPr>
        <p:grpSpPr>
          <a:xfrm>
            <a:off x="3550444" y="2210555"/>
            <a:ext cx="2907507" cy="135080"/>
            <a:chOff x="5538451" y="2175006"/>
            <a:chExt cx="4312744" cy="177800"/>
          </a:xfrm>
          <a:solidFill>
            <a:srgbClr val="00853E"/>
          </a:solidFill>
        </p:grpSpPr>
        <p:cxnSp>
          <p:nvCxnSpPr>
            <p:cNvPr id="9" name="Straight Connector 8"/>
            <p:cNvCxnSpPr/>
            <p:nvPr/>
          </p:nvCxnSpPr>
          <p:spPr>
            <a:xfrm>
              <a:off x="5538451" y="2352806"/>
              <a:ext cx="4312744" cy="0"/>
            </a:xfrm>
            <a:prstGeom prst="line">
              <a:avLst/>
            </a:prstGeom>
            <a:grpFill/>
            <a:ln w="38100">
              <a:solidFill>
                <a:srgbClr val="00853E"/>
              </a:solidFill>
            </a:ln>
          </p:spPr>
          <p:style>
            <a:lnRef idx="1">
              <a:schemeClr val="accent1"/>
            </a:lnRef>
            <a:fillRef idx="0">
              <a:schemeClr val="accent1"/>
            </a:fillRef>
            <a:effectRef idx="0">
              <a:schemeClr val="accent1"/>
            </a:effectRef>
            <a:fontRef idx="minor">
              <a:schemeClr val="tx1"/>
            </a:fontRef>
          </p:style>
        </p:cxnSp>
        <p:sp>
          <p:nvSpPr>
            <p:cNvPr id="11" name="Down Arrow 10"/>
            <p:cNvSpPr/>
            <p:nvPr/>
          </p:nvSpPr>
          <p:spPr>
            <a:xfrm rot="10800000">
              <a:off x="9632950" y="2175006"/>
              <a:ext cx="177800" cy="177800"/>
            </a:xfrm>
            <a:prstGeom prst="downArrow">
              <a:avLst/>
            </a:prstGeom>
            <a:grpFill/>
            <a:ln>
              <a:solidFill>
                <a:srgbClr val="0085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504825" y="3725616"/>
            <a:ext cx="2905125" cy="135183"/>
            <a:chOff x="5553403" y="2175006"/>
            <a:chExt cx="4303384" cy="177800"/>
          </a:xfrm>
          <a:solidFill>
            <a:srgbClr val="00853E"/>
          </a:solidFill>
        </p:grpSpPr>
        <p:cxnSp>
          <p:nvCxnSpPr>
            <p:cNvPr id="14" name="Straight Connector 13"/>
            <p:cNvCxnSpPr/>
            <p:nvPr/>
          </p:nvCxnSpPr>
          <p:spPr>
            <a:xfrm>
              <a:off x="5553403" y="2352806"/>
              <a:ext cx="4303384" cy="0"/>
            </a:xfrm>
            <a:prstGeom prst="line">
              <a:avLst/>
            </a:prstGeom>
            <a:grpFill/>
            <a:ln w="38100">
              <a:solidFill>
                <a:srgbClr val="00853E"/>
              </a:solidFill>
            </a:ln>
          </p:spPr>
          <p:style>
            <a:lnRef idx="1">
              <a:schemeClr val="accent1"/>
            </a:lnRef>
            <a:fillRef idx="0">
              <a:schemeClr val="accent1"/>
            </a:fillRef>
            <a:effectRef idx="0">
              <a:schemeClr val="accent1"/>
            </a:effectRef>
            <a:fontRef idx="minor">
              <a:schemeClr val="tx1"/>
            </a:fontRef>
          </p:style>
        </p:cxnSp>
        <p:sp>
          <p:nvSpPr>
            <p:cNvPr id="15" name="Down Arrow 14"/>
            <p:cNvSpPr/>
            <p:nvPr/>
          </p:nvSpPr>
          <p:spPr>
            <a:xfrm rot="10800000">
              <a:off x="9632950" y="2175006"/>
              <a:ext cx="177800" cy="177800"/>
            </a:xfrm>
            <a:prstGeom prst="downArrow">
              <a:avLst/>
            </a:prstGeom>
            <a:grpFill/>
            <a:ln>
              <a:solidFill>
                <a:srgbClr val="0085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6" name="Content Placeholder 4"/>
          <p:cNvGraphicFramePr>
            <a:graphicFrameLocks/>
          </p:cNvGraphicFramePr>
          <p:nvPr>
            <p:extLst>
              <p:ext uri="{D42A27DB-BD31-4B8C-83A1-F6EECF244321}">
                <p14:modId xmlns:p14="http://schemas.microsoft.com/office/powerpoint/2010/main" val="406470374"/>
              </p:ext>
            </p:extLst>
          </p:nvPr>
        </p:nvGraphicFramePr>
        <p:xfrm>
          <a:off x="6714058" y="1838325"/>
          <a:ext cx="1931111" cy="1688804"/>
        </p:xfrm>
        <a:graphic>
          <a:graphicData uri="http://schemas.openxmlformats.org/drawingml/2006/table">
            <a:tbl>
              <a:tblPr>
                <a:tableStyleId>{5C22544A-7EE6-4342-B048-85BDC9FD1C3A}</a:tableStyleId>
              </a:tblPr>
              <a:tblGrid>
                <a:gridCol w="256495">
                  <a:extLst>
                    <a:ext uri="{9D8B030D-6E8A-4147-A177-3AD203B41FA5}">
                      <a16:colId xmlns:a16="http://schemas.microsoft.com/office/drawing/2014/main" val="20000"/>
                    </a:ext>
                  </a:extLst>
                </a:gridCol>
                <a:gridCol w="562429">
                  <a:extLst>
                    <a:ext uri="{9D8B030D-6E8A-4147-A177-3AD203B41FA5}">
                      <a16:colId xmlns:a16="http://schemas.microsoft.com/office/drawing/2014/main" val="20001"/>
                    </a:ext>
                  </a:extLst>
                </a:gridCol>
                <a:gridCol w="493772">
                  <a:extLst>
                    <a:ext uri="{9D8B030D-6E8A-4147-A177-3AD203B41FA5}">
                      <a16:colId xmlns:a16="http://schemas.microsoft.com/office/drawing/2014/main" val="20002"/>
                    </a:ext>
                  </a:extLst>
                </a:gridCol>
                <a:gridCol w="618415">
                  <a:extLst>
                    <a:ext uri="{9D8B030D-6E8A-4147-A177-3AD203B41FA5}">
                      <a16:colId xmlns:a16="http://schemas.microsoft.com/office/drawing/2014/main" val="20003"/>
                    </a:ext>
                  </a:extLst>
                </a:gridCol>
              </a:tblGrid>
              <a:tr h="422201">
                <a:tc>
                  <a:txBody>
                    <a:bodyPr/>
                    <a:lstStyle/>
                    <a:p>
                      <a:endParaRPr lang="en-US"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2">
                  <a:txBody>
                    <a:bodyPr/>
                    <a:lstStyle/>
                    <a:p>
                      <a:pPr algn="ctr"/>
                      <a:r>
                        <a:rPr lang="en-US" b="1" dirty="0">
                          <a:latin typeface="Calibri" panose="020F0502020204030204" pitchFamily="34" charset="0"/>
                        </a:rPr>
                        <a:t>Predicted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422201">
                <a:tc>
                  <a:txBody>
                    <a:bodyPr/>
                    <a:lstStyle/>
                    <a:p>
                      <a:endParaRPr lang="en-US">
                        <a:latin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latin typeface="Calibri" panose="020F050202020403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latin typeface="Calibri" panose="020F050202020403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22201">
                <a:tc rowSpan="2">
                  <a:txBody>
                    <a:bodyPr/>
                    <a:lstStyle/>
                    <a:p>
                      <a:pPr algn="ctr"/>
                      <a:r>
                        <a:rPr lang="en-US" b="1" dirty="0">
                          <a:latin typeface="Calibri" panose="020F0502020204030204" pitchFamily="34" charset="0"/>
                        </a:rPr>
                        <a:t>Actual</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b="1" dirty="0">
                          <a:latin typeface="Calibri" panose="020F050202020403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latin typeface="Calibri" panose="020F0502020204030204" pitchFamily="34" charset="0"/>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dirty="0">
                          <a:latin typeface="Calibri" panose="020F0502020204030204" pitchFamily="34"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22201">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b="1" dirty="0">
                          <a:latin typeface="Calibri" panose="020F050202020403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latin typeface="Calibri" panose="020F0502020204030204" pitchFamily="34"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latin typeface="Calibri" panose="020F0502020204030204" pitchFamily="34"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3"/>
                  </a:ext>
                </a:extLst>
              </a:tr>
            </a:tbl>
          </a:graphicData>
        </a:graphic>
      </p:graphicFrame>
      <p:graphicFrame>
        <p:nvGraphicFramePr>
          <p:cNvPr id="17" name="Content Placeholder 4"/>
          <p:cNvGraphicFramePr>
            <a:graphicFrameLocks/>
          </p:cNvGraphicFramePr>
          <p:nvPr>
            <p:extLst>
              <p:ext uri="{D42A27DB-BD31-4B8C-83A1-F6EECF244321}">
                <p14:modId xmlns:p14="http://schemas.microsoft.com/office/powerpoint/2010/main" val="2747591557"/>
              </p:ext>
            </p:extLst>
          </p:nvPr>
        </p:nvGraphicFramePr>
        <p:xfrm>
          <a:off x="6725178" y="3725616"/>
          <a:ext cx="1931111" cy="1688804"/>
        </p:xfrm>
        <a:graphic>
          <a:graphicData uri="http://schemas.openxmlformats.org/drawingml/2006/table">
            <a:tbl>
              <a:tblPr>
                <a:tableStyleId>{5C22544A-7EE6-4342-B048-85BDC9FD1C3A}</a:tableStyleId>
              </a:tblPr>
              <a:tblGrid>
                <a:gridCol w="256495">
                  <a:extLst>
                    <a:ext uri="{9D8B030D-6E8A-4147-A177-3AD203B41FA5}">
                      <a16:colId xmlns:a16="http://schemas.microsoft.com/office/drawing/2014/main" val="20000"/>
                    </a:ext>
                  </a:extLst>
                </a:gridCol>
                <a:gridCol w="562429">
                  <a:extLst>
                    <a:ext uri="{9D8B030D-6E8A-4147-A177-3AD203B41FA5}">
                      <a16:colId xmlns:a16="http://schemas.microsoft.com/office/drawing/2014/main" val="20001"/>
                    </a:ext>
                  </a:extLst>
                </a:gridCol>
                <a:gridCol w="493772">
                  <a:extLst>
                    <a:ext uri="{9D8B030D-6E8A-4147-A177-3AD203B41FA5}">
                      <a16:colId xmlns:a16="http://schemas.microsoft.com/office/drawing/2014/main" val="20002"/>
                    </a:ext>
                  </a:extLst>
                </a:gridCol>
                <a:gridCol w="618415">
                  <a:extLst>
                    <a:ext uri="{9D8B030D-6E8A-4147-A177-3AD203B41FA5}">
                      <a16:colId xmlns:a16="http://schemas.microsoft.com/office/drawing/2014/main" val="20003"/>
                    </a:ext>
                  </a:extLst>
                </a:gridCol>
              </a:tblGrid>
              <a:tr h="422201">
                <a:tc>
                  <a:txBody>
                    <a:bodyPr/>
                    <a:lstStyle/>
                    <a:p>
                      <a:endParaRPr lang="en-US"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2">
                  <a:txBody>
                    <a:bodyPr/>
                    <a:lstStyle/>
                    <a:p>
                      <a:pPr algn="ctr"/>
                      <a:r>
                        <a:rPr lang="en-US" b="1" dirty="0">
                          <a:latin typeface="Calibri" panose="020F0502020204030204" pitchFamily="34" charset="0"/>
                        </a:rPr>
                        <a:t>Predicted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422201">
                <a:tc>
                  <a:txBody>
                    <a:bodyPr/>
                    <a:lstStyle/>
                    <a:p>
                      <a:endParaRPr lang="en-US">
                        <a:latin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latin typeface="Calibri" panose="020F050202020403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latin typeface="Calibri" panose="020F050202020403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22201">
                <a:tc rowSpan="2">
                  <a:txBody>
                    <a:bodyPr/>
                    <a:lstStyle/>
                    <a:p>
                      <a:pPr algn="ctr"/>
                      <a:r>
                        <a:rPr lang="en-US" b="1" dirty="0">
                          <a:latin typeface="Calibri" panose="020F0502020204030204" pitchFamily="34" charset="0"/>
                        </a:rPr>
                        <a:t>Actual</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b="1" dirty="0">
                          <a:latin typeface="Calibri" panose="020F050202020403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latin typeface="Calibri" panose="020F0502020204030204" pitchFamily="34"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dirty="0">
                          <a:latin typeface="Calibri" panose="020F0502020204030204" pitchFamily="34"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22201">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b="1" dirty="0">
                          <a:latin typeface="Calibri" panose="020F050202020403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latin typeface="Calibri" panose="020F0502020204030204"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latin typeface="Calibri" panose="020F0502020204030204" pitchFamily="34"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18" name="TextBox 17"/>
              <p:cNvSpPr txBox="1"/>
              <p:nvPr/>
            </p:nvSpPr>
            <p:spPr>
              <a:xfrm>
                <a:off x="8889136" y="2298010"/>
                <a:ext cx="1842619" cy="4485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𝑇𝑃𝑅</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d>
                            <m:dPr>
                              <m:ctrlPr>
                                <a:rPr lang="en-US" sz="1400" b="0" i="1" smtClean="0">
                                  <a:latin typeface="Cambria Math" panose="02040503050406030204" pitchFamily="18" charset="0"/>
                                </a:rPr>
                              </m:ctrlPr>
                            </m:dPr>
                            <m:e>
                              <m:r>
                                <a:rPr lang="en-US" sz="1400" b="0" i="1" smtClean="0">
                                  <a:latin typeface="Cambria Math" panose="02040503050406030204" pitchFamily="18" charset="0"/>
                                </a:rPr>
                                <m:t>11</m:t>
                              </m:r>
                            </m:e>
                          </m:d>
                        </m:num>
                        <m:den>
                          <m:d>
                            <m:dPr>
                              <m:ctrlPr>
                                <a:rPr lang="en-US" sz="1400" b="0" i="1" smtClean="0">
                                  <a:latin typeface="Cambria Math" panose="02040503050406030204" pitchFamily="18" charset="0"/>
                                </a:rPr>
                              </m:ctrlPr>
                            </m:dPr>
                            <m:e>
                              <m:r>
                                <a:rPr lang="en-US" sz="1400" b="0" i="1" smtClean="0">
                                  <a:latin typeface="Cambria Math" panose="02040503050406030204" pitchFamily="18" charset="0"/>
                                </a:rPr>
                                <m:t>11+1</m:t>
                              </m:r>
                            </m:e>
                          </m:d>
                        </m:den>
                      </m:f>
                      <m:r>
                        <a:rPr lang="en-US" sz="1400" b="0" i="1" smtClean="0">
                          <a:latin typeface="Cambria Math" panose="02040503050406030204" pitchFamily="18" charset="0"/>
                        </a:rPr>
                        <m:t>=0.91</m:t>
                      </m:r>
                    </m:oMath>
                  </m:oMathPara>
                </a14:m>
                <a:endParaRPr lang="en-US" sz="1400" dirty="0"/>
              </a:p>
            </p:txBody>
          </p:sp>
        </mc:Choice>
        <mc:Fallback xmlns="">
          <p:sp>
            <p:nvSpPr>
              <p:cNvPr id="18" name="TextBox 17"/>
              <p:cNvSpPr txBox="1">
                <a:spLocks noRot="1" noChangeAspect="1" noMove="1" noResize="1" noEditPoints="1" noAdjustHandles="1" noChangeArrowheads="1" noChangeShapeType="1" noTextEdit="1"/>
              </p:cNvSpPr>
              <p:nvPr/>
            </p:nvSpPr>
            <p:spPr>
              <a:xfrm>
                <a:off x="8889136" y="2298010"/>
                <a:ext cx="1842619" cy="448584"/>
              </a:xfrm>
              <a:prstGeom prst="rect">
                <a:avLst/>
              </a:prstGeom>
              <a:blipFill>
                <a:blip r:embed="rId3"/>
                <a:stretch>
                  <a:fillRect l="-1656" r="-1656" b="-40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8889136" y="2790137"/>
                <a:ext cx="1884298" cy="4485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𝐹𝑃𝑅</m:t>
                      </m:r>
                      <m:r>
                        <a:rPr lang="en-US" sz="1400" b="0" i="1" smtClean="0">
                          <a:latin typeface="Cambria Math" panose="02040503050406030204" pitchFamily="18" charset="0"/>
                        </a:rPr>
                        <m:t> =</m:t>
                      </m:r>
                      <m:f>
                        <m:fPr>
                          <m:ctrlPr>
                            <a:rPr lang="en-US" sz="1400" b="0" i="1" smtClean="0">
                              <a:latin typeface="Cambria Math" panose="02040503050406030204" pitchFamily="18" charset="0"/>
                            </a:rPr>
                          </m:ctrlPr>
                        </m:fPr>
                        <m:num>
                          <m:d>
                            <m:dPr>
                              <m:ctrlPr>
                                <a:rPr lang="en-US" sz="1400" b="0" i="1" smtClean="0">
                                  <a:latin typeface="Cambria Math" panose="02040503050406030204" pitchFamily="18" charset="0"/>
                                </a:rPr>
                              </m:ctrlPr>
                            </m:dPr>
                            <m:e>
                              <m:r>
                                <a:rPr lang="en-US" sz="1400" b="0" i="1" smtClean="0">
                                  <a:latin typeface="Cambria Math" panose="02040503050406030204" pitchFamily="18" charset="0"/>
                                </a:rPr>
                                <m:t>2</m:t>
                              </m:r>
                            </m:e>
                          </m:d>
                        </m:num>
                        <m:den>
                          <m:d>
                            <m:dPr>
                              <m:ctrlPr>
                                <a:rPr lang="en-US" sz="1400" b="0" i="1" smtClean="0">
                                  <a:latin typeface="Cambria Math" panose="02040503050406030204" pitchFamily="18" charset="0"/>
                                </a:rPr>
                              </m:ctrlPr>
                            </m:dPr>
                            <m:e>
                              <m:r>
                                <a:rPr lang="en-US" sz="1400" b="0" i="1" smtClean="0">
                                  <a:latin typeface="Cambria Math" panose="02040503050406030204" pitchFamily="18" charset="0"/>
                                </a:rPr>
                                <m:t>2+10</m:t>
                              </m:r>
                            </m:e>
                          </m:d>
                        </m:den>
                      </m:f>
                      <m:r>
                        <a:rPr lang="en-US" sz="1400" b="0" i="1" smtClean="0">
                          <a:latin typeface="Cambria Math" panose="02040503050406030204" pitchFamily="18" charset="0"/>
                        </a:rPr>
                        <m:t>=0.17</m:t>
                      </m:r>
                    </m:oMath>
                  </m:oMathPara>
                </a14:m>
                <a:endParaRPr lang="en-US" sz="1400" dirty="0"/>
              </a:p>
            </p:txBody>
          </p:sp>
        </mc:Choice>
        <mc:Fallback xmlns="">
          <p:sp>
            <p:nvSpPr>
              <p:cNvPr id="19" name="TextBox 18"/>
              <p:cNvSpPr txBox="1">
                <a:spLocks noRot="1" noChangeAspect="1" noMove="1" noResize="1" noEditPoints="1" noAdjustHandles="1" noChangeArrowheads="1" noChangeShapeType="1" noTextEdit="1"/>
              </p:cNvSpPr>
              <p:nvPr/>
            </p:nvSpPr>
            <p:spPr>
              <a:xfrm>
                <a:off x="8889136" y="2790137"/>
                <a:ext cx="1884298" cy="448584"/>
              </a:xfrm>
              <a:prstGeom prst="rect">
                <a:avLst/>
              </a:prstGeom>
              <a:blipFill>
                <a:blip r:embed="rId4"/>
                <a:stretch>
                  <a:fillRect l="-1618" r="-1618" b="-5479"/>
                </a:stretch>
              </a:blipFill>
            </p:spPr>
            <p:txBody>
              <a:bodyPr/>
              <a:lstStyle/>
              <a:p>
                <a:r>
                  <a:rPr lang="en-US">
                    <a:noFill/>
                  </a:rPr>
                  <a:t> </a:t>
                </a:r>
              </a:p>
            </p:txBody>
          </p:sp>
        </mc:Fallback>
      </mc:AlternateContent>
      <p:graphicFrame>
        <p:nvGraphicFramePr>
          <p:cNvPr id="20" name="Content Placeholder 4"/>
          <p:cNvGraphicFramePr>
            <a:graphicFrameLocks/>
          </p:cNvGraphicFramePr>
          <p:nvPr>
            <p:extLst>
              <p:ext uri="{D42A27DB-BD31-4B8C-83A1-F6EECF244321}">
                <p14:modId xmlns:p14="http://schemas.microsoft.com/office/powerpoint/2010/main" val="3540518032"/>
              </p:ext>
            </p:extLst>
          </p:nvPr>
        </p:nvGraphicFramePr>
        <p:xfrm>
          <a:off x="504825" y="1838325"/>
          <a:ext cx="2908527" cy="3291840"/>
        </p:xfrm>
        <a:graphic>
          <a:graphicData uri="http://schemas.openxmlformats.org/drawingml/2006/table">
            <a:tbl>
              <a:tblPr>
                <a:tableStyleId>{5C22544A-7EE6-4342-B048-85BDC9FD1C3A}</a:tableStyleId>
              </a:tblPr>
              <a:tblGrid>
                <a:gridCol w="969509">
                  <a:extLst>
                    <a:ext uri="{9D8B030D-6E8A-4147-A177-3AD203B41FA5}">
                      <a16:colId xmlns:a16="http://schemas.microsoft.com/office/drawing/2014/main" val="3590819804"/>
                    </a:ext>
                  </a:extLst>
                </a:gridCol>
                <a:gridCol w="969509">
                  <a:extLst>
                    <a:ext uri="{9D8B030D-6E8A-4147-A177-3AD203B41FA5}">
                      <a16:colId xmlns:a16="http://schemas.microsoft.com/office/drawing/2014/main" val="20000"/>
                    </a:ext>
                  </a:extLst>
                </a:gridCol>
                <a:gridCol w="969509">
                  <a:extLst>
                    <a:ext uri="{9D8B030D-6E8A-4147-A177-3AD203B41FA5}">
                      <a16:colId xmlns:a16="http://schemas.microsoft.com/office/drawing/2014/main" val="20001"/>
                    </a:ext>
                  </a:extLst>
                </a:gridCol>
              </a:tblGrid>
              <a:tr h="219312">
                <a:tc>
                  <a:txBody>
                    <a:bodyPr/>
                    <a:lstStyle/>
                    <a:p>
                      <a:r>
                        <a:rPr lang="en-US" sz="1200" b="1" dirty="0" err="1">
                          <a:latin typeface="Calibri" panose="020F0502020204030204" pitchFamily="34" charset="0"/>
                        </a:rPr>
                        <a:t>Obs</a:t>
                      </a:r>
                      <a:endParaRPr lang="en-US" sz="1200" b="1"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sz="1200" b="1" dirty="0">
                          <a:latin typeface="Calibri" panose="020F0502020204030204" pitchFamily="34" charset="0"/>
                        </a:rPr>
                        <a:t>Actual</a:t>
                      </a:r>
                      <a:r>
                        <a:rPr lang="en-US" sz="1200" b="1" baseline="0" dirty="0">
                          <a:latin typeface="Calibri" panose="020F0502020204030204" pitchFamily="34" charset="0"/>
                        </a:rPr>
                        <a:t> Class</a:t>
                      </a:r>
                      <a:endParaRPr lang="en-US" sz="1200" b="1"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sz="1200" b="1" dirty="0">
                          <a:latin typeface="Calibri" panose="020F0502020204030204" pitchFamily="34" charset="0"/>
                        </a:rPr>
                        <a:t>Prob. of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219312">
                <a:tc>
                  <a:txBody>
                    <a:bodyPr/>
                    <a:lstStyle/>
                    <a:p>
                      <a:r>
                        <a:rPr lang="en-US" sz="1050" dirty="0">
                          <a:latin typeface="Calibri" panose="020F050202020403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a:latin typeface="Calibri" panose="020F050202020403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a:latin typeface="Calibri" panose="020F0502020204030204" pitchFamily="34" charset="0"/>
                        </a:rPr>
                        <a:t>0.996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19312">
                <a:tc>
                  <a:txBody>
                    <a:bodyPr/>
                    <a:lstStyle/>
                    <a:p>
                      <a:r>
                        <a:rPr lang="en-US" sz="1050" dirty="0">
                          <a:latin typeface="Calibri" panose="020F050202020403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a:latin typeface="Calibri" panose="020F050202020403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a:latin typeface="Calibri" panose="020F0502020204030204" pitchFamily="34" charset="0"/>
                        </a:rPr>
                        <a:t>0.988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19312">
                <a:tc>
                  <a:txBody>
                    <a:bodyPr/>
                    <a:lstStyle/>
                    <a:p>
                      <a:r>
                        <a:rPr lang="en-US" sz="1050" dirty="0">
                          <a:latin typeface="Calibri" panose="020F050202020403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a:latin typeface="Calibri" panose="020F050202020403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a:latin typeface="Calibri" panose="020F0502020204030204" pitchFamily="34" charset="0"/>
                        </a:rPr>
                        <a:t>0.984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219312">
                <a:tc>
                  <a:txBody>
                    <a:bodyPr/>
                    <a:lstStyle/>
                    <a:p>
                      <a:r>
                        <a:rPr lang="en-US" sz="1050" dirty="0">
                          <a:latin typeface="Calibri" panose="020F0502020204030204" pitchFamily="3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a:latin typeface="Calibri" panose="020F050202020403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a:latin typeface="Calibri" panose="020F0502020204030204" pitchFamily="34" charset="0"/>
                        </a:rPr>
                        <a:t>0.980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219312">
                <a:tc>
                  <a:txBody>
                    <a:bodyPr/>
                    <a:lstStyle/>
                    <a:p>
                      <a:r>
                        <a:rPr lang="en-US" sz="1050" dirty="0">
                          <a:latin typeface="Calibri" panose="020F0502020204030204"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a:latin typeface="Calibri" panose="020F050202020403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a:latin typeface="Calibri" panose="020F0502020204030204" pitchFamily="34" charset="0"/>
                        </a:rPr>
                        <a:t>0.948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219312">
                <a:tc>
                  <a:txBody>
                    <a:bodyPr/>
                    <a:lstStyle/>
                    <a:p>
                      <a:r>
                        <a:rPr lang="en-US" sz="1050" dirty="0">
                          <a:latin typeface="Calibri" panose="020F0502020204030204"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a:latin typeface="Calibri" panose="020F050202020403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a:latin typeface="Calibri" panose="020F0502020204030204" pitchFamily="34" charset="0"/>
                        </a:rPr>
                        <a:t>0.889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219312">
                <a:tc>
                  <a:txBody>
                    <a:bodyPr/>
                    <a:lstStyle/>
                    <a:p>
                      <a:r>
                        <a:rPr lang="en-US" sz="1050" dirty="0">
                          <a:latin typeface="Calibri" panose="020F0502020204030204" pitchFamily="34"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a:latin typeface="Calibri" panose="020F050202020403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a:latin typeface="Calibri" panose="020F0502020204030204" pitchFamily="34" charset="0"/>
                        </a:rPr>
                        <a:t>0.848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219312">
                <a:tc>
                  <a:txBody>
                    <a:bodyPr/>
                    <a:lstStyle/>
                    <a:p>
                      <a:r>
                        <a:rPr lang="en-US" sz="1050" dirty="0">
                          <a:latin typeface="Calibri" panose="020F0502020204030204" pitchFamily="34"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a:latin typeface="Calibri" panose="020F0502020204030204"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a:latin typeface="Calibri" panose="020F0502020204030204" pitchFamily="34" charset="0"/>
                        </a:rPr>
                        <a:t>0.762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219312">
                <a:tc>
                  <a:txBody>
                    <a:bodyPr/>
                    <a:lstStyle/>
                    <a:p>
                      <a:r>
                        <a:rPr lang="en-US" sz="1050" dirty="0">
                          <a:latin typeface="Calibri" panose="020F0502020204030204" pitchFamily="34"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a:latin typeface="Calibri" panose="020F050202020403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a:latin typeface="Calibri" panose="020F0502020204030204" pitchFamily="34" charset="0"/>
                        </a:rPr>
                        <a:t>0.707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219312">
                <a:tc>
                  <a:txBody>
                    <a:bodyPr/>
                    <a:lstStyle/>
                    <a:p>
                      <a:r>
                        <a:rPr lang="en-US" sz="1050" dirty="0">
                          <a:latin typeface="Calibri" panose="020F0502020204030204" pitchFamily="3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a:latin typeface="Calibri" panose="020F050202020403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a:latin typeface="Calibri" panose="020F0502020204030204" pitchFamily="34" charset="0"/>
                        </a:rPr>
                        <a:t>0.681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r h="219312">
                <a:tc>
                  <a:txBody>
                    <a:bodyPr/>
                    <a:lstStyle/>
                    <a:p>
                      <a:r>
                        <a:rPr lang="en-US" sz="1050" dirty="0">
                          <a:latin typeface="Calibri" panose="020F0502020204030204" pitchFamily="34" charset="0"/>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a:latin typeface="Calibri" panose="020F050202020403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a:latin typeface="Calibri" panose="020F0502020204030204" pitchFamily="34" charset="0"/>
                        </a:rPr>
                        <a:t>0.656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r h="219312">
                <a:tc>
                  <a:txBody>
                    <a:bodyPr/>
                    <a:lstStyle/>
                    <a:p>
                      <a:r>
                        <a:rPr lang="en-US" sz="1050" dirty="0">
                          <a:latin typeface="Calibri" panose="020F0502020204030204" pitchFamily="34"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a:latin typeface="Calibri" panose="020F0502020204030204"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a:latin typeface="Calibri" panose="020F0502020204030204" pitchFamily="34" charset="0"/>
                        </a:rPr>
                        <a:t>0.622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2"/>
                  </a:ext>
                </a:extLst>
              </a:tr>
            </a:tbl>
          </a:graphicData>
        </a:graphic>
      </p:graphicFrame>
      <p:graphicFrame>
        <p:nvGraphicFramePr>
          <p:cNvPr id="21" name="Content Placeholder 4"/>
          <p:cNvGraphicFramePr>
            <a:graphicFrameLocks/>
          </p:cNvGraphicFramePr>
          <p:nvPr>
            <p:extLst>
              <p:ext uri="{D42A27DB-BD31-4B8C-83A1-F6EECF244321}">
                <p14:modId xmlns:p14="http://schemas.microsoft.com/office/powerpoint/2010/main" val="1455889636"/>
              </p:ext>
            </p:extLst>
          </p:nvPr>
        </p:nvGraphicFramePr>
        <p:xfrm>
          <a:off x="3561564" y="1838325"/>
          <a:ext cx="2908527" cy="3291840"/>
        </p:xfrm>
        <a:graphic>
          <a:graphicData uri="http://schemas.openxmlformats.org/drawingml/2006/table">
            <a:tbl>
              <a:tblPr>
                <a:tableStyleId>{5C22544A-7EE6-4342-B048-85BDC9FD1C3A}</a:tableStyleId>
              </a:tblPr>
              <a:tblGrid>
                <a:gridCol w="969509">
                  <a:extLst>
                    <a:ext uri="{9D8B030D-6E8A-4147-A177-3AD203B41FA5}">
                      <a16:colId xmlns:a16="http://schemas.microsoft.com/office/drawing/2014/main" val="3590819804"/>
                    </a:ext>
                  </a:extLst>
                </a:gridCol>
                <a:gridCol w="969509">
                  <a:extLst>
                    <a:ext uri="{9D8B030D-6E8A-4147-A177-3AD203B41FA5}">
                      <a16:colId xmlns:a16="http://schemas.microsoft.com/office/drawing/2014/main" val="20000"/>
                    </a:ext>
                  </a:extLst>
                </a:gridCol>
                <a:gridCol w="969509">
                  <a:extLst>
                    <a:ext uri="{9D8B030D-6E8A-4147-A177-3AD203B41FA5}">
                      <a16:colId xmlns:a16="http://schemas.microsoft.com/office/drawing/2014/main" val="20001"/>
                    </a:ext>
                  </a:extLst>
                </a:gridCol>
              </a:tblGrid>
              <a:tr h="219312">
                <a:tc>
                  <a:txBody>
                    <a:bodyPr/>
                    <a:lstStyle/>
                    <a:p>
                      <a:r>
                        <a:rPr lang="en-US" sz="1200" b="1" dirty="0" err="1">
                          <a:latin typeface="Calibri" panose="020F0502020204030204" pitchFamily="34" charset="0"/>
                        </a:rPr>
                        <a:t>Obs</a:t>
                      </a:r>
                      <a:endParaRPr lang="en-US" sz="1200" b="1"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sz="1200" b="1" dirty="0">
                          <a:latin typeface="Calibri" panose="020F0502020204030204" pitchFamily="34" charset="0"/>
                        </a:rPr>
                        <a:t>Actual</a:t>
                      </a:r>
                      <a:r>
                        <a:rPr lang="en-US" sz="1200" b="1" baseline="0" dirty="0">
                          <a:latin typeface="Calibri" panose="020F0502020204030204" pitchFamily="34" charset="0"/>
                        </a:rPr>
                        <a:t> Class</a:t>
                      </a:r>
                      <a:endParaRPr lang="en-US" sz="1200" b="1"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sz="1200" b="1" dirty="0">
                          <a:latin typeface="Calibri" panose="020F0502020204030204" pitchFamily="34" charset="0"/>
                        </a:rPr>
                        <a:t>Prob. of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219312">
                <a:tc>
                  <a:txBody>
                    <a:bodyPr/>
                    <a:lstStyle/>
                    <a:p>
                      <a:r>
                        <a:rPr lang="en-US" sz="1050" dirty="0">
                          <a:latin typeface="Calibri" panose="020F0502020204030204" pitchFamily="34" charset="0"/>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a:latin typeface="Calibri" panose="020F050202020403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a:latin typeface="Calibri" panose="020F0502020204030204" pitchFamily="34" charset="0"/>
                        </a:rPr>
                        <a:t>0.506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19312">
                <a:tc>
                  <a:txBody>
                    <a:bodyPr/>
                    <a:lstStyle/>
                    <a:p>
                      <a:r>
                        <a:rPr lang="en-US" sz="1050" dirty="0">
                          <a:latin typeface="Calibri" panose="020F0502020204030204" pitchFamily="34" charset="0"/>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a:latin typeface="Calibri" panose="020F0502020204030204"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a:latin typeface="Calibri" panose="020F0502020204030204" pitchFamily="34" charset="0"/>
                        </a:rPr>
                        <a:t>0.471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19312">
                <a:tc>
                  <a:txBody>
                    <a:bodyPr/>
                    <a:lstStyle/>
                    <a:p>
                      <a:r>
                        <a:rPr lang="en-US" sz="1050" dirty="0">
                          <a:latin typeface="Calibri" panose="020F0502020204030204" pitchFamily="34"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a:latin typeface="Calibri" panose="020F0502020204030204"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a:latin typeface="Calibri" panose="020F0502020204030204" pitchFamily="34" charset="0"/>
                        </a:rPr>
                        <a:t>0.337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219312">
                <a:tc>
                  <a:txBody>
                    <a:bodyPr/>
                    <a:lstStyle/>
                    <a:p>
                      <a:r>
                        <a:rPr lang="en-US" sz="1050" dirty="0">
                          <a:latin typeface="Calibri" panose="020F0502020204030204" pitchFamily="34"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a:latin typeface="Calibri" panose="020F050202020403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a:latin typeface="Calibri" panose="020F0502020204030204" pitchFamily="34" charset="0"/>
                        </a:rPr>
                        <a:t>0.218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219312">
                <a:tc>
                  <a:txBody>
                    <a:bodyPr/>
                    <a:lstStyle/>
                    <a:p>
                      <a:r>
                        <a:rPr lang="en-US" sz="1050" dirty="0">
                          <a:latin typeface="Calibri" panose="020F0502020204030204" pitchFamily="34" charset="0"/>
                        </a:rPr>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a:latin typeface="Calibri" panose="020F0502020204030204"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a:latin typeface="Calibri" panose="020F0502020204030204" pitchFamily="34" charset="0"/>
                        </a:rPr>
                        <a:t>0.199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219312">
                <a:tc>
                  <a:txBody>
                    <a:bodyPr/>
                    <a:lstStyle/>
                    <a:p>
                      <a:r>
                        <a:rPr lang="en-US" sz="1050" dirty="0">
                          <a:latin typeface="Calibri" panose="020F0502020204030204" pitchFamily="34" charset="0"/>
                        </a:rPr>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a:latin typeface="Calibri" panose="020F0502020204030204"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a:latin typeface="Calibri" panose="020F0502020204030204" pitchFamily="34" charset="0"/>
                        </a:rPr>
                        <a:t>0.149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219312">
                <a:tc>
                  <a:txBody>
                    <a:bodyPr/>
                    <a:lstStyle/>
                    <a:p>
                      <a:r>
                        <a:rPr lang="en-US" sz="1050" dirty="0">
                          <a:latin typeface="Calibri" panose="020F0502020204030204" pitchFamily="34" charset="0"/>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a:latin typeface="Calibri" panose="020F0502020204030204"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a:latin typeface="Calibri" panose="020F0502020204030204" pitchFamily="34" charset="0"/>
                        </a:rPr>
                        <a:t>0.048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219312">
                <a:tc>
                  <a:txBody>
                    <a:bodyPr/>
                    <a:lstStyle/>
                    <a:p>
                      <a:r>
                        <a:rPr lang="en-US" sz="1050" dirty="0">
                          <a:latin typeface="Calibri" panose="020F0502020204030204" pitchFamily="34"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a:latin typeface="Calibri" panose="020F0502020204030204"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a:latin typeface="Calibri" panose="020F0502020204030204" pitchFamily="34" charset="0"/>
                        </a:rPr>
                        <a:t>0.038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219312">
                <a:tc>
                  <a:txBody>
                    <a:bodyPr/>
                    <a:lstStyle/>
                    <a:p>
                      <a:r>
                        <a:rPr lang="en-US" sz="1050" dirty="0">
                          <a:latin typeface="Calibri" panose="020F0502020204030204" pitchFamily="34" charset="0"/>
                        </a:rPr>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a:latin typeface="Calibri" panose="020F0502020204030204"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a:latin typeface="Calibri" panose="020F0502020204030204" pitchFamily="34" charset="0"/>
                        </a:rPr>
                        <a:t>0.025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219312">
                <a:tc>
                  <a:txBody>
                    <a:bodyPr/>
                    <a:lstStyle/>
                    <a:p>
                      <a:r>
                        <a:rPr lang="en-US" sz="1050" dirty="0">
                          <a:latin typeface="Calibri" panose="020F0502020204030204" pitchFamily="34" charset="0"/>
                        </a:rPr>
                        <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a:latin typeface="Calibri" panose="020F0502020204030204"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a:latin typeface="Calibri" panose="020F0502020204030204" pitchFamily="34" charset="0"/>
                        </a:rPr>
                        <a:t>0.022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r h="219312">
                <a:tc>
                  <a:txBody>
                    <a:bodyPr/>
                    <a:lstStyle/>
                    <a:p>
                      <a:r>
                        <a:rPr lang="en-US" sz="1050" dirty="0">
                          <a:latin typeface="Calibri" panose="020F0502020204030204" pitchFamily="34" charset="0"/>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a:latin typeface="Calibri" panose="020F0502020204030204"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a:latin typeface="Calibri" panose="020F0502020204030204" pitchFamily="34" charset="0"/>
                        </a:rPr>
                        <a:t>0.016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r h="219312">
                <a:tc>
                  <a:txBody>
                    <a:bodyPr/>
                    <a:lstStyle/>
                    <a:p>
                      <a:r>
                        <a:rPr lang="en-US" sz="1050" dirty="0">
                          <a:latin typeface="Calibri" panose="020F0502020204030204" pitchFamily="34" charset="0"/>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a:latin typeface="Calibri" panose="020F0502020204030204"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dirty="0">
                          <a:latin typeface="Calibri" panose="020F0502020204030204" pitchFamily="34" charset="0"/>
                        </a:rPr>
                        <a:t>0.004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2"/>
                  </a:ext>
                </a:extLst>
              </a:tr>
            </a:tbl>
          </a:graphicData>
        </a:graphic>
      </p:graphicFrame>
      <mc:AlternateContent xmlns:mc="http://schemas.openxmlformats.org/markup-compatibility/2006" xmlns:a14="http://schemas.microsoft.com/office/drawing/2010/main">
        <mc:Choice Requires="a14">
          <p:sp>
            <p:nvSpPr>
              <p:cNvPr id="22" name="TextBox 21"/>
              <p:cNvSpPr txBox="1"/>
              <p:nvPr/>
            </p:nvSpPr>
            <p:spPr>
              <a:xfrm>
                <a:off x="8889136" y="4189454"/>
                <a:ext cx="1743234" cy="4485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𝑇𝑃𝑅</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d>
                            <m:dPr>
                              <m:ctrlPr>
                                <a:rPr lang="en-US" sz="1400" b="0" i="1" smtClean="0">
                                  <a:latin typeface="Cambria Math" panose="02040503050406030204" pitchFamily="18" charset="0"/>
                                </a:rPr>
                              </m:ctrlPr>
                            </m:dPr>
                            <m:e>
                              <m:r>
                                <a:rPr lang="en-US" sz="1400" b="0" i="1" smtClean="0">
                                  <a:latin typeface="Cambria Math" panose="02040503050406030204" pitchFamily="18" charset="0"/>
                                </a:rPr>
                                <m:t>7</m:t>
                              </m:r>
                            </m:e>
                          </m:d>
                        </m:num>
                        <m:den>
                          <m:d>
                            <m:dPr>
                              <m:ctrlPr>
                                <a:rPr lang="en-US" sz="1400" b="0" i="1" smtClean="0">
                                  <a:latin typeface="Cambria Math" panose="02040503050406030204" pitchFamily="18" charset="0"/>
                                </a:rPr>
                              </m:ctrlPr>
                            </m:dPr>
                            <m:e>
                              <m:r>
                                <a:rPr lang="en-US" sz="1400" b="0" i="1" smtClean="0">
                                  <a:latin typeface="Cambria Math" panose="02040503050406030204" pitchFamily="18" charset="0"/>
                                </a:rPr>
                                <m:t>7+5</m:t>
                              </m:r>
                            </m:e>
                          </m:d>
                        </m:den>
                      </m:f>
                      <m:r>
                        <a:rPr lang="en-US" sz="1400" b="0" i="1" smtClean="0">
                          <a:latin typeface="Cambria Math" panose="02040503050406030204" pitchFamily="18" charset="0"/>
                        </a:rPr>
                        <m:t>=0.58</m:t>
                      </m:r>
                    </m:oMath>
                  </m:oMathPara>
                </a14:m>
                <a:endParaRPr lang="en-US" sz="1400" dirty="0"/>
              </a:p>
            </p:txBody>
          </p:sp>
        </mc:Choice>
        <mc:Fallback xmlns="">
          <p:sp>
            <p:nvSpPr>
              <p:cNvPr id="22" name="TextBox 21"/>
              <p:cNvSpPr txBox="1">
                <a:spLocks noRot="1" noChangeAspect="1" noMove="1" noResize="1" noEditPoints="1" noAdjustHandles="1" noChangeArrowheads="1" noChangeShapeType="1" noTextEdit="1"/>
              </p:cNvSpPr>
              <p:nvPr/>
            </p:nvSpPr>
            <p:spPr>
              <a:xfrm>
                <a:off x="8889136" y="4189454"/>
                <a:ext cx="1743234" cy="448584"/>
              </a:xfrm>
              <a:prstGeom prst="rect">
                <a:avLst/>
              </a:prstGeom>
              <a:blipFill>
                <a:blip r:embed="rId5"/>
                <a:stretch>
                  <a:fillRect l="-1748" r="-2098" b="-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8889136" y="4681581"/>
                <a:ext cx="1784911" cy="4485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𝐹𝑃𝑅</m:t>
                      </m:r>
                      <m:r>
                        <a:rPr lang="en-US" sz="1400" b="0" i="1" smtClean="0">
                          <a:latin typeface="Cambria Math" panose="02040503050406030204" pitchFamily="18" charset="0"/>
                        </a:rPr>
                        <m:t> =</m:t>
                      </m:r>
                      <m:f>
                        <m:fPr>
                          <m:ctrlPr>
                            <a:rPr lang="en-US" sz="1400" b="0" i="1" smtClean="0">
                              <a:latin typeface="Cambria Math" panose="02040503050406030204" pitchFamily="18" charset="0"/>
                            </a:rPr>
                          </m:ctrlPr>
                        </m:fPr>
                        <m:num>
                          <m:d>
                            <m:dPr>
                              <m:ctrlPr>
                                <a:rPr lang="en-US" sz="1400" b="0" i="1" smtClean="0">
                                  <a:latin typeface="Cambria Math" panose="02040503050406030204" pitchFamily="18" charset="0"/>
                                </a:rPr>
                              </m:ctrlPr>
                            </m:dPr>
                            <m:e>
                              <m:r>
                                <a:rPr lang="en-US" sz="1400" b="0" i="1" smtClean="0">
                                  <a:latin typeface="Cambria Math" panose="02040503050406030204" pitchFamily="18" charset="0"/>
                                </a:rPr>
                                <m:t>0</m:t>
                              </m:r>
                            </m:e>
                          </m:d>
                        </m:num>
                        <m:den>
                          <m:d>
                            <m:dPr>
                              <m:ctrlPr>
                                <a:rPr lang="en-US" sz="1400" b="0" i="1" smtClean="0">
                                  <a:latin typeface="Cambria Math" panose="02040503050406030204" pitchFamily="18" charset="0"/>
                                </a:rPr>
                              </m:ctrlPr>
                            </m:dPr>
                            <m:e>
                              <m:r>
                                <a:rPr lang="en-US" sz="1400" b="0" i="1" smtClean="0">
                                  <a:latin typeface="Cambria Math" panose="02040503050406030204" pitchFamily="18" charset="0"/>
                                </a:rPr>
                                <m:t>0+12</m:t>
                              </m:r>
                            </m:e>
                          </m:d>
                        </m:den>
                      </m:f>
                      <m:r>
                        <a:rPr lang="en-US" sz="1400" b="0" i="1" smtClean="0">
                          <a:latin typeface="Cambria Math" panose="02040503050406030204" pitchFamily="18" charset="0"/>
                        </a:rPr>
                        <m:t>=0.0</m:t>
                      </m:r>
                    </m:oMath>
                  </m:oMathPara>
                </a14:m>
                <a:endParaRPr lang="en-US" sz="1400" dirty="0"/>
              </a:p>
            </p:txBody>
          </p:sp>
        </mc:Choice>
        <mc:Fallback xmlns="">
          <p:sp>
            <p:nvSpPr>
              <p:cNvPr id="23" name="TextBox 22"/>
              <p:cNvSpPr txBox="1">
                <a:spLocks noRot="1" noChangeAspect="1" noMove="1" noResize="1" noEditPoints="1" noAdjustHandles="1" noChangeArrowheads="1" noChangeShapeType="1" noTextEdit="1"/>
              </p:cNvSpPr>
              <p:nvPr/>
            </p:nvSpPr>
            <p:spPr>
              <a:xfrm>
                <a:off x="8889136" y="4681581"/>
                <a:ext cx="1784911" cy="448584"/>
              </a:xfrm>
              <a:prstGeom prst="rect">
                <a:avLst/>
              </a:prstGeom>
              <a:blipFill>
                <a:blip r:embed="rId6"/>
                <a:stretch>
                  <a:fillRect l="-1706" r="-1706" b="-405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01A7ADE-E78F-4068-B691-87A7BF8C4DE5}" type="slidenum">
              <a:rPr lang="en-US" smtClean="0"/>
              <a:pPr/>
              <a:t>48</a:t>
            </a:fld>
            <a:endParaRPr lang="en-US" dirty="0"/>
          </a:p>
        </p:txBody>
      </p:sp>
    </p:spTree>
    <p:extLst>
      <p:ext uri="{BB962C8B-B14F-4D97-AF65-F5344CB8AC3E}">
        <p14:creationId xmlns:p14="http://schemas.microsoft.com/office/powerpoint/2010/main" val="2253666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12"/>
                                        </p:tgtEl>
                                        <p:attrNameLst>
                                          <p:attrName>style.visibility</p:attrName>
                                        </p:attrNameLst>
                                      </p:cBhvr>
                                      <p:to>
                                        <p:strVal val="visible"/>
                                      </p:to>
                                    </p:set>
                                    <p:animEffect transition="in" filter="wipe(left)">
                                      <p:cBhvr>
                                        <p:cTn id="9" dur="500"/>
                                        <p:tgtEl>
                                          <p:spTgt spid="12"/>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down)">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12"/>
                                        </p:tgtEl>
                                        <p:attrNameLst>
                                          <p:attrName>style.visibility</p:attrName>
                                        </p:attrNameLst>
                                      </p:cBhvr>
                                      <p:to>
                                        <p:strVal val="hidden"/>
                                      </p:to>
                                    </p:set>
                                  </p:childTnLst>
                                </p:cTn>
                              </p:par>
                              <p:par>
                                <p:cTn id="31" presetID="22" presetClass="entr" presetSubtype="8"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left)">
                                      <p:cBhvr>
                                        <p:cTn id="33" dur="500"/>
                                        <p:tgtEl>
                                          <p:spTgt spid="13"/>
                                        </p:tgtEl>
                                      </p:cBhvr>
                                    </p:animEffect>
                                  </p:childTnLst>
                                </p:cTn>
                              </p:par>
                              <p:par>
                                <p:cTn id="34" presetID="1" presetClass="exit" presetSubtype="0" fill="hold" grpId="1" nodeType="withEffect">
                                  <p:stCondLst>
                                    <p:cond delay="0"/>
                                  </p:stCondLst>
                                  <p:childTnLst>
                                    <p:set>
                                      <p:cBhvr>
                                        <p:cTn id="35" dur="1" fill="hold">
                                          <p:stCondLst>
                                            <p:cond delay="0"/>
                                          </p:stCondLst>
                                        </p:cTn>
                                        <p:tgtEl>
                                          <p:spTgt spid="6"/>
                                        </p:tgtEl>
                                        <p:attrNameLst>
                                          <p:attrName>style.visibility</p:attrName>
                                        </p:attrNameLst>
                                      </p:cBhvr>
                                      <p:to>
                                        <p:strVal val="hidden"/>
                                      </p:to>
                                    </p:set>
                                  </p:childTnLst>
                                </p:cTn>
                              </p:par>
                              <p:par>
                                <p:cTn id="36" presetID="1" presetClass="exit" presetSubtype="0" fill="hold" grpId="1" nodeType="withEffect">
                                  <p:stCondLst>
                                    <p:cond delay="0"/>
                                  </p:stCondLst>
                                  <p:childTnLst>
                                    <p:set>
                                      <p:cBhvr>
                                        <p:cTn id="37" dur="1" fill="hold">
                                          <p:stCondLst>
                                            <p:cond delay="0"/>
                                          </p:stCondLst>
                                        </p:cTn>
                                        <p:tgtEl>
                                          <p:spTgt spid="24"/>
                                        </p:tgtEl>
                                        <p:attrNameLst>
                                          <p:attrName>style.visibility</p:attrName>
                                        </p:attrNameLst>
                                      </p:cBhvr>
                                      <p:to>
                                        <p:strVal val="hidden"/>
                                      </p:to>
                                    </p:set>
                                  </p:childTnLst>
                                </p:cTn>
                              </p:par>
                            </p:childTnLst>
                          </p:cTn>
                        </p:par>
                        <p:par>
                          <p:cTn id="38" fill="hold">
                            <p:stCondLst>
                              <p:cond delay="500"/>
                            </p:stCondLst>
                            <p:childTnLst>
                              <p:par>
                                <p:cTn id="39" presetID="22" presetClass="entr" presetSubtype="4" fill="hold" grpId="0" nodeType="after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wipe(down)">
                                      <p:cBhvr>
                                        <p:cTn id="41" dur="500"/>
                                        <p:tgtEl>
                                          <p:spTgt spid="25"/>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7"/>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2"/>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24" grpId="0" animBg="1"/>
      <p:bldP spid="24" grpId="1" animBg="1"/>
      <p:bldP spid="25" grpId="0" animBg="1"/>
      <p:bldP spid="18" grpId="0"/>
      <p:bldP spid="19" grpId="0"/>
      <p:bldP spid="22" grpId="0"/>
      <p:bldP spid="2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319" y="365125"/>
            <a:ext cx="9078607" cy="1060021"/>
          </a:xfrm>
        </p:spPr>
        <p:txBody>
          <a:bodyPr/>
          <a:lstStyle/>
          <a:p>
            <a:r>
              <a:rPr lang="en-US" dirty="0"/>
              <a:t>The Receiver Operating Characteristics (ROC) Curve</a:t>
            </a:r>
          </a:p>
        </p:txBody>
      </p:sp>
      <p:sp>
        <p:nvSpPr>
          <p:cNvPr id="3" name="Content Placeholder 2"/>
          <p:cNvSpPr>
            <a:spLocks noGrp="1"/>
          </p:cNvSpPr>
          <p:nvPr>
            <p:ph idx="1"/>
          </p:nvPr>
        </p:nvSpPr>
        <p:spPr>
          <a:xfrm>
            <a:off x="859422" y="1711625"/>
            <a:ext cx="9170698" cy="4644725"/>
          </a:xfrm>
        </p:spPr>
        <p:txBody>
          <a:bodyPr>
            <a:normAutofit/>
          </a:bodyPr>
          <a:lstStyle/>
          <a:p>
            <a:r>
              <a:rPr lang="en-US" dirty="0"/>
              <a:t>The </a:t>
            </a:r>
            <a:r>
              <a:rPr lang="en-US" b="1" dirty="0">
                <a:solidFill>
                  <a:srgbClr val="00853E"/>
                </a:solidFill>
              </a:rPr>
              <a:t>Receiver Operating Characteristics (ROC) Curve </a:t>
            </a:r>
            <a:r>
              <a:rPr lang="en-US" dirty="0"/>
              <a:t>is used in signal detection to characterize the tradeoff between hit rate and false alarm rate</a:t>
            </a:r>
          </a:p>
          <a:p>
            <a:r>
              <a:rPr lang="en-US" dirty="0"/>
              <a:t>Characterizes the performance of a model using a wide range of cutoff values</a:t>
            </a:r>
          </a:p>
          <a:p>
            <a:r>
              <a:rPr lang="en-US" dirty="0"/>
              <a:t>Plots performance of classifier in terms of its </a:t>
            </a:r>
            <a:r>
              <a:rPr lang="en-US" b="1" dirty="0">
                <a:solidFill>
                  <a:srgbClr val="00853E"/>
                </a:solidFill>
              </a:rPr>
              <a:t>true positive </a:t>
            </a:r>
            <a:r>
              <a:rPr lang="en-US" dirty="0"/>
              <a:t>(vertical axis) and </a:t>
            </a:r>
            <a:r>
              <a:rPr lang="en-US" b="1" dirty="0">
                <a:solidFill>
                  <a:srgbClr val="00853E"/>
                </a:solidFill>
              </a:rPr>
              <a:t>false positive</a:t>
            </a:r>
            <a:r>
              <a:rPr lang="en-US" dirty="0">
                <a:solidFill>
                  <a:srgbClr val="DC7D01"/>
                </a:solidFill>
              </a:rPr>
              <a:t> </a:t>
            </a:r>
            <a:r>
              <a:rPr lang="en-US" dirty="0"/>
              <a:t>(horizontal axis) rates</a:t>
            </a:r>
          </a:p>
          <a:p>
            <a:r>
              <a:rPr lang="en-US" b="1" dirty="0">
                <a:solidFill>
                  <a:srgbClr val="00853E"/>
                </a:solidFill>
              </a:rPr>
              <a:t>True positive rate </a:t>
            </a:r>
            <a:r>
              <a:rPr lang="en-US" dirty="0"/>
              <a:t>– the percentage of cases that are positive and are correctly predicted as positive among all the positive cases</a:t>
            </a:r>
          </a:p>
          <a:p>
            <a:r>
              <a:rPr lang="en-US" b="1" dirty="0">
                <a:solidFill>
                  <a:srgbClr val="00853E"/>
                </a:solidFill>
              </a:rPr>
              <a:t>False positive rate </a:t>
            </a:r>
            <a:r>
              <a:rPr lang="en-US" dirty="0"/>
              <a:t>– the percentage of cases that are negative and are incorrectly predicted as positive among all negative cases</a:t>
            </a:r>
          </a:p>
          <a:p>
            <a:pPr lvl="1"/>
            <a:endParaRPr lang="en-US" dirty="0"/>
          </a:p>
        </p:txBody>
      </p:sp>
      <p:sp>
        <p:nvSpPr>
          <p:cNvPr id="4" name="Slide Number Placeholder 3"/>
          <p:cNvSpPr>
            <a:spLocks noGrp="1"/>
          </p:cNvSpPr>
          <p:nvPr>
            <p:ph type="sldNum" sz="quarter" idx="12"/>
          </p:nvPr>
        </p:nvSpPr>
        <p:spPr/>
        <p:txBody>
          <a:bodyPr/>
          <a:lstStyle/>
          <a:p>
            <a:fld id="{601A7ADE-E78F-4068-B691-87A7BF8C4DE5}" type="slidenum">
              <a:rPr lang="en-US" smtClean="0"/>
              <a:pPr/>
              <a:t>49</a:t>
            </a:fld>
            <a:endParaRPr lang="en-US" dirty="0"/>
          </a:p>
        </p:txBody>
      </p:sp>
    </p:spTree>
    <p:extLst>
      <p:ext uri="{BB962C8B-B14F-4D97-AF65-F5344CB8AC3E}">
        <p14:creationId xmlns:p14="http://schemas.microsoft.com/office/powerpoint/2010/main" val="3313073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Holdout</a:t>
            </a:r>
          </a:p>
        </p:txBody>
      </p:sp>
      <p:graphicFrame>
        <p:nvGraphicFramePr>
          <p:cNvPr id="14" name="Content Placeholder 6"/>
          <p:cNvGraphicFramePr>
            <a:graphicFrameLocks/>
          </p:cNvGraphicFramePr>
          <p:nvPr>
            <p:extLst>
              <p:ext uri="{D42A27DB-BD31-4B8C-83A1-F6EECF244321}">
                <p14:modId xmlns:p14="http://schemas.microsoft.com/office/powerpoint/2010/main" val="3291768277"/>
              </p:ext>
            </p:extLst>
          </p:nvPr>
        </p:nvGraphicFramePr>
        <p:xfrm>
          <a:off x="8388577" y="5815367"/>
          <a:ext cx="1727880" cy="914400"/>
        </p:xfrm>
        <a:graphic>
          <a:graphicData uri="http://schemas.openxmlformats.org/drawingml/2006/table">
            <a:tbl>
              <a:tblPr>
                <a:tableStyleId>{5C22544A-7EE6-4342-B048-85BDC9FD1C3A}</a:tableStyleId>
              </a:tblPr>
              <a:tblGrid>
                <a:gridCol w="223539">
                  <a:extLst>
                    <a:ext uri="{9D8B030D-6E8A-4147-A177-3AD203B41FA5}">
                      <a16:colId xmlns:a16="http://schemas.microsoft.com/office/drawing/2014/main" val="20000"/>
                    </a:ext>
                  </a:extLst>
                </a:gridCol>
                <a:gridCol w="1504341">
                  <a:extLst>
                    <a:ext uri="{9D8B030D-6E8A-4147-A177-3AD203B41FA5}">
                      <a16:colId xmlns:a16="http://schemas.microsoft.com/office/drawing/2014/main" val="20001"/>
                    </a:ext>
                  </a:extLst>
                </a:gridCol>
              </a:tblGrid>
              <a:tr h="180766">
                <a:tc>
                  <a:txBody>
                    <a:bodyPr/>
                    <a:lstStyle/>
                    <a:p>
                      <a:pPr algn="l"/>
                      <a:endParaRPr lang="en-US" sz="1400" dirty="0">
                        <a:latin typeface="Calibri" panose="020F0502020204030204" pitchFamily="34" charset="0"/>
                      </a:endParaRPr>
                    </a:p>
                  </a:txBody>
                  <a:tcPr anchor="ctr">
                    <a:solidFill>
                      <a:schemeClr val="bg1">
                        <a:lumMod val="75000"/>
                      </a:schemeClr>
                    </a:solidFill>
                  </a:tcPr>
                </a:tc>
                <a:tc>
                  <a:txBody>
                    <a:bodyPr/>
                    <a:lstStyle/>
                    <a:p>
                      <a:pPr algn="l"/>
                      <a:r>
                        <a:rPr lang="en-US" sz="1400" dirty="0">
                          <a:latin typeface="Calibri" panose="020F0502020204030204" pitchFamily="34" charset="0"/>
                        </a:rPr>
                        <a:t>Original</a:t>
                      </a:r>
                      <a:r>
                        <a:rPr lang="en-US" sz="1400" baseline="0" dirty="0">
                          <a:latin typeface="Calibri" panose="020F0502020204030204" pitchFamily="34" charset="0"/>
                        </a:rPr>
                        <a:t> Data</a:t>
                      </a:r>
                      <a:endParaRPr lang="en-US" sz="1400" dirty="0">
                        <a:latin typeface="Calibri" panose="020F0502020204030204" pitchFamily="34" charset="0"/>
                      </a:endParaRPr>
                    </a:p>
                  </a:txBody>
                  <a:tcPr anchor="ctr">
                    <a:noFill/>
                  </a:tcPr>
                </a:tc>
                <a:extLst>
                  <a:ext uri="{0D108BD9-81ED-4DB2-BD59-A6C34878D82A}">
                    <a16:rowId xmlns:a16="http://schemas.microsoft.com/office/drawing/2014/main" val="4163351259"/>
                  </a:ext>
                </a:extLst>
              </a:tr>
              <a:tr h="180766">
                <a:tc>
                  <a:txBody>
                    <a:bodyPr/>
                    <a:lstStyle/>
                    <a:p>
                      <a:pPr algn="l"/>
                      <a:endParaRPr lang="en-US" sz="1400" dirty="0">
                        <a:latin typeface="Calibri" panose="020F0502020204030204" pitchFamily="34" charset="0"/>
                      </a:endParaRPr>
                    </a:p>
                  </a:txBody>
                  <a:tcPr anchor="ctr">
                    <a:solidFill>
                      <a:schemeClr val="accent1"/>
                    </a:solidFill>
                  </a:tcPr>
                </a:tc>
                <a:tc>
                  <a:txBody>
                    <a:bodyPr/>
                    <a:lstStyle/>
                    <a:p>
                      <a:pPr algn="l"/>
                      <a:r>
                        <a:rPr lang="en-US" sz="1400" dirty="0">
                          <a:latin typeface="Calibri" panose="020F0502020204030204" pitchFamily="34" charset="0"/>
                        </a:rPr>
                        <a:t>Training</a:t>
                      </a:r>
                    </a:p>
                  </a:txBody>
                  <a:tcPr anchor="ctr">
                    <a:noFill/>
                  </a:tcPr>
                </a:tc>
                <a:extLst>
                  <a:ext uri="{0D108BD9-81ED-4DB2-BD59-A6C34878D82A}">
                    <a16:rowId xmlns:a16="http://schemas.microsoft.com/office/drawing/2014/main" val="10000"/>
                  </a:ext>
                </a:extLst>
              </a:tr>
              <a:tr h="180766">
                <a:tc>
                  <a:txBody>
                    <a:bodyPr/>
                    <a:lstStyle/>
                    <a:p>
                      <a:pPr algn="l"/>
                      <a:endParaRPr lang="en-US" sz="1400" dirty="0">
                        <a:latin typeface="Calibri" panose="020F0502020204030204" pitchFamily="34" charset="0"/>
                      </a:endParaRPr>
                    </a:p>
                  </a:txBody>
                  <a:tcPr anchor="ctr">
                    <a:solidFill>
                      <a:srgbClr val="00853E"/>
                    </a:solidFill>
                  </a:tcPr>
                </a:tc>
                <a:tc>
                  <a:txBody>
                    <a:bodyPr/>
                    <a:lstStyle/>
                    <a:p>
                      <a:pPr algn="l"/>
                      <a:r>
                        <a:rPr lang="en-US" sz="1400" dirty="0">
                          <a:latin typeface="Calibri" panose="020F0502020204030204" pitchFamily="34" charset="0"/>
                        </a:rPr>
                        <a:t>Testing</a:t>
                      </a:r>
                    </a:p>
                  </a:txBody>
                  <a:tcPr anchor="ctr">
                    <a:noFill/>
                  </a:tcPr>
                </a:tc>
                <a:extLst>
                  <a:ext uri="{0D108BD9-81ED-4DB2-BD59-A6C34878D82A}">
                    <a16:rowId xmlns:a16="http://schemas.microsoft.com/office/drawing/2014/main" val="10001"/>
                  </a:ext>
                </a:extLst>
              </a:tr>
            </a:tbl>
          </a:graphicData>
        </a:graphic>
      </p:graphicFrame>
      <p:graphicFrame>
        <p:nvGraphicFramePr>
          <p:cNvPr id="10" name="Content Placeholder 6"/>
          <p:cNvGraphicFramePr>
            <a:graphicFrameLocks/>
          </p:cNvGraphicFramePr>
          <p:nvPr>
            <p:extLst>
              <p:ext uri="{D42A27DB-BD31-4B8C-83A1-F6EECF244321}">
                <p14:modId xmlns:p14="http://schemas.microsoft.com/office/powerpoint/2010/main" val="1239221811"/>
              </p:ext>
            </p:extLst>
          </p:nvPr>
        </p:nvGraphicFramePr>
        <p:xfrm>
          <a:off x="1261872" y="2383973"/>
          <a:ext cx="8594720" cy="457200"/>
        </p:xfrm>
        <a:graphic>
          <a:graphicData uri="http://schemas.openxmlformats.org/drawingml/2006/table">
            <a:tbl>
              <a:tblPr>
                <a:tableStyleId>{5C22544A-7EE6-4342-B048-85BDC9FD1C3A}</a:tableStyleId>
              </a:tblPr>
              <a:tblGrid>
                <a:gridCol w="214868">
                  <a:extLst>
                    <a:ext uri="{9D8B030D-6E8A-4147-A177-3AD203B41FA5}">
                      <a16:colId xmlns:a16="http://schemas.microsoft.com/office/drawing/2014/main" val="20000"/>
                    </a:ext>
                  </a:extLst>
                </a:gridCol>
                <a:gridCol w="214868">
                  <a:extLst>
                    <a:ext uri="{9D8B030D-6E8A-4147-A177-3AD203B41FA5}">
                      <a16:colId xmlns:a16="http://schemas.microsoft.com/office/drawing/2014/main" val="20001"/>
                    </a:ext>
                  </a:extLst>
                </a:gridCol>
                <a:gridCol w="214868">
                  <a:extLst>
                    <a:ext uri="{9D8B030D-6E8A-4147-A177-3AD203B41FA5}">
                      <a16:colId xmlns:a16="http://schemas.microsoft.com/office/drawing/2014/main" val="20002"/>
                    </a:ext>
                  </a:extLst>
                </a:gridCol>
                <a:gridCol w="214868">
                  <a:extLst>
                    <a:ext uri="{9D8B030D-6E8A-4147-A177-3AD203B41FA5}">
                      <a16:colId xmlns:a16="http://schemas.microsoft.com/office/drawing/2014/main" val="20003"/>
                    </a:ext>
                  </a:extLst>
                </a:gridCol>
                <a:gridCol w="214868">
                  <a:extLst>
                    <a:ext uri="{9D8B030D-6E8A-4147-A177-3AD203B41FA5}">
                      <a16:colId xmlns:a16="http://schemas.microsoft.com/office/drawing/2014/main" val="20004"/>
                    </a:ext>
                  </a:extLst>
                </a:gridCol>
                <a:gridCol w="214868">
                  <a:extLst>
                    <a:ext uri="{9D8B030D-6E8A-4147-A177-3AD203B41FA5}">
                      <a16:colId xmlns:a16="http://schemas.microsoft.com/office/drawing/2014/main" val="20005"/>
                    </a:ext>
                  </a:extLst>
                </a:gridCol>
                <a:gridCol w="214868">
                  <a:extLst>
                    <a:ext uri="{9D8B030D-6E8A-4147-A177-3AD203B41FA5}">
                      <a16:colId xmlns:a16="http://schemas.microsoft.com/office/drawing/2014/main" val="20006"/>
                    </a:ext>
                  </a:extLst>
                </a:gridCol>
                <a:gridCol w="214868">
                  <a:extLst>
                    <a:ext uri="{9D8B030D-6E8A-4147-A177-3AD203B41FA5}">
                      <a16:colId xmlns:a16="http://schemas.microsoft.com/office/drawing/2014/main" val="20007"/>
                    </a:ext>
                  </a:extLst>
                </a:gridCol>
                <a:gridCol w="214868">
                  <a:extLst>
                    <a:ext uri="{9D8B030D-6E8A-4147-A177-3AD203B41FA5}">
                      <a16:colId xmlns:a16="http://schemas.microsoft.com/office/drawing/2014/main" val="20008"/>
                    </a:ext>
                  </a:extLst>
                </a:gridCol>
                <a:gridCol w="214868">
                  <a:extLst>
                    <a:ext uri="{9D8B030D-6E8A-4147-A177-3AD203B41FA5}">
                      <a16:colId xmlns:a16="http://schemas.microsoft.com/office/drawing/2014/main" val="20009"/>
                    </a:ext>
                  </a:extLst>
                </a:gridCol>
                <a:gridCol w="214868">
                  <a:extLst>
                    <a:ext uri="{9D8B030D-6E8A-4147-A177-3AD203B41FA5}">
                      <a16:colId xmlns:a16="http://schemas.microsoft.com/office/drawing/2014/main" val="20010"/>
                    </a:ext>
                  </a:extLst>
                </a:gridCol>
                <a:gridCol w="214868">
                  <a:extLst>
                    <a:ext uri="{9D8B030D-6E8A-4147-A177-3AD203B41FA5}">
                      <a16:colId xmlns:a16="http://schemas.microsoft.com/office/drawing/2014/main" val="20011"/>
                    </a:ext>
                  </a:extLst>
                </a:gridCol>
                <a:gridCol w="214868">
                  <a:extLst>
                    <a:ext uri="{9D8B030D-6E8A-4147-A177-3AD203B41FA5}">
                      <a16:colId xmlns:a16="http://schemas.microsoft.com/office/drawing/2014/main" val="20012"/>
                    </a:ext>
                  </a:extLst>
                </a:gridCol>
                <a:gridCol w="214868">
                  <a:extLst>
                    <a:ext uri="{9D8B030D-6E8A-4147-A177-3AD203B41FA5}">
                      <a16:colId xmlns:a16="http://schemas.microsoft.com/office/drawing/2014/main" val="20013"/>
                    </a:ext>
                  </a:extLst>
                </a:gridCol>
                <a:gridCol w="214868">
                  <a:extLst>
                    <a:ext uri="{9D8B030D-6E8A-4147-A177-3AD203B41FA5}">
                      <a16:colId xmlns:a16="http://schemas.microsoft.com/office/drawing/2014/main" val="20014"/>
                    </a:ext>
                  </a:extLst>
                </a:gridCol>
                <a:gridCol w="214868">
                  <a:extLst>
                    <a:ext uri="{9D8B030D-6E8A-4147-A177-3AD203B41FA5}">
                      <a16:colId xmlns:a16="http://schemas.microsoft.com/office/drawing/2014/main" val="20015"/>
                    </a:ext>
                  </a:extLst>
                </a:gridCol>
                <a:gridCol w="214868">
                  <a:extLst>
                    <a:ext uri="{9D8B030D-6E8A-4147-A177-3AD203B41FA5}">
                      <a16:colId xmlns:a16="http://schemas.microsoft.com/office/drawing/2014/main" val="20016"/>
                    </a:ext>
                  </a:extLst>
                </a:gridCol>
                <a:gridCol w="214868">
                  <a:extLst>
                    <a:ext uri="{9D8B030D-6E8A-4147-A177-3AD203B41FA5}">
                      <a16:colId xmlns:a16="http://schemas.microsoft.com/office/drawing/2014/main" val="20017"/>
                    </a:ext>
                  </a:extLst>
                </a:gridCol>
                <a:gridCol w="214868">
                  <a:extLst>
                    <a:ext uri="{9D8B030D-6E8A-4147-A177-3AD203B41FA5}">
                      <a16:colId xmlns:a16="http://schemas.microsoft.com/office/drawing/2014/main" val="20018"/>
                    </a:ext>
                  </a:extLst>
                </a:gridCol>
                <a:gridCol w="214868">
                  <a:extLst>
                    <a:ext uri="{9D8B030D-6E8A-4147-A177-3AD203B41FA5}">
                      <a16:colId xmlns:a16="http://schemas.microsoft.com/office/drawing/2014/main" val="20019"/>
                    </a:ext>
                  </a:extLst>
                </a:gridCol>
                <a:gridCol w="214868">
                  <a:extLst>
                    <a:ext uri="{9D8B030D-6E8A-4147-A177-3AD203B41FA5}">
                      <a16:colId xmlns:a16="http://schemas.microsoft.com/office/drawing/2014/main" val="20020"/>
                    </a:ext>
                  </a:extLst>
                </a:gridCol>
                <a:gridCol w="214868">
                  <a:extLst>
                    <a:ext uri="{9D8B030D-6E8A-4147-A177-3AD203B41FA5}">
                      <a16:colId xmlns:a16="http://schemas.microsoft.com/office/drawing/2014/main" val="20021"/>
                    </a:ext>
                  </a:extLst>
                </a:gridCol>
                <a:gridCol w="214868">
                  <a:extLst>
                    <a:ext uri="{9D8B030D-6E8A-4147-A177-3AD203B41FA5}">
                      <a16:colId xmlns:a16="http://schemas.microsoft.com/office/drawing/2014/main" val="20022"/>
                    </a:ext>
                  </a:extLst>
                </a:gridCol>
                <a:gridCol w="214868">
                  <a:extLst>
                    <a:ext uri="{9D8B030D-6E8A-4147-A177-3AD203B41FA5}">
                      <a16:colId xmlns:a16="http://schemas.microsoft.com/office/drawing/2014/main" val="20023"/>
                    </a:ext>
                  </a:extLst>
                </a:gridCol>
                <a:gridCol w="214868">
                  <a:extLst>
                    <a:ext uri="{9D8B030D-6E8A-4147-A177-3AD203B41FA5}">
                      <a16:colId xmlns:a16="http://schemas.microsoft.com/office/drawing/2014/main" val="20024"/>
                    </a:ext>
                  </a:extLst>
                </a:gridCol>
                <a:gridCol w="214868">
                  <a:extLst>
                    <a:ext uri="{9D8B030D-6E8A-4147-A177-3AD203B41FA5}">
                      <a16:colId xmlns:a16="http://schemas.microsoft.com/office/drawing/2014/main" val="20025"/>
                    </a:ext>
                  </a:extLst>
                </a:gridCol>
                <a:gridCol w="214868">
                  <a:extLst>
                    <a:ext uri="{9D8B030D-6E8A-4147-A177-3AD203B41FA5}">
                      <a16:colId xmlns:a16="http://schemas.microsoft.com/office/drawing/2014/main" val="20026"/>
                    </a:ext>
                  </a:extLst>
                </a:gridCol>
                <a:gridCol w="214868">
                  <a:extLst>
                    <a:ext uri="{9D8B030D-6E8A-4147-A177-3AD203B41FA5}">
                      <a16:colId xmlns:a16="http://schemas.microsoft.com/office/drawing/2014/main" val="20027"/>
                    </a:ext>
                  </a:extLst>
                </a:gridCol>
                <a:gridCol w="214868">
                  <a:extLst>
                    <a:ext uri="{9D8B030D-6E8A-4147-A177-3AD203B41FA5}">
                      <a16:colId xmlns:a16="http://schemas.microsoft.com/office/drawing/2014/main" val="20028"/>
                    </a:ext>
                  </a:extLst>
                </a:gridCol>
                <a:gridCol w="214868">
                  <a:extLst>
                    <a:ext uri="{9D8B030D-6E8A-4147-A177-3AD203B41FA5}">
                      <a16:colId xmlns:a16="http://schemas.microsoft.com/office/drawing/2014/main" val="20029"/>
                    </a:ext>
                  </a:extLst>
                </a:gridCol>
                <a:gridCol w="214868">
                  <a:extLst>
                    <a:ext uri="{9D8B030D-6E8A-4147-A177-3AD203B41FA5}">
                      <a16:colId xmlns:a16="http://schemas.microsoft.com/office/drawing/2014/main" val="20030"/>
                    </a:ext>
                  </a:extLst>
                </a:gridCol>
                <a:gridCol w="214868">
                  <a:extLst>
                    <a:ext uri="{9D8B030D-6E8A-4147-A177-3AD203B41FA5}">
                      <a16:colId xmlns:a16="http://schemas.microsoft.com/office/drawing/2014/main" val="20031"/>
                    </a:ext>
                  </a:extLst>
                </a:gridCol>
                <a:gridCol w="214868">
                  <a:extLst>
                    <a:ext uri="{9D8B030D-6E8A-4147-A177-3AD203B41FA5}">
                      <a16:colId xmlns:a16="http://schemas.microsoft.com/office/drawing/2014/main" val="20032"/>
                    </a:ext>
                  </a:extLst>
                </a:gridCol>
                <a:gridCol w="214868">
                  <a:extLst>
                    <a:ext uri="{9D8B030D-6E8A-4147-A177-3AD203B41FA5}">
                      <a16:colId xmlns:a16="http://schemas.microsoft.com/office/drawing/2014/main" val="20033"/>
                    </a:ext>
                  </a:extLst>
                </a:gridCol>
                <a:gridCol w="214868">
                  <a:extLst>
                    <a:ext uri="{9D8B030D-6E8A-4147-A177-3AD203B41FA5}">
                      <a16:colId xmlns:a16="http://schemas.microsoft.com/office/drawing/2014/main" val="20034"/>
                    </a:ext>
                  </a:extLst>
                </a:gridCol>
                <a:gridCol w="214868">
                  <a:extLst>
                    <a:ext uri="{9D8B030D-6E8A-4147-A177-3AD203B41FA5}">
                      <a16:colId xmlns:a16="http://schemas.microsoft.com/office/drawing/2014/main" val="20035"/>
                    </a:ext>
                  </a:extLst>
                </a:gridCol>
                <a:gridCol w="214868">
                  <a:extLst>
                    <a:ext uri="{9D8B030D-6E8A-4147-A177-3AD203B41FA5}">
                      <a16:colId xmlns:a16="http://schemas.microsoft.com/office/drawing/2014/main" val="20036"/>
                    </a:ext>
                  </a:extLst>
                </a:gridCol>
                <a:gridCol w="214868">
                  <a:extLst>
                    <a:ext uri="{9D8B030D-6E8A-4147-A177-3AD203B41FA5}">
                      <a16:colId xmlns:a16="http://schemas.microsoft.com/office/drawing/2014/main" val="20037"/>
                    </a:ext>
                  </a:extLst>
                </a:gridCol>
                <a:gridCol w="214868">
                  <a:extLst>
                    <a:ext uri="{9D8B030D-6E8A-4147-A177-3AD203B41FA5}">
                      <a16:colId xmlns:a16="http://schemas.microsoft.com/office/drawing/2014/main" val="20038"/>
                    </a:ext>
                  </a:extLst>
                </a:gridCol>
                <a:gridCol w="214868">
                  <a:extLst>
                    <a:ext uri="{9D8B030D-6E8A-4147-A177-3AD203B41FA5}">
                      <a16:colId xmlns:a16="http://schemas.microsoft.com/office/drawing/2014/main" val="20039"/>
                    </a:ext>
                  </a:extLst>
                </a:gridCol>
              </a:tblGrid>
              <a:tr h="435424">
                <a:tc>
                  <a:txBody>
                    <a:bodyPr/>
                    <a:lstStyle/>
                    <a:p>
                      <a:r>
                        <a:rPr lang="en-US" sz="1200" dirty="0">
                          <a:latin typeface="Calibri" panose="020F0502020204030204" pitchFamily="34" charset="0"/>
                        </a:rPr>
                        <a:t>1</a:t>
                      </a:r>
                    </a:p>
                  </a:txBody>
                  <a:tcPr>
                    <a:solidFill>
                      <a:schemeClr val="accent1"/>
                    </a:solidFill>
                  </a:tcPr>
                </a:tc>
                <a:tc>
                  <a:txBody>
                    <a:bodyPr/>
                    <a:lstStyle/>
                    <a:p>
                      <a:pPr marL="0" algn="l" defTabSz="914400" rtl="0" eaLnBrk="1" latinLnBrk="0" hangingPunct="1"/>
                      <a:r>
                        <a:rPr lang="en-US" sz="1200" kern="1200" dirty="0">
                          <a:solidFill>
                            <a:schemeClr val="dk1"/>
                          </a:solidFill>
                          <a:latin typeface="Calibri" panose="020F0502020204030204" pitchFamily="34" charset="0"/>
                          <a:ea typeface="+mn-ea"/>
                          <a:cs typeface="+mn-cs"/>
                        </a:rPr>
                        <a:t>2</a:t>
                      </a:r>
                    </a:p>
                  </a:txBody>
                  <a:tcPr>
                    <a:solidFill>
                      <a:schemeClr val="accent1"/>
                    </a:solidFill>
                  </a:tcPr>
                </a:tc>
                <a:tc>
                  <a:txBody>
                    <a:bodyPr/>
                    <a:lstStyle/>
                    <a:p>
                      <a:r>
                        <a:rPr lang="en-US" sz="1200" dirty="0">
                          <a:solidFill>
                            <a:schemeClr val="bg1"/>
                          </a:solidFill>
                          <a:latin typeface="Calibri" panose="020F0502020204030204" pitchFamily="34" charset="0"/>
                        </a:rPr>
                        <a:t>3</a:t>
                      </a:r>
                    </a:p>
                  </a:txBody>
                  <a:tcPr>
                    <a:solidFill>
                      <a:srgbClr val="00853E"/>
                    </a:solidFill>
                  </a:tcPr>
                </a:tc>
                <a:tc>
                  <a:txBody>
                    <a:bodyPr/>
                    <a:lstStyle/>
                    <a:p>
                      <a:r>
                        <a:rPr lang="en-US" sz="1200" dirty="0">
                          <a:latin typeface="Calibri" panose="020F0502020204030204" pitchFamily="34" charset="0"/>
                        </a:rPr>
                        <a:t>4</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5</a:t>
                      </a:r>
                    </a:p>
                  </a:txBody>
                  <a:tcPr>
                    <a:solidFill>
                      <a:srgbClr val="00853E"/>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6</a:t>
                      </a:r>
                    </a:p>
                  </a:txBody>
                  <a:tcPr>
                    <a:solidFill>
                      <a:srgbClr val="00853E"/>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7</a:t>
                      </a:r>
                    </a:p>
                  </a:txBody>
                  <a:tcPr>
                    <a:solidFill>
                      <a:srgbClr val="00853E"/>
                    </a:solidFill>
                  </a:tcPr>
                </a:tc>
                <a:tc>
                  <a:txBody>
                    <a:bodyPr/>
                    <a:lstStyle/>
                    <a:p>
                      <a:r>
                        <a:rPr lang="en-US" sz="1200" dirty="0">
                          <a:latin typeface="Calibri" panose="020F0502020204030204" pitchFamily="34" charset="0"/>
                        </a:rPr>
                        <a:t>8</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9</a:t>
                      </a:r>
                    </a:p>
                  </a:txBody>
                  <a:tcPr>
                    <a:solidFill>
                      <a:srgbClr val="00853E"/>
                    </a:solidFill>
                  </a:tcPr>
                </a:tc>
                <a:tc>
                  <a:txBody>
                    <a:bodyPr/>
                    <a:lstStyle/>
                    <a:p>
                      <a:r>
                        <a:rPr lang="en-US" sz="1200" dirty="0">
                          <a:latin typeface="Calibri" panose="020F0502020204030204" pitchFamily="34" charset="0"/>
                        </a:rPr>
                        <a:t>10</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11</a:t>
                      </a:r>
                    </a:p>
                  </a:txBody>
                  <a:tcPr>
                    <a:solidFill>
                      <a:srgbClr val="00853E"/>
                    </a:solidFill>
                  </a:tcPr>
                </a:tc>
                <a:tc>
                  <a:txBody>
                    <a:bodyPr/>
                    <a:lstStyle/>
                    <a:p>
                      <a:r>
                        <a:rPr lang="en-US" sz="1200" dirty="0">
                          <a:latin typeface="Calibri" panose="020F0502020204030204" pitchFamily="34" charset="0"/>
                        </a:rPr>
                        <a:t>12</a:t>
                      </a:r>
                    </a:p>
                  </a:txBody>
                  <a:tcPr>
                    <a:solidFill>
                      <a:schemeClr val="accent1"/>
                    </a:solidFill>
                  </a:tcPr>
                </a:tc>
                <a:tc>
                  <a:txBody>
                    <a:bodyPr/>
                    <a:lstStyle/>
                    <a:p>
                      <a:r>
                        <a:rPr lang="en-US" sz="1200" dirty="0">
                          <a:latin typeface="Calibri" panose="020F0502020204030204" pitchFamily="34" charset="0"/>
                        </a:rPr>
                        <a:t>13</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14</a:t>
                      </a:r>
                    </a:p>
                  </a:txBody>
                  <a:tcPr>
                    <a:solidFill>
                      <a:srgbClr val="00853E"/>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15</a:t>
                      </a:r>
                    </a:p>
                  </a:txBody>
                  <a:tcPr>
                    <a:solidFill>
                      <a:srgbClr val="00853E"/>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16</a:t>
                      </a:r>
                    </a:p>
                  </a:txBody>
                  <a:tcPr>
                    <a:solidFill>
                      <a:srgbClr val="00853E"/>
                    </a:solidFill>
                  </a:tcPr>
                </a:tc>
                <a:tc>
                  <a:txBody>
                    <a:bodyPr/>
                    <a:lstStyle/>
                    <a:p>
                      <a:r>
                        <a:rPr lang="en-US" sz="1200" dirty="0">
                          <a:latin typeface="Calibri" panose="020F0502020204030204" pitchFamily="34" charset="0"/>
                        </a:rPr>
                        <a:t>17</a:t>
                      </a:r>
                    </a:p>
                  </a:txBody>
                  <a:tcPr>
                    <a:solidFill>
                      <a:schemeClr val="accent1"/>
                    </a:solidFill>
                  </a:tcPr>
                </a:tc>
                <a:tc>
                  <a:txBody>
                    <a:bodyPr/>
                    <a:lstStyle/>
                    <a:p>
                      <a:r>
                        <a:rPr lang="en-US" sz="1200" dirty="0">
                          <a:latin typeface="Calibri" panose="020F0502020204030204" pitchFamily="34" charset="0"/>
                        </a:rPr>
                        <a:t>18</a:t>
                      </a:r>
                    </a:p>
                  </a:txBody>
                  <a:tcPr>
                    <a:solidFill>
                      <a:schemeClr val="accent1"/>
                    </a:solidFill>
                  </a:tcPr>
                </a:tc>
                <a:tc>
                  <a:txBody>
                    <a:bodyPr/>
                    <a:lstStyle/>
                    <a:p>
                      <a:r>
                        <a:rPr lang="en-US" sz="1200" dirty="0">
                          <a:latin typeface="Calibri" panose="020F0502020204030204" pitchFamily="34" charset="0"/>
                        </a:rPr>
                        <a:t>19</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20</a:t>
                      </a:r>
                    </a:p>
                  </a:txBody>
                  <a:tcPr>
                    <a:solidFill>
                      <a:srgbClr val="00853E"/>
                    </a:solidFill>
                  </a:tcPr>
                </a:tc>
                <a:tc>
                  <a:txBody>
                    <a:bodyPr/>
                    <a:lstStyle/>
                    <a:p>
                      <a:r>
                        <a:rPr lang="en-US" sz="1200" dirty="0">
                          <a:latin typeface="Calibri" panose="020F0502020204030204" pitchFamily="34" charset="0"/>
                        </a:rPr>
                        <a:t>21</a:t>
                      </a:r>
                    </a:p>
                  </a:txBody>
                  <a:tcPr>
                    <a:solidFill>
                      <a:schemeClr val="accent1"/>
                    </a:solidFill>
                  </a:tcPr>
                </a:tc>
                <a:tc>
                  <a:txBody>
                    <a:bodyPr/>
                    <a:lstStyle/>
                    <a:p>
                      <a:r>
                        <a:rPr lang="en-US" sz="1200" dirty="0">
                          <a:latin typeface="Calibri" panose="020F0502020204030204" pitchFamily="34" charset="0"/>
                        </a:rPr>
                        <a:t>22</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23</a:t>
                      </a:r>
                    </a:p>
                  </a:txBody>
                  <a:tcPr>
                    <a:solidFill>
                      <a:srgbClr val="00853E"/>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24</a:t>
                      </a:r>
                    </a:p>
                  </a:txBody>
                  <a:tcPr>
                    <a:solidFill>
                      <a:srgbClr val="00853E"/>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25</a:t>
                      </a:r>
                    </a:p>
                  </a:txBody>
                  <a:tcPr>
                    <a:solidFill>
                      <a:srgbClr val="00853E"/>
                    </a:solidFill>
                  </a:tcPr>
                </a:tc>
                <a:tc>
                  <a:txBody>
                    <a:bodyPr/>
                    <a:lstStyle/>
                    <a:p>
                      <a:r>
                        <a:rPr lang="en-US" sz="1200" dirty="0">
                          <a:latin typeface="Calibri" panose="020F0502020204030204" pitchFamily="34" charset="0"/>
                        </a:rPr>
                        <a:t>26</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27</a:t>
                      </a:r>
                    </a:p>
                  </a:txBody>
                  <a:tcPr>
                    <a:solidFill>
                      <a:srgbClr val="00853E"/>
                    </a:solidFill>
                  </a:tcPr>
                </a:tc>
                <a:tc>
                  <a:txBody>
                    <a:bodyPr/>
                    <a:lstStyle/>
                    <a:p>
                      <a:r>
                        <a:rPr lang="en-US" sz="1200" dirty="0">
                          <a:latin typeface="Calibri" panose="020F0502020204030204" pitchFamily="34" charset="0"/>
                        </a:rPr>
                        <a:t>28</a:t>
                      </a:r>
                    </a:p>
                  </a:txBody>
                  <a:tcPr>
                    <a:solidFill>
                      <a:schemeClr val="accent1"/>
                    </a:solidFill>
                  </a:tcPr>
                </a:tc>
                <a:tc>
                  <a:txBody>
                    <a:bodyPr/>
                    <a:lstStyle/>
                    <a:p>
                      <a:r>
                        <a:rPr lang="en-US" sz="1200" dirty="0">
                          <a:latin typeface="Calibri" panose="020F0502020204030204" pitchFamily="34" charset="0"/>
                        </a:rPr>
                        <a:t>29</a:t>
                      </a:r>
                    </a:p>
                  </a:txBody>
                  <a:tcPr>
                    <a:solidFill>
                      <a:schemeClr val="accent1"/>
                    </a:solidFill>
                  </a:tcPr>
                </a:tc>
                <a:tc>
                  <a:txBody>
                    <a:bodyPr/>
                    <a:lstStyle/>
                    <a:p>
                      <a:r>
                        <a:rPr lang="en-US" sz="1200" dirty="0">
                          <a:latin typeface="Calibri" panose="020F0502020204030204" pitchFamily="34" charset="0"/>
                        </a:rPr>
                        <a:t>30</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31</a:t>
                      </a:r>
                    </a:p>
                  </a:txBody>
                  <a:tcPr>
                    <a:solidFill>
                      <a:srgbClr val="00853E"/>
                    </a:solidFill>
                  </a:tcPr>
                </a:tc>
                <a:tc>
                  <a:txBody>
                    <a:bodyPr/>
                    <a:lstStyle/>
                    <a:p>
                      <a:r>
                        <a:rPr lang="en-US" sz="1200" dirty="0">
                          <a:latin typeface="Calibri" panose="020F0502020204030204" pitchFamily="34" charset="0"/>
                        </a:rPr>
                        <a:t>32</a:t>
                      </a:r>
                    </a:p>
                  </a:txBody>
                  <a:tcPr>
                    <a:solidFill>
                      <a:schemeClr val="accent1"/>
                    </a:solidFill>
                  </a:tcPr>
                </a:tc>
                <a:tc>
                  <a:txBody>
                    <a:bodyPr/>
                    <a:lstStyle/>
                    <a:p>
                      <a:r>
                        <a:rPr lang="en-US" sz="1200" dirty="0">
                          <a:latin typeface="Calibri" panose="020F0502020204030204" pitchFamily="34" charset="0"/>
                        </a:rPr>
                        <a:t>33</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34</a:t>
                      </a:r>
                    </a:p>
                  </a:txBody>
                  <a:tcPr>
                    <a:solidFill>
                      <a:srgbClr val="00853E"/>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35</a:t>
                      </a:r>
                    </a:p>
                  </a:txBody>
                  <a:tcPr>
                    <a:solidFill>
                      <a:srgbClr val="00853E"/>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36</a:t>
                      </a:r>
                    </a:p>
                  </a:txBody>
                  <a:tcPr>
                    <a:solidFill>
                      <a:srgbClr val="00853E"/>
                    </a:solidFill>
                  </a:tcPr>
                </a:tc>
                <a:tc>
                  <a:txBody>
                    <a:bodyPr/>
                    <a:lstStyle/>
                    <a:p>
                      <a:r>
                        <a:rPr lang="en-US" sz="1200" dirty="0">
                          <a:latin typeface="Calibri" panose="020F0502020204030204" pitchFamily="34" charset="0"/>
                        </a:rPr>
                        <a:t>37</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38</a:t>
                      </a:r>
                    </a:p>
                  </a:txBody>
                  <a:tcPr>
                    <a:solidFill>
                      <a:srgbClr val="00853E"/>
                    </a:solidFill>
                  </a:tcPr>
                </a:tc>
                <a:tc>
                  <a:txBody>
                    <a:bodyPr/>
                    <a:lstStyle/>
                    <a:p>
                      <a:r>
                        <a:rPr lang="en-US" sz="1200" dirty="0">
                          <a:latin typeface="Calibri" panose="020F0502020204030204" pitchFamily="34" charset="0"/>
                        </a:rPr>
                        <a:t>39</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40</a:t>
                      </a:r>
                    </a:p>
                  </a:txBody>
                  <a:tcPr>
                    <a:solidFill>
                      <a:srgbClr val="00853E"/>
                    </a:solidFill>
                  </a:tcPr>
                </a:tc>
                <a:extLst>
                  <a:ext uri="{0D108BD9-81ED-4DB2-BD59-A6C34878D82A}">
                    <a16:rowId xmlns:a16="http://schemas.microsoft.com/office/drawing/2014/main" val="10000"/>
                  </a:ext>
                </a:extLst>
              </a:tr>
            </a:tbl>
          </a:graphicData>
        </a:graphic>
      </p:graphicFrame>
      <p:graphicFrame>
        <p:nvGraphicFramePr>
          <p:cNvPr id="11" name="Content Placeholder 6"/>
          <p:cNvGraphicFramePr>
            <a:graphicFrameLocks/>
          </p:cNvGraphicFramePr>
          <p:nvPr>
            <p:extLst/>
          </p:nvPr>
        </p:nvGraphicFramePr>
        <p:xfrm>
          <a:off x="1261872" y="5815367"/>
          <a:ext cx="1504341" cy="609600"/>
        </p:xfrm>
        <a:graphic>
          <a:graphicData uri="http://schemas.openxmlformats.org/drawingml/2006/table">
            <a:tbl>
              <a:tblPr>
                <a:tableStyleId>{5C22544A-7EE6-4342-B048-85BDC9FD1C3A}</a:tableStyleId>
              </a:tblPr>
              <a:tblGrid>
                <a:gridCol w="1504341">
                  <a:extLst>
                    <a:ext uri="{9D8B030D-6E8A-4147-A177-3AD203B41FA5}">
                      <a16:colId xmlns:a16="http://schemas.microsoft.com/office/drawing/2014/main" val="20001"/>
                    </a:ext>
                  </a:extLst>
                </a:gridCol>
              </a:tblGrid>
              <a:tr h="0">
                <a:tc>
                  <a:txBody>
                    <a:bodyPr/>
                    <a:lstStyle/>
                    <a:p>
                      <a:pPr algn="l"/>
                      <a:r>
                        <a:rPr lang="en-US" sz="1400" dirty="0">
                          <a:latin typeface="Calibri" panose="020F0502020204030204" pitchFamily="34" charset="0"/>
                        </a:rPr>
                        <a:t>n = 40</a:t>
                      </a:r>
                    </a:p>
                  </a:txBody>
                  <a:tcPr anchor="ctr">
                    <a:noFill/>
                  </a:tcPr>
                </a:tc>
                <a:extLst>
                  <a:ext uri="{0D108BD9-81ED-4DB2-BD59-A6C34878D82A}">
                    <a16:rowId xmlns:a16="http://schemas.microsoft.com/office/drawing/2014/main" val="10000"/>
                  </a:ext>
                </a:extLst>
              </a:tr>
              <a:tr h="0">
                <a:tc>
                  <a:txBody>
                    <a:bodyPr/>
                    <a:lstStyle/>
                    <a:p>
                      <a:pPr algn="l"/>
                      <a:r>
                        <a:rPr lang="en-US" sz="1400" dirty="0">
                          <a:latin typeface="Calibri" panose="020F0502020204030204" pitchFamily="34" charset="0"/>
                        </a:rPr>
                        <a:t>50/50</a:t>
                      </a:r>
                    </a:p>
                  </a:txBody>
                  <a:tcPr anchor="ctr">
                    <a:noFill/>
                  </a:tcPr>
                </a:tc>
                <a:extLst>
                  <a:ext uri="{0D108BD9-81ED-4DB2-BD59-A6C34878D82A}">
                    <a16:rowId xmlns:a16="http://schemas.microsoft.com/office/drawing/2014/main" val="10001"/>
                  </a:ext>
                </a:extLst>
              </a:tr>
            </a:tbl>
          </a:graphicData>
        </a:graphic>
      </p:graphicFrame>
      <p:graphicFrame>
        <p:nvGraphicFramePr>
          <p:cNvPr id="18" name="Content Placeholder 6"/>
          <p:cNvGraphicFramePr>
            <a:graphicFrameLocks/>
          </p:cNvGraphicFramePr>
          <p:nvPr>
            <p:extLst/>
          </p:nvPr>
        </p:nvGraphicFramePr>
        <p:xfrm>
          <a:off x="1261872" y="1691322"/>
          <a:ext cx="8594720" cy="457200"/>
        </p:xfrm>
        <a:graphic>
          <a:graphicData uri="http://schemas.openxmlformats.org/drawingml/2006/table">
            <a:tbl>
              <a:tblPr>
                <a:tableStyleId>{5C22544A-7EE6-4342-B048-85BDC9FD1C3A}</a:tableStyleId>
              </a:tblPr>
              <a:tblGrid>
                <a:gridCol w="214868">
                  <a:extLst>
                    <a:ext uri="{9D8B030D-6E8A-4147-A177-3AD203B41FA5}">
                      <a16:colId xmlns:a16="http://schemas.microsoft.com/office/drawing/2014/main" val="20000"/>
                    </a:ext>
                  </a:extLst>
                </a:gridCol>
                <a:gridCol w="214868">
                  <a:extLst>
                    <a:ext uri="{9D8B030D-6E8A-4147-A177-3AD203B41FA5}">
                      <a16:colId xmlns:a16="http://schemas.microsoft.com/office/drawing/2014/main" val="20001"/>
                    </a:ext>
                  </a:extLst>
                </a:gridCol>
                <a:gridCol w="214868">
                  <a:extLst>
                    <a:ext uri="{9D8B030D-6E8A-4147-A177-3AD203B41FA5}">
                      <a16:colId xmlns:a16="http://schemas.microsoft.com/office/drawing/2014/main" val="20002"/>
                    </a:ext>
                  </a:extLst>
                </a:gridCol>
                <a:gridCol w="214868">
                  <a:extLst>
                    <a:ext uri="{9D8B030D-6E8A-4147-A177-3AD203B41FA5}">
                      <a16:colId xmlns:a16="http://schemas.microsoft.com/office/drawing/2014/main" val="20003"/>
                    </a:ext>
                  </a:extLst>
                </a:gridCol>
                <a:gridCol w="214868">
                  <a:extLst>
                    <a:ext uri="{9D8B030D-6E8A-4147-A177-3AD203B41FA5}">
                      <a16:colId xmlns:a16="http://schemas.microsoft.com/office/drawing/2014/main" val="20004"/>
                    </a:ext>
                  </a:extLst>
                </a:gridCol>
                <a:gridCol w="214868">
                  <a:extLst>
                    <a:ext uri="{9D8B030D-6E8A-4147-A177-3AD203B41FA5}">
                      <a16:colId xmlns:a16="http://schemas.microsoft.com/office/drawing/2014/main" val="20005"/>
                    </a:ext>
                  </a:extLst>
                </a:gridCol>
                <a:gridCol w="214868">
                  <a:extLst>
                    <a:ext uri="{9D8B030D-6E8A-4147-A177-3AD203B41FA5}">
                      <a16:colId xmlns:a16="http://schemas.microsoft.com/office/drawing/2014/main" val="20006"/>
                    </a:ext>
                  </a:extLst>
                </a:gridCol>
                <a:gridCol w="214868">
                  <a:extLst>
                    <a:ext uri="{9D8B030D-6E8A-4147-A177-3AD203B41FA5}">
                      <a16:colId xmlns:a16="http://schemas.microsoft.com/office/drawing/2014/main" val="20007"/>
                    </a:ext>
                  </a:extLst>
                </a:gridCol>
                <a:gridCol w="214868">
                  <a:extLst>
                    <a:ext uri="{9D8B030D-6E8A-4147-A177-3AD203B41FA5}">
                      <a16:colId xmlns:a16="http://schemas.microsoft.com/office/drawing/2014/main" val="20008"/>
                    </a:ext>
                  </a:extLst>
                </a:gridCol>
                <a:gridCol w="214868">
                  <a:extLst>
                    <a:ext uri="{9D8B030D-6E8A-4147-A177-3AD203B41FA5}">
                      <a16:colId xmlns:a16="http://schemas.microsoft.com/office/drawing/2014/main" val="20009"/>
                    </a:ext>
                  </a:extLst>
                </a:gridCol>
                <a:gridCol w="214868">
                  <a:extLst>
                    <a:ext uri="{9D8B030D-6E8A-4147-A177-3AD203B41FA5}">
                      <a16:colId xmlns:a16="http://schemas.microsoft.com/office/drawing/2014/main" val="20010"/>
                    </a:ext>
                  </a:extLst>
                </a:gridCol>
                <a:gridCol w="214868">
                  <a:extLst>
                    <a:ext uri="{9D8B030D-6E8A-4147-A177-3AD203B41FA5}">
                      <a16:colId xmlns:a16="http://schemas.microsoft.com/office/drawing/2014/main" val="20011"/>
                    </a:ext>
                  </a:extLst>
                </a:gridCol>
                <a:gridCol w="214868">
                  <a:extLst>
                    <a:ext uri="{9D8B030D-6E8A-4147-A177-3AD203B41FA5}">
                      <a16:colId xmlns:a16="http://schemas.microsoft.com/office/drawing/2014/main" val="20012"/>
                    </a:ext>
                  </a:extLst>
                </a:gridCol>
                <a:gridCol w="214868">
                  <a:extLst>
                    <a:ext uri="{9D8B030D-6E8A-4147-A177-3AD203B41FA5}">
                      <a16:colId xmlns:a16="http://schemas.microsoft.com/office/drawing/2014/main" val="20013"/>
                    </a:ext>
                  </a:extLst>
                </a:gridCol>
                <a:gridCol w="214868">
                  <a:extLst>
                    <a:ext uri="{9D8B030D-6E8A-4147-A177-3AD203B41FA5}">
                      <a16:colId xmlns:a16="http://schemas.microsoft.com/office/drawing/2014/main" val="20014"/>
                    </a:ext>
                  </a:extLst>
                </a:gridCol>
                <a:gridCol w="214868">
                  <a:extLst>
                    <a:ext uri="{9D8B030D-6E8A-4147-A177-3AD203B41FA5}">
                      <a16:colId xmlns:a16="http://schemas.microsoft.com/office/drawing/2014/main" val="20015"/>
                    </a:ext>
                  </a:extLst>
                </a:gridCol>
                <a:gridCol w="214868">
                  <a:extLst>
                    <a:ext uri="{9D8B030D-6E8A-4147-A177-3AD203B41FA5}">
                      <a16:colId xmlns:a16="http://schemas.microsoft.com/office/drawing/2014/main" val="20016"/>
                    </a:ext>
                  </a:extLst>
                </a:gridCol>
                <a:gridCol w="214868">
                  <a:extLst>
                    <a:ext uri="{9D8B030D-6E8A-4147-A177-3AD203B41FA5}">
                      <a16:colId xmlns:a16="http://schemas.microsoft.com/office/drawing/2014/main" val="20017"/>
                    </a:ext>
                  </a:extLst>
                </a:gridCol>
                <a:gridCol w="214868">
                  <a:extLst>
                    <a:ext uri="{9D8B030D-6E8A-4147-A177-3AD203B41FA5}">
                      <a16:colId xmlns:a16="http://schemas.microsoft.com/office/drawing/2014/main" val="20018"/>
                    </a:ext>
                  </a:extLst>
                </a:gridCol>
                <a:gridCol w="214868">
                  <a:extLst>
                    <a:ext uri="{9D8B030D-6E8A-4147-A177-3AD203B41FA5}">
                      <a16:colId xmlns:a16="http://schemas.microsoft.com/office/drawing/2014/main" val="20019"/>
                    </a:ext>
                  </a:extLst>
                </a:gridCol>
                <a:gridCol w="214868">
                  <a:extLst>
                    <a:ext uri="{9D8B030D-6E8A-4147-A177-3AD203B41FA5}">
                      <a16:colId xmlns:a16="http://schemas.microsoft.com/office/drawing/2014/main" val="20020"/>
                    </a:ext>
                  </a:extLst>
                </a:gridCol>
                <a:gridCol w="214868">
                  <a:extLst>
                    <a:ext uri="{9D8B030D-6E8A-4147-A177-3AD203B41FA5}">
                      <a16:colId xmlns:a16="http://schemas.microsoft.com/office/drawing/2014/main" val="20021"/>
                    </a:ext>
                  </a:extLst>
                </a:gridCol>
                <a:gridCol w="214868">
                  <a:extLst>
                    <a:ext uri="{9D8B030D-6E8A-4147-A177-3AD203B41FA5}">
                      <a16:colId xmlns:a16="http://schemas.microsoft.com/office/drawing/2014/main" val="20022"/>
                    </a:ext>
                  </a:extLst>
                </a:gridCol>
                <a:gridCol w="214868">
                  <a:extLst>
                    <a:ext uri="{9D8B030D-6E8A-4147-A177-3AD203B41FA5}">
                      <a16:colId xmlns:a16="http://schemas.microsoft.com/office/drawing/2014/main" val="20023"/>
                    </a:ext>
                  </a:extLst>
                </a:gridCol>
                <a:gridCol w="214868">
                  <a:extLst>
                    <a:ext uri="{9D8B030D-6E8A-4147-A177-3AD203B41FA5}">
                      <a16:colId xmlns:a16="http://schemas.microsoft.com/office/drawing/2014/main" val="20024"/>
                    </a:ext>
                  </a:extLst>
                </a:gridCol>
                <a:gridCol w="214868">
                  <a:extLst>
                    <a:ext uri="{9D8B030D-6E8A-4147-A177-3AD203B41FA5}">
                      <a16:colId xmlns:a16="http://schemas.microsoft.com/office/drawing/2014/main" val="20025"/>
                    </a:ext>
                  </a:extLst>
                </a:gridCol>
                <a:gridCol w="214868">
                  <a:extLst>
                    <a:ext uri="{9D8B030D-6E8A-4147-A177-3AD203B41FA5}">
                      <a16:colId xmlns:a16="http://schemas.microsoft.com/office/drawing/2014/main" val="20026"/>
                    </a:ext>
                  </a:extLst>
                </a:gridCol>
                <a:gridCol w="214868">
                  <a:extLst>
                    <a:ext uri="{9D8B030D-6E8A-4147-A177-3AD203B41FA5}">
                      <a16:colId xmlns:a16="http://schemas.microsoft.com/office/drawing/2014/main" val="20027"/>
                    </a:ext>
                  </a:extLst>
                </a:gridCol>
                <a:gridCol w="214868">
                  <a:extLst>
                    <a:ext uri="{9D8B030D-6E8A-4147-A177-3AD203B41FA5}">
                      <a16:colId xmlns:a16="http://schemas.microsoft.com/office/drawing/2014/main" val="20028"/>
                    </a:ext>
                  </a:extLst>
                </a:gridCol>
                <a:gridCol w="214868">
                  <a:extLst>
                    <a:ext uri="{9D8B030D-6E8A-4147-A177-3AD203B41FA5}">
                      <a16:colId xmlns:a16="http://schemas.microsoft.com/office/drawing/2014/main" val="20029"/>
                    </a:ext>
                  </a:extLst>
                </a:gridCol>
                <a:gridCol w="214868">
                  <a:extLst>
                    <a:ext uri="{9D8B030D-6E8A-4147-A177-3AD203B41FA5}">
                      <a16:colId xmlns:a16="http://schemas.microsoft.com/office/drawing/2014/main" val="20030"/>
                    </a:ext>
                  </a:extLst>
                </a:gridCol>
                <a:gridCol w="214868">
                  <a:extLst>
                    <a:ext uri="{9D8B030D-6E8A-4147-A177-3AD203B41FA5}">
                      <a16:colId xmlns:a16="http://schemas.microsoft.com/office/drawing/2014/main" val="20031"/>
                    </a:ext>
                  </a:extLst>
                </a:gridCol>
                <a:gridCol w="214868">
                  <a:extLst>
                    <a:ext uri="{9D8B030D-6E8A-4147-A177-3AD203B41FA5}">
                      <a16:colId xmlns:a16="http://schemas.microsoft.com/office/drawing/2014/main" val="20032"/>
                    </a:ext>
                  </a:extLst>
                </a:gridCol>
                <a:gridCol w="214868">
                  <a:extLst>
                    <a:ext uri="{9D8B030D-6E8A-4147-A177-3AD203B41FA5}">
                      <a16:colId xmlns:a16="http://schemas.microsoft.com/office/drawing/2014/main" val="20033"/>
                    </a:ext>
                  </a:extLst>
                </a:gridCol>
                <a:gridCol w="214868">
                  <a:extLst>
                    <a:ext uri="{9D8B030D-6E8A-4147-A177-3AD203B41FA5}">
                      <a16:colId xmlns:a16="http://schemas.microsoft.com/office/drawing/2014/main" val="20034"/>
                    </a:ext>
                  </a:extLst>
                </a:gridCol>
                <a:gridCol w="214868">
                  <a:extLst>
                    <a:ext uri="{9D8B030D-6E8A-4147-A177-3AD203B41FA5}">
                      <a16:colId xmlns:a16="http://schemas.microsoft.com/office/drawing/2014/main" val="20035"/>
                    </a:ext>
                  </a:extLst>
                </a:gridCol>
                <a:gridCol w="214868">
                  <a:extLst>
                    <a:ext uri="{9D8B030D-6E8A-4147-A177-3AD203B41FA5}">
                      <a16:colId xmlns:a16="http://schemas.microsoft.com/office/drawing/2014/main" val="20036"/>
                    </a:ext>
                  </a:extLst>
                </a:gridCol>
                <a:gridCol w="214868">
                  <a:extLst>
                    <a:ext uri="{9D8B030D-6E8A-4147-A177-3AD203B41FA5}">
                      <a16:colId xmlns:a16="http://schemas.microsoft.com/office/drawing/2014/main" val="20037"/>
                    </a:ext>
                  </a:extLst>
                </a:gridCol>
                <a:gridCol w="214868">
                  <a:extLst>
                    <a:ext uri="{9D8B030D-6E8A-4147-A177-3AD203B41FA5}">
                      <a16:colId xmlns:a16="http://schemas.microsoft.com/office/drawing/2014/main" val="20038"/>
                    </a:ext>
                  </a:extLst>
                </a:gridCol>
                <a:gridCol w="214868">
                  <a:extLst>
                    <a:ext uri="{9D8B030D-6E8A-4147-A177-3AD203B41FA5}">
                      <a16:colId xmlns:a16="http://schemas.microsoft.com/office/drawing/2014/main" val="20039"/>
                    </a:ext>
                  </a:extLst>
                </a:gridCol>
              </a:tblGrid>
              <a:tr h="435424">
                <a:tc>
                  <a:txBody>
                    <a:bodyPr/>
                    <a:lstStyle/>
                    <a:p>
                      <a:r>
                        <a:rPr lang="en-US" sz="1200" dirty="0">
                          <a:latin typeface="Calibri" panose="020F0502020204030204" pitchFamily="34" charset="0"/>
                        </a:rPr>
                        <a:t>1</a:t>
                      </a:r>
                    </a:p>
                  </a:txBody>
                  <a:tcPr>
                    <a:solidFill>
                      <a:schemeClr val="bg1">
                        <a:lumMod val="75000"/>
                      </a:schemeClr>
                    </a:solidFill>
                  </a:tcPr>
                </a:tc>
                <a:tc>
                  <a:txBody>
                    <a:bodyPr/>
                    <a:lstStyle/>
                    <a:p>
                      <a:r>
                        <a:rPr lang="en-US" sz="1200" dirty="0">
                          <a:latin typeface="Calibri" panose="020F0502020204030204" pitchFamily="34" charset="0"/>
                        </a:rPr>
                        <a:t>2</a:t>
                      </a:r>
                    </a:p>
                  </a:txBody>
                  <a:tcPr>
                    <a:solidFill>
                      <a:schemeClr val="bg1">
                        <a:lumMod val="75000"/>
                      </a:schemeClr>
                    </a:solidFill>
                  </a:tcPr>
                </a:tc>
                <a:tc>
                  <a:txBody>
                    <a:bodyPr/>
                    <a:lstStyle/>
                    <a:p>
                      <a:r>
                        <a:rPr lang="en-US" sz="1200" dirty="0">
                          <a:latin typeface="Calibri" panose="020F0502020204030204" pitchFamily="34" charset="0"/>
                        </a:rPr>
                        <a:t>3</a:t>
                      </a:r>
                    </a:p>
                  </a:txBody>
                  <a:tcPr>
                    <a:solidFill>
                      <a:schemeClr val="bg1">
                        <a:lumMod val="75000"/>
                      </a:schemeClr>
                    </a:solidFill>
                  </a:tcPr>
                </a:tc>
                <a:tc>
                  <a:txBody>
                    <a:bodyPr/>
                    <a:lstStyle/>
                    <a:p>
                      <a:r>
                        <a:rPr lang="en-US" sz="1200" dirty="0">
                          <a:latin typeface="Calibri" panose="020F0502020204030204" pitchFamily="34" charset="0"/>
                        </a:rPr>
                        <a:t>4</a:t>
                      </a:r>
                    </a:p>
                  </a:txBody>
                  <a:tcPr>
                    <a:solidFill>
                      <a:schemeClr val="bg1">
                        <a:lumMod val="75000"/>
                      </a:schemeClr>
                    </a:solidFill>
                  </a:tcPr>
                </a:tc>
                <a:tc>
                  <a:txBody>
                    <a:bodyPr/>
                    <a:lstStyle/>
                    <a:p>
                      <a:r>
                        <a:rPr lang="en-US" sz="1200" dirty="0">
                          <a:latin typeface="Calibri" panose="020F0502020204030204" pitchFamily="34" charset="0"/>
                        </a:rPr>
                        <a:t>5</a:t>
                      </a:r>
                    </a:p>
                  </a:txBody>
                  <a:tcPr>
                    <a:solidFill>
                      <a:schemeClr val="bg1">
                        <a:lumMod val="75000"/>
                      </a:schemeClr>
                    </a:solidFill>
                  </a:tcPr>
                </a:tc>
                <a:tc>
                  <a:txBody>
                    <a:bodyPr/>
                    <a:lstStyle/>
                    <a:p>
                      <a:r>
                        <a:rPr lang="en-US" sz="1200" dirty="0">
                          <a:latin typeface="Calibri" panose="020F0502020204030204" pitchFamily="34" charset="0"/>
                        </a:rPr>
                        <a:t>6</a:t>
                      </a:r>
                    </a:p>
                  </a:txBody>
                  <a:tcPr>
                    <a:solidFill>
                      <a:schemeClr val="bg1">
                        <a:lumMod val="75000"/>
                      </a:schemeClr>
                    </a:solidFill>
                  </a:tcPr>
                </a:tc>
                <a:tc>
                  <a:txBody>
                    <a:bodyPr/>
                    <a:lstStyle/>
                    <a:p>
                      <a:r>
                        <a:rPr lang="en-US" sz="1200" dirty="0">
                          <a:latin typeface="Calibri" panose="020F0502020204030204" pitchFamily="34" charset="0"/>
                        </a:rPr>
                        <a:t>7</a:t>
                      </a:r>
                    </a:p>
                  </a:txBody>
                  <a:tcPr>
                    <a:solidFill>
                      <a:schemeClr val="bg1">
                        <a:lumMod val="75000"/>
                      </a:schemeClr>
                    </a:solidFill>
                  </a:tcPr>
                </a:tc>
                <a:tc>
                  <a:txBody>
                    <a:bodyPr/>
                    <a:lstStyle/>
                    <a:p>
                      <a:r>
                        <a:rPr lang="en-US" sz="1200" dirty="0">
                          <a:latin typeface="Calibri" panose="020F0502020204030204" pitchFamily="34" charset="0"/>
                        </a:rPr>
                        <a:t>8</a:t>
                      </a:r>
                    </a:p>
                  </a:txBody>
                  <a:tcPr>
                    <a:solidFill>
                      <a:schemeClr val="bg1">
                        <a:lumMod val="75000"/>
                      </a:schemeClr>
                    </a:solidFill>
                  </a:tcPr>
                </a:tc>
                <a:tc>
                  <a:txBody>
                    <a:bodyPr/>
                    <a:lstStyle/>
                    <a:p>
                      <a:r>
                        <a:rPr lang="en-US" sz="1200" dirty="0">
                          <a:latin typeface="Calibri" panose="020F0502020204030204" pitchFamily="34" charset="0"/>
                        </a:rPr>
                        <a:t>9</a:t>
                      </a:r>
                    </a:p>
                  </a:txBody>
                  <a:tcPr>
                    <a:solidFill>
                      <a:schemeClr val="bg1">
                        <a:lumMod val="75000"/>
                      </a:schemeClr>
                    </a:solidFill>
                  </a:tcPr>
                </a:tc>
                <a:tc>
                  <a:txBody>
                    <a:bodyPr/>
                    <a:lstStyle/>
                    <a:p>
                      <a:r>
                        <a:rPr lang="en-US" sz="1200" dirty="0">
                          <a:latin typeface="Calibri" panose="020F0502020204030204" pitchFamily="34" charset="0"/>
                        </a:rPr>
                        <a:t>10</a:t>
                      </a:r>
                    </a:p>
                  </a:txBody>
                  <a:tcPr>
                    <a:solidFill>
                      <a:schemeClr val="bg1">
                        <a:lumMod val="75000"/>
                      </a:schemeClr>
                    </a:solidFill>
                  </a:tcPr>
                </a:tc>
                <a:tc>
                  <a:txBody>
                    <a:bodyPr/>
                    <a:lstStyle/>
                    <a:p>
                      <a:r>
                        <a:rPr lang="en-US" sz="1200" dirty="0">
                          <a:latin typeface="Calibri" panose="020F0502020204030204" pitchFamily="34" charset="0"/>
                        </a:rPr>
                        <a:t>11</a:t>
                      </a:r>
                    </a:p>
                  </a:txBody>
                  <a:tcPr>
                    <a:solidFill>
                      <a:schemeClr val="bg1">
                        <a:lumMod val="75000"/>
                      </a:schemeClr>
                    </a:solidFill>
                  </a:tcPr>
                </a:tc>
                <a:tc>
                  <a:txBody>
                    <a:bodyPr/>
                    <a:lstStyle/>
                    <a:p>
                      <a:r>
                        <a:rPr lang="en-US" sz="1200" dirty="0">
                          <a:latin typeface="Calibri" panose="020F0502020204030204" pitchFamily="34" charset="0"/>
                        </a:rPr>
                        <a:t>12</a:t>
                      </a:r>
                    </a:p>
                  </a:txBody>
                  <a:tcPr>
                    <a:solidFill>
                      <a:schemeClr val="bg1">
                        <a:lumMod val="75000"/>
                      </a:schemeClr>
                    </a:solidFill>
                  </a:tcPr>
                </a:tc>
                <a:tc>
                  <a:txBody>
                    <a:bodyPr/>
                    <a:lstStyle/>
                    <a:p>
                      <a:r>
                        <a:rPr lang="en-US" sz="1200" dirty="0">
                          <a:latin typeface="Calibri" panose="020F0502020204030204" pitchFamily="34" charset="0"/>
                        </a:rPr>
                        <a:t>13</a:t>
                      </a:r>
                    </a:p>
                  </a:txBody>
                  <a:tcPr>
                    <a:solidFill>
                      <a:schemeClr val="bg1">
                        <a:lumMod val="75000"/>
                      </a:schemeClr>
                    </a:solidFill>
                  </a:tcPr>
                </a:tc>
                <a:tc>
                  <a:txBody>
                    <a:bodyPr/>
                    <a:lstStyle/>
                    <a:p>
                      <a:r>
                        <a:rPr lang="en-US" sz="1200" dirty="0">
                          <a:latin typeface="Calibri" panose="020F0502020204030204" pitchFamily="34" charset="0"/>
                        </a:rPr>
                        <a:t>14</a:t>
                      </a:r>
                    </a:p>
                  </a:txBody>
                  <a:tcPr>
                    <a:solidFill>
                      <a:schemeClr val="bg1">
                        <a:lumMod val="75000"/>
                      </a:schemeClr>
                    </a:solidFill>
                  </a:tcPr>
                </a:tc>
                <a:tc>
                  <a:txBody>
                    <a:bodyPr/>
                    <a:lstStyle/>
                    <a:p>
                      <a:r>
                        <a:rPr lang="en-US" sz="1200" dirty="0">
                          <a:latin typeface="Calibri" panose="020F0502020204030204" pitchFamily="34" charset="0"/>
                        </a:rPr>
                        <a:t>15</a:t>
                      </a:r>
                    </a:p>
                  </a:txBody>
                  <a:tcPr>
                    <a:solidFill>
                      <a:schemeClr val="bg1">
                        <a:lumMod val="75000"/>
                      </a:schemeClr>
                    </a:solidFill>
                  </a:tcPr>
                </a:tc>
                <a:tc>
                  <a:txBody>
                    <a:bodyPr/>
                    <a:lstStyle/>
                    <a:p>
                      <a:r>
                        <a:rPr lang="en-US" sz="1200" dirty="0">
                          <a:latin typeface="Calibri" panose="020F0502020204030204" pitchFamily="34" charset="0"/>
                        </a:rPr>
                        <a:t>16</a:t>
                      </a:r>
                    </a:p>
                  </a:txBody>
                  <a:tcPr>
                    <a:solidFill>
                      <a:schemeClr val="bg1">
                        <a:lumMod val="75000"/>
                      </a:schemeClr>
                    </a:solidFill>
                  </a:tcPr>
                </a:tc>
                <a:tc>
                  <a:txBody>
                    <a:bodyPr/>
                    <a:lstStyle/>
                    <a:p>
                      <a:r>
                        <a:rPr lang="en-US" sz="1200" dirty="0">
                          <a:latin typeface="Calibri" panose="020F0502020204030204" pitchFamily="34" charset="0"/>
                        </a:rPr>
                        <a:t>17</a:t>
                      </a:r>
                    </a:p>
                  </a:txBody>
                  <a:tcPr>
                    <a:solidFill>
                      <a:schemeClr val="bg1">
                        <a:lumMod val="75000"/>
                      </a:schemeClr>
                    </a:solidFill>
                  </a:tcPr>
                </a:tc>
                <a:tc>
                  <a:txBody>
                    <a:bodyPr/>
                    <a:lstStyle/>
                    <a:p>
                      <a:r>
                        <a:rPr lang="en-US" sz="1200" dirty="0">
                          <a:latin typeface="Calibri" panose="020F0502020204030204" pitchFamily="34" charset="0"/>
                        </a:rPr>
                        <a:t>18</a:t>
                      </a:r>
                    </a:p>
                  </a:txBody>
                  <a:tcPr>
                    <a:solidFill>
                      <a:schemeClr val="bg1">
                        <a:lumMod val="75000"/>
                      </a:schemeClr>
                    </a:solidFill>
                  </a:tcPr>
                </a:tc>
                <a:tc>
                  <a:txBody>
                    <a:bodyPr/>
                    <a:lstStyle/>
                    <a:p>
                      <a:r>
                        <a:rPr lang="en-US" sz="1200" dirty="0">
                          <a:latin typeface="Calibri" panose="020F0502020204030204" pitchFamily="34" charset="0"/>
                        </a:rPr>
                        <a:t>19</a:t>
                      </a:r>
                    </a:p>
                  </a:txBody>
                  <a:tcPr>
                    <a:solidFill>
                      <a:schemeClr val="bg1">
                        <a:lumMod val="75000"/>
                      </a:schemeClr>
                    </a:solidFill>
                  </a:tcPr>
                </a:tc>
                <a:tc>
                  <a:txBody>
                    <a:bodyPr/>
                    <a:lstStyle/>
                    <a:p>
                      <a:r>
                        <a:rPr lang="en-US" sz="1200" dirty="0">
                          <a:latin typeface="Calibri" panose="020F0502020204030204" pitchFamily="34" charset="0"/>
                        </a:rPr>
                        <a:t>20</a:t>
                      </a:r>
                    </a:p>
                  </a:txBody>
                  <a:tcPr>
                    <a:solidFill>
                      <a:schemeClr val="bg1">
                        <a:lumMod val="75000"/>
                      </a:schemeClr>
                    </a:solidFill>
                  </a:tcPr>
                </a:tc>
                <a:tc>
                  <a:txBody>
                    <a:bodyPr/>
                    <a:lstStyle/>
                    <a:p>
                      <a:r>
                        <a:rPr lang="en-US" sz="1200" dirty="0">
                          <a:latin typeface="Calibri" panose="020F0502020204030204" pitchFamily="34" charset="0"/>
                        </a:rPr>
                        <a:t>21</a:t>
                      </a:r>
                    </a:p>
                  </a:txBody>
                  <a:tcPr>
                    <a:solidFill>
                      <a:schemeClr val="bg1">
                        <a:lumMod val="75000"/>
                      </a:schemeClr>
                    </a:solidFill>
                  </a:tcPr>
                </a:tc>
                <a:tc>
                  <a:txBody>
                    <a:bodyPr/>
                    <a:lstStyle/>
                    <a:p>
                      <a:r>
                        <a:rPr lang="en-US" sz="1200" dirty="0">
                          <a:latin typeface="Calibri" panose="020F0502020204030204" pitchFamily="34" charset="0"/>
                        </a:rPr>
                        <a:t>22</a:t>
                      </a:r>
                    </a:p>
                  </a:txBody>
                  <a:tcPr>
                    <a:solidFill>
                      <a:schemeClr val="bg1">
                        <a:lumMod val="75000"/>
                      </a:schemeClr>
                    </a:solidFill>
                  </a:tcPr>
                </a:tc>
                <a:tc>
                  <a:txBody>
                    <a:bodyPr/>
                    <a:lstStyle/>
                    <a:p>
                      <a:r>
                        <a:rPr lang="en-US" sz="1200" dirty="0">
                          <a:latin typeface="Calibri" panose="020F0502020204030204" pitchFamily="34" charset="0"/>
                        </a:rPr>
                        <a:t>23</a:t>
                      </a:r>
                    </a:p>
                  </a:txBody>
                  <a:tcPr>
                    <a:solidFill>
                      <a:schemeClr val="bg1">
                        <a:lumMod val="75000"/>
                      </a:schemeClr>
                    </a:solidFill>
                  </a:tcPr>
                </a:tc>
                <a:tc>
                  <a:txBody>
                    <a:bodyPr/>
                    <a:lstStyle/>
                    <a:p>
                      <a:r>
                        <a:rPr lang="en-US" sz="1200" dirty="0">
                          <a:latin typeface="Calibri" panose="020F0502020204030204" pitchFamily="34" charset="0"/>
                        </a:rPr>
                        <a:t>24</a:t>
                      </a:r>
                    </a:p>
                  </a:txBody>
                  <a:tcPr>
                    <a:solidFill>
                      <a:schemeClr val="bg1">
                        <a:lumMod val="75000"/>
                      </a:schemeClr>
                    </a:solidFill>
                  </a:tcPr>
                </a:tc>
                <a:tc>
                  <a:txBody>
                    <a:bodyPr/>
                    <a:lstStyle/>
                    <a:p>
                      <a:r>
                        <a:rPr lang="en-US" sz="1200" dirty="0">
                          <a:latin typeface="Calibri" panose="020F0502020204030204" pitchFamily="34" charset="0"/>
                        </a:rPr>
                        <a:t>25</a:t>
                      </a:r>
                    </a:p>
                  </a:txBody>
                  <a:tcPr>
                    <a:solidFill>
                      <a:schemeClr val="bg1">
                        <a:lumMod val="75000"/>
                      </a:schemeClr>
                    </a:solidFill>
                  </a:tcPr>
                </a:tc>
                <a:tc>
                  <a:txBody>
                    <a:bodyPr/>
                    <a:lstStyle/>
                    <a:p>
                      <a:r>
                        <a:rPr lang="en-US" sz="1200" dirty="0">
                          <a:latin typeface="Calibri" panose="020F0502020204030204" pitchFamily="34" charset="0"/>
                        </a:rPr>
                        <a:t>26</a:t>
                      </a:r>
                    </a:p>
                  </a:txBody>
                  <a:tcPr>
                    <a:solidFill>
                      <a:schemeClr val="bg1">
                        <a:lumMod val="75000"/>
                      </a:schemeClr>
                    </a:solidFill>
                  </a:tcPr>
                </a:tc>
                <a:tc>
                  <a:txBody>
                    <a:bodyPr/>
                    <a:lstStyle/>
                    <a:p>
                      <a:r>
                        <a:rPr lang="en-US" sz="1200" dirty="0">
                          <a:latin typeface="Calibri" panose="020F0502020204030204" pitchFamily="34" charset="0"/>
                        </a:rPr>
                        <a:t>27</a:t>
                      </a:r>
                    </a:p>
                  </a:txBody>
                  <a:tcPr>
                    <a:solidFill>
                      <a:schemeClr val="bg1">
                        <a:lumMod val="75000"/>
                      </a:schemeClr>
                    </a:solidFill>
                  </a:tcPr>
                </a:tc>
                <a:tc>
                  <a:txBody>
                    <a:bodyPr/>
                    <a:lstStyle/>
                    <a:p>
                      <a:r>
                        <a:rPr lang="en-US" sz="1200" dirty="0">
                          <a:latin typeface="Calibri" panose="020F0502020204030204" pitchFamily="34" charset="0"/>
                        </a:rPr>
                        <a:t>28</a:t>
                      </a:r>
                    </a:p>
                  </a:txBody>
                  <a:tcPr>
                    <a:solidFill>
                      <a:schemeClr val="bg1">
                        <a:lumMod val="75000"/>
                      </a:schemeClr>
                    </a:solidFill>
                  </a:tcPr>
                </a:tc>
                <a:tc>
                  <a:txBody>
                    <a:bodyPr/>
                    <a:lstStyle/>
                    <a:p>
                      <a:r>
                        <a:rPr lang="en-US" sz="1200" dirty="0">
                          <a:latin typeface="Calibri" panose="020F0502020204030204" pitchFamily="34" charset="0"/>
                        </a:rPr>
                        <a:t>29</a:t>
                      </a:r>
                    </a:p>
                  </a:txBody>
                  <a:tcPr>
                    <a:solidFill>
                      <a:schemeClr val="bg1">
                        <a:lumMod val="75000"/>
                      </a:schemeClr>
                    </a:solidFill>
                  </a:tcPr>
                </a:tc>
                <a:tc>
                  <a:txBody>
                    <a:bodyPr/>
                    <a:lstStyle/>
                    <a:p>
                      <a:r>
                        <a:rPr lang="en-US" sz="1200" dirty="0">
                          <a:latin typeface="Calibri" panose="020F0502020204030204" pitchFamily="34" charset="0"/>
                        </a:rPr>
                        <a:t>30</a:t>
                      </a:r>
                    </a:p>
                  </a:txBody>
                  <a:tcPr>
                    <a:solidFill>
                      <a:schemeClr val="bg1">
                        <a:lumMod val="75000"/>
                      </a:schemeClr>
                    </a:solidFill>
                  </a:tcPr>
                </a:tc>
                <a:tc>
                  <a:txBody>
                    <a:bodyPr/>
                    <a:lstStyle/>
                    <a:p>
                      <a:r>
                        <a:rPr lang="en-US" sz="1200" dirty="0">
                          <a:latin typeface="Calibri" panose="020F0502020204030204" pitchFamily="34" charset="0"/>
                        </a:rPr>
                        <a:t>31</a:t>
                      </a:r>
                    </a:p>
                  </a:txBody>
                  <a:tcPr>
                    <a:solidFill>
                      <a:schemeClr val="bg1">
                        <a:lumMod val="75000"/>
                      </a:schemeClr>
                    </a:solidFill>
                  </a:tcPr>
                </a:tc>
                <a:tc>
                  <a:txBody>
                    <a:bodyPr/>
                    <a:lstStyle/>
                    <a:p>
                      <a:r>
                        <a:rPr lang="en-US" sz="1200" dirty="0">
                          <a:latin typeface="Calibri" panose="020F0502020204030204" pitchFamily="34" charset="0"/>
                        </a:rPr>
                        <a:t>32</a:t>
                      </a:r>
                    </a:p>
                  </a:txBody>
                  <a:tcPr>
                    <a:solidFill>
                      <a:schemeClr val="bg1">
                        <a:lumMod val="75000"/>
                      </a:schemeClr>
                    </a:solidFill>
                  </a:tcPr>
                </a:tc>
                <a:tc>
                  <a:txBody>
                    <a:bodyPr/>
                    <a:lstStyle/>
                    <a:p>
                      <a:r>
                        <a:rPr lang="en-US" sz="1200" dirty="0">
                          <a:latin typeface="Calibri" panose="020F0502020204030204" pitchFamily="34" charset="0"/>
                        </a:rPr>
                        <a:t>33</a:t>
                      </a:r>
                    </a:p>
                  </a:txBody>
                  <a:tcPr>
                    <a:solidFill>
                      <a:schemeClr val="bg1">
                        <a:lumMod val="75000"/>
                      </a:schemeClr>
                    </a:solidFill>
                  </a:tcPr>
                </a:tc>
                <a:tc>
                  <a:txBody>
                    <a:bodyPr/>
                    <a:lstStyle/>
                    <a:p>
                      <a:r>
                        <a:rPr lang="en-US" sz="1200" dirty="0">
                          <a:latin typeface="Calibri" panose="020F0502020204030204" pitchFamily="34" charset="0"/>
                        </a:rPr>
                        <a:t>34</a:t>
                      </a:r>
                    </a:p>
                  </a:txBody>
                  <a:tcPr>
                    <a:solidFill>
                      <a:schemeClr val="bg1">
                        <a:lumMod val="75000"/>
                      </a:schemeClr>
                    </a:solidFill>
                  </a:tcPr>
                </a:tc>
                <a:tc>
                  <a:txBody>
                    <a:bodyPr/>
                    <a:lstStyle/>
                    <a:p>
                      <a:r>
                        <a:rPr lang="en-US" sz="1200" dirty="0">
                          <a:latin typeface="Calibri" panose="020F0502020204030204" pitchFamily="34" charset="0"/>
                        </a:rPr>
                        <a:t>35</a:t>
                      </a:r>
                    </a:p>
                  </a:txBody>
                  <a:tcPr>
                    <a:solidFill>
                      <a:schemeClr val="bg1">
                        <a:lumMod val="75000"/>
                      </a:schemeClr>
                    </a:solidFill>
                  </a:tcPr>
                </a:tc>
                <a:tc>
                  <a:txBody>
                    <a:bodyPr/>
                    <a:lstStyle/>
                    <a:p>
                      <a:r>
                        <a:rPr lang="en-US" sz="1200" dirty="0">
                          <a:latin typeface="Calibri" panose="020F0502020204030204" pitchFamily="34" charset="0"/>
                        </a:rPr>
                        <a:t>36</a:t>
                      </a:r>
                    </a:p>
                  </a:txBody>
                  <a:tcPr>
                    <a:solidFill>
                      <a:schemeClr val="bg1">
                        <a:lumMod val="75000"/>
                      </a:schemeClr>
                    </a:solidFill>
                  </a:tcPr>
                </a:tc>
                <a:tc>
                  <a:txBody>
                    <a:bodyPr/>
                    <a:lstStyle/>
                    <a:p>
                      <a:r>
                        <a:rPr lang="en-US" sz="1200" dirty="0">
                          <a:latin typeface="Calibri" panose="020F0502020204030204" pitchFamily="34" charset="0"/>
                        </a:rPr>
                        <a:t>37</a:t>
                      </a:r>
                    </a:p>
                  </a:txBody>
                  <a:tcPr>
                    <a:solidFill>
                      <a:schemeClr val="bg1">
                        <a:lumMod val="75000"/>
                      </a:schemeClr>
                    </a:solidFill>
                  </a:tcPr>
                </a:tc>
                <a:tc>
                  <a:txBody>
                    <a:bodyPr/>
                    <a:lstStyle/>
                    <a:p>
                      <a:r>
                        <a:rPr lang="en-US" sz="1200" dirty="0">
                          <a:latin typeface="Calibri" panose="020F0502020204030204" pitchFamily="34" charset="0"/>
                        </a:rPr>
                        <a:t>38</a:t>
                      </a:r>
                    </a:p>
                  </a:txBody>
                  <a:tcPr>
                    <a:solidFill>
                      <a:schemeClr val="bg1">
                        <a:lumMod val="75000"/>
                      </a:schemeClr>
                    </a:solidFill>
                  </a:tcPr>
                </a:tc>
                <a:tc>
                  <a:txBody>
                    <a:bodyPr/>
                    <a:lstStyle/>
                    <a:p>
                      <a:r>
                        <a:rPr lang="en-US" sz="1200" dirty="0">
                          <a:latin typeface="Calibri" panose="020F0502020204030204" pitchFamily="34" charset="0"/>
                        </a:rPr>
                        <a:t>39</a:t>
                      </a:r>
                    </a:p>
                  </a:txBody>
                  <a:tcPr>
                    <a:solidFill>
                      <a:schemeClr val="bg1">
                        <a:lumMod val="75000"/>
                      </a:schemeClr>
                    </a:solidFill>
                  </a:tcPr>
                </a:tc>
                <a:tc>
                  <a:txBody>
                    <a:bodyPr/>
                    <a:lstStyle/>
                    <a:p>
                      <a:r>
                        <a:rPr lang="en-US" sz="1200" dirty="0">
                          <a:latin typeface="Calibri" panose="020F0502020204030204" pitchFamily="34" charset="0"/>
                        </a:rPr>
                        <a:t>40</a:t>
                      </a:r>
                    </a:p>
                  </a:txBody>
                  <a:tcPr>
                    <a:solidFill>
                      <a:schemeClr val="bg1">
                        <a:lumMod val="75000"/>
                      </a:schemeClr>
                    </a:solidFill>
                  </a:tcPr>
                </a:tc>
                <a:extLst>
                  <a:ext uri="{0D108BD9-81ED-4DB2-BD59-A6C34878D82A}">
                    <a16:rowId xmlns:a16="http://schemas.microsoft.com/office/drawing/2014/main" val="10000"/>
                  </a:ext>
                </a:extLst>
              </a:tr>
            </a:tbl>
          </a:graphicData>
        </a:graphic>
      </p:graphicFrame>
      <p:grpSp>
        <p:nvGrpSpPr>
          <p:cNvPr id="6" name="Group 5"/>
          <p:cNvGrpSpPr/>
          <p:nvPr/>
        </p:nvGrpSpPr>
        <p:grpSpPr>
          <a:xfrm>
            <a:off x="10325818" y="2554345"/>
            <a:ext cx="669881" cy="1574870"/>
            <a:chOff x="10325818" y="2554345"/>
            <a:chExt cx="669881" cy="1574870"/>
          </a:xfrm>
        </p:grpSpPr>
        <p:sp>
          <p:nvSpPr>
            <p:cNvPr id="3" name="Bent Arrow 2"/>
            <p:cNvSpPr/>
            <p:nvPr/>
          </p:nvSpPr>
          <p:spPr>
            <a:xfrm rot="5400000">
              <a:off x="10274041" y="2606122"/>
              <a:ext cx="573655" cy="470102"/>
            </a:xfrm>
            <a:prstGeom prst="bentArrow">
              <a:avLst/>
            </a:prstGeom>
            <a:solidFill>
              <a:srgbClr val="00853E"/>
            </a:solidFill>
            <a:ln>
              <a:solidFill>
                <a:srgbClr val="0085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p:cNvSpPr txBox="1"/>
            <p:nvPr/>
          </p:nvSpPr>
          <p:spPr>
            <a:xfrm rot="5400000">
              <a:off x="10163575" y="3297091"/>
              <a:ext cx="1017917" cy="646331"/>
            </a:xfrm>
            <a:prstGeom prst="rect">
              <a:avLst/>
            </a:prstGeom>
            <a:noFill/>
          </p:spPr>
          <p:txBody>
            <a:bodyPr wrap="square" rtlCol="0">
              <a:spAutoFit/>
            </a:bodyPr>
            <a:lstStyle/>
            <a:p>
              <a:r>
                <a:rPr lang="en-US" dirty="0"/>
                <a:t>Estimate Error</a:t>
              </a:r>
            </a:p>
          </p:txBody>
        </p:sp>
      </p:grpSp>
      <p:sp>
        <p:nvSpPr>
          <p:cNvPr id="4" name="Slide Number Placeholder 3"/>
          <p:cNvSpPr>
            <a:spLocks noGrp="1"/>
          </p:cNvSpPr>
          <p:nvPr>
            <p:ph type="sldNum" sz="quarter" idx="12"/>
          </p:nvPr>
        </p:nvSpPr>
        <p:spPr/>
        <p:txBody>
          <a:bodyPr/>
          <a:lstStyle/>
          <a:p>
            <a:fld id="{601A7ADE-E78F-4068-B691-87A7BF8C4DE5}" type="slidenum">
              <a:rPr lang="en-US" smtClean="0"/>
              <a:pPr/>
              <a:t>5</a:t>
            </a:fld>
            <a:endParaRPr lang="en-US" dirty="0"/>
          </a:p>
        </p:txBody>
      </p:sp>
    </p:spTree>
    <p:extLst>
      <p:ext uri="{BB962C8B-B14F-4D97-AF65-F5344CB8AC3E}">
        <p14:creationId xmlns:p14="http://schemas.microsoft.com/office/powerpoint/2010/main" val="4033178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ROC Curve Example</a:t>
            </a:r>
          </a:p>
        </p:txBody>
      </p:sp>
      <p:sp>
        <p:nvSpPr>
          <p:cNvPr id="3" name="Content Placeholder 2"/>
          <p:cNvSpPr>
            <a:spLocks noGrp="1"/>
          </p:cNvSpPr>
          <p:nvPr>
            <p:ph idx="1"/>
          </p:nvPr>
        </p:nvSpPr>
        <p:spPr>
          <a:xfrm>
            <a:off x="842554" y="1358756"/>
            <a:ext cx="6548060" cy="829296"/>
          </a:xfrm>
        </p:spPr>
        <p:txBody>
          <a:bodyPr>
            <a:normAutofit/>
          </a:bodyPr>
          <a:lstStyle/>
          <a:p>
            <a:pPr marL="0" indent="0" algn="ctr">
              <a:buNone/>
            </a:pPr>
            <a:r>
              <a:rPr lang="en-US" dirty="0"/>
              <a:t>Consider a predictive model designed to determine if a given customer will default on a loan</a:t>
            </a:r>
          </a:p>
        </p:txBody>
      </p:sp>
      <p:sp>
        <p:nvSpPr>
          <p:cNvPr id="4" name="Slide Number Placeholder 3"/>
          <p:cNvSpPr>
            <a:spLocks noGrp="1"/>
          </p:cNvSpPr>
          <p:nvPr>
            <p:ph type="sldNum" sz="quarter" idx="12"/>
          </p:nvPr>
        </p:nvSpPr>
        <p:spPr/>
        <p:txBody>
          <a:bodyPr/>
          <a:lstStyle/>
          <a:p>
            <a:fld id="{601A7ADE-E78F-4068-B691-87A7BF8C4DE5}" type="slidenum">
              <a:rPr lang="en-US" smtClean="0"/>
              <a:pPr/>
              <a:t>50</a:t>
            </a:fld>
            <a:endParaRPr lang="en-US" dirty="0"/>
          </a:p>
        </p:txBody>
      </p:sp>
      <p:grpSp>
        <p:nvGrpSpPr>
          <p:cNvPr id="19" name="Group 18"/>
          <p:cNvGrpSpPr/>
          <p:nvPr/>
        </p:nvGrpSpPr>
        <p:grpSpPr>
          <a:xfrm>
            <a:off x="1034404" y="2419350"/>
            <a:ext cx="2529731" cy="3752850"/>
            <a:chOff x="1034404" y="2419350"/>
            <a:chExt cx="2529731" cy="3752850"/>
          </a:xfrm>
        </p:grpSpPr>
        <mc:AlternateContent xmlns:mc="http://schemas.openxmlformats.org/markup-compatibility/2006" xmlns:a14="http://schemas.microsoft.com/office/drawing/2010/main">
          <mc:Choice Requires="a14">
            <p:graphicFrame>
              <p:nvGraphicFramePr>
                <p:cNvPr id="5" name="Content Placeholder 4"/>
                <p:cNvGraphicFramePr>
                  <a:graphicFrameLocks/>
                </p:cNvGraphicFramePr>
                <p:nvPr>
                  <p:extLst>
                    <p:ext uri="{D42A27DB-BD31-4B8C-83A1-F6EECF244321}">
                      <p14:modId xmlns:p14="http://schemas.microsoft.com/office/powerpoint/2010/main" val="3450026933"/>
                    </p:ext>
                  </p:extLst>
                </p:nvPr>
              </p:nvGraphicFramePr>
              <p:xfrm>
                <a:off x="1261872" y="3148647"/>
                <a:ext cx="2074796" cy="1341120"/>
              </p:xfrm>
              <a:graphic>
                <a:graphicData uri="http://schemas.openxmlformats.org/drawingml/2006/table">
                  <a:tbl>
                    <a:tblPr>
                      <a:tableStyleId>{5C22544A-7EE6-4342-B048-85BDC9FD1C3A}</a:tableStyleId>
                    </a:tblPr>
                    <a:tblGrid>
                      <a:gridCol w="275580">
                        <a:extLst>
                          <a:ext uri="{9D8B030D-6E8A-4147-A177-3AD203B41FA5}">
                            <a16:colId xmlns:a16="http://schemas.microsoft.com/office/drawing/2014/main" val="20000"/>
                          </a:ext>
                        </a:extLst>
                      </a:gridCol>
                      <a:gridCol w="604277">
                        <a:extLst>
                          <a:ext uri="{9D8B030D-6E8A-4147-A177-3AD203B41FA5}">
                            <a16:colId xmlns:a16="http://schemas.microsoft.com/office/drawing/2014/main" val="20001"/>
                          </a:ext>
                        </a:extLst>
                      </a:gridCol>
                      <a:gridCol w="530511">
                        <a:extLst>
                          <a:ext uri="{9D8B030D-6E8A-4147-A177-3AD203B41FA5}">
                            <a16:colId xmlns:a16="http://schemas.microsoft.com/office/drawing/2014/main" val="20002"/>
                          </a:ext>
                        </a:extLst>
                      </a:gridCol>
                      <a:gridCol w="664428">
                        <a:extLst>
                          <a:ext uri="{9D8B030D-6E8A-4147-A177-3AD203B41FA5}">
                            <a16:colId xmlns:a16="http://schemas.microsoft.com/office/drawing/2014/main" val="20003"/>
                          </a:ext>
                        </a:extLst>
                      </a:gridCol>
                    </a:tblGrid>
                    <a:tr h="306375">
                      <a:tc>
                        <a:txBody>
                          <a:bodyPr/>
                          <a:lstStyle/>
                          <a:p>
                            <a:endParaRPr lang="en-US" sz="1600"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sz="1600"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2">
                        <a:txBody>
                          <a:bodyPr/>
                          <a:lstStyle/>
                          <a:p>
                            <a:pPr algn="ctr"/>
                            <a:r>
                              <a:rPr lang="en-US" sz="1600" b="1" dirty="0">
                                <a:latin typeface="Calibri" panose="020F0502020204030204" pitchFamily="34" charset="0"/>
                              </a:rPr>
                              <a:t>Predicted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06375">
                      <a:tc>
                        <a:txBody>
                          <a:bodyPr/>
                          <a:lstStyle/>
                          <a:p>
                            <a:endParaRPr lang="en-US" sz="1600">
                              <a:latin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1" dirty="0">
                                <a:latin typeface="Calibri" panose="020F0502020204030204" pitchFamily="34" charset="0"/>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1" dirty="0">
                                <a:latin typeface="Calibri" panose="020F0502020204030204" pitchFamily="34" charset="0"/>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06375">
                      <a:tc rowSpan="2">
                        <a:txBody>
                          <a:bodyPr/>
                          <a:lstStyle/>
                          <a:p>
                            <a:pPr algn="ctr"/>
                            <a:r>
                              <a:rPr lang="en-US" sz="1600" b="1" dirty="0">
                                <a:latin typeface="Calibri" panose="020F0502020204030204" pitchFamily="34" charset="0"/>
                              </a:rPr>
                              <a:t>Actual</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sz="1600" b="1" dirty="0">
                                <a:latin typeface="Calibri" panose="020F0502020204030204" pitchFamily="34" charset="0"/>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1600" dirty="0">
                                <a:latin typeface="Calibri" panose="020F0502020204030204" pitchFamily="34" charset="0"/>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06375">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sz="1600" b="1" dirty="0">
                                <a:latin typeface="Calibri" panose="020F0502020204030204" pitchFamily="34" charset="0"/>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92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3"/>
                        </a:ext>
                      </a:extLst>
                    </a:tr>
                  </a:tbl>
                </a:graphicData>
              </a:graphic>
            </p:graphicFrame>
          </mc:Choice>
          <mc:Fallback xmlns="">
            <p:graphicFrame>
              <p:nvGraphicFramePr>
                <p:cNvPr id="5" name="Content Placeholder 4"/>
                <p:cNvGraphicFramePr>
                  <a:graphicFrameLocks/>
                </p:cNvGraphicFramePr>
                <p:nvPr>
                  <p:extLst>
                    <p:ext uri="{D42A27DB-BD31-4B8C-83A1-F6EECF244321}">
                      <p14:modId xmlns:p14="http://schemas.microsoft.com/office/powerpoint/2010/main" val="3450026933"/>
                    </p:ext>
                  </p:extLst>
                </p:nvPr>
              </p:nvGraphicFramePr>
              <p:xfrm>
                <a:off x="1261872" y="3148647"/>
                <a:ext cx="2074796" cy="1341120"/>
              </p:xfrm>
              <a:graphic>
                <a:graphicData uri="http://schemas.openxmlformats.org/drawingml/2006/table">
                  <a:tbl>
                    <a:tblPr>
                      <a:tableStyleId>{5C22544A-7EE6-4342-B048-85BDC9FD1C3A}</a:tableStyleId>
                    </a:tblPr>
                    <a:tblGrid>
                      <a:gridCol w="275580">
                        <a:extLst>
                          <a:ext uri="{9D8B030D-6E8A-4147-A177-3AD203B41FA5}">
                            <a16:colId xmlns:a16="http://schemas.microsoft.com/office/drawing/2014/main" xmlns:a14="http://schemas.microsoft.com/office/drawing/2010/main" xmlns="" val="20000"/>
                          </a:ext>
                        </a:extLst>
                      </a:gridCol>
                      <a:gridCol w="604277">
                        <a:extLst>
                          <a:ext uri="{9D8B030D-6E8A-4147-A177-3AD203B41FA5}">
                            <a16:colId xmlns:a16="http://schemas.microsoft.com/office/drawing/2014/main" xmlns:a14="http://schemas.microsoft.com/office/drawing/2010/main" xmlns="" val="20001"/>
                          </a:ext>
                        </a:extLst>
                      </a:gridCol>
                      <a:gridCol w="530511">
                        <a:extLst>
                          <a:ext uri="{9D8B030D-6E8A-4147-A177-3AD203B41FA5}">
                            <a16:colId xmlns:a16="http://schemas.microsoft.com/office/drawing/2014/main" xmlns:a14="http://schemas.microsoft.com/office/drawing/2010/main" xmlns="" val="20002"/>
                          </a:ext>
                        </a:extLst>
                      </a:gridCol>
                      <a:gridCol w="664428">
                        <a:extLst>
                          <a:ext uri="{9D8B030D-6E8A-4147-A177-3AD203B41FA5}">
                            <a16:colId xmlns:a16="http://schemas.microsoft.com/office/drawing/2014/main" xmlns:a14="http://schemas.microsoft.com/office/drawing/2010/main" xmlns="" val="20003"/>
                          </a:ext>
                        </a:extLst>
                      </a:gridCol>
                    </a:tblGrid>
                    <a:tr h="306375">
                      <a:tc>
                        <a:txBody>
                          <a:bodyPr/>
                          <a:lstStyle/>
                          <a:p>
                            <a:endParaRPr lang="en-US" sz="1600"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sz="1600"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2">
                        <a:txBody>
                          <a:bodyPr/>
                          <a:lstStyle/>
                          <a:p>
                            <a:pPr algn="ctr"/>
                            <a:r>
                              <a:rPr lang="en-US" sz="1600" b="1" dirty="0" smtClean="0">
                                <a:latin typeface="Calibri" panose="020F0502020204030204" pitchFamily="34" charset="0"/>
                              </a:rPr>
                              <a:t>Predicted</a:t>
                            </a:r>
                            <a:endParaRPr lang="en-US" sz="1600" b="1"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 val="10000"/>
                        </a:ext>
                      </a:extLst>
                    </a:tr>
                    <a:tr h="306375">
                      <a:tc>
                        <a:txBody>
                          <a:bodyPr/>
                          <a:lstStyle/>
                          <a:p>
                            <a:endParaRPr lang="en-US" sz="1600">
                              <a:latin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1" dirty="0" smtClean="0">
                                <a:latin typeface="Calibri" panose="020F0502020204030204" pitchFamily="34" charset="0"/>
                              </a:rPr>
                              <a:t>Yes</a:t>
                            </a:r>
                            <a:endParaRPr lang="en-US" sz="1600" b="1"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1" dirty="0" smtClean="0">
                                <a:latin typeface="Calibri" panose="020F0502020204030204" pitchFamily="34" charset="0"/>
                              </a:rPr>
                              <a:t>No</a:t>
                            </a:r>
                            <a:endParaRPr lang="en-US" sz="1600" b="1"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 val="10001"/>
                        </a:ext>
                      </a:extLst>
                    </a:tr>
                    <a:tr h="306375">
                      <a:tc rowSpan="2">
                        <a:txBody>
                          <a:bodyPr/>
                          <a:lstStyle/>
                          <a:p>
                            <a:pPr algn="ctr"/>
                            <a:r>
                              <a:rPr lang="en-US" sz="1600" b="1" dirty="0" smtClean="0">
                                <a:latin typeface="Calibri" panose="020F0502020204030204" pitchFamily="34" charset="0"/>
                              </a:rPr>
                              <a:t>Actual</a:t>
                            </a:r>
                            <a:endParaRPr lang="en-US" sz="1600" b="1" dirty="0">
                              <a:latin typeface="Calibri" panose="020F0502020204030204" pitchFamily="34" charset="0"/>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sz="1600" b="1" dirty="0" smtClean="0">
                                <a:latin typeface="Calibri" panose="020F0502020204030204" pitchFamily="34" charset="0"/>
                              </a:rPr>
                              <a:t>Yes</a:t>
                            </a:r>
                            <a:endParaRPr lang="en-US" sz="1600" b="1"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18</a:t>
                            </a:r>
                            <a:endParaRPr lang="en-US" sz="1600"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1600" dirty="0" smtClean="0">
                                <a:latin typeface="Calibri" panose="020F0502020204030204" pitchFamily="34" charset="0"/>
                              </a:rPr>
                              <a:t>14</a:t>
                            </a:r>
                            <a:endParaRPr lang="en-US" sz="1600"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 val="10002"/>
                        </a:ext>
                      </a:extLst>
                    </a:tr>
                    <a:tr h="306375">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sz="1600" b="1" dirty="0" smtClean="0">
                                <a:latin typeface="Calibri" panose="020F0502020204030204" pitchFamily="34" charset="0"/>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1</a:t>
                            </a:r>
                            <a:endParaRPr lang="en-US" sz="1600"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92</a:t>
                            </a:r>
                            <a:endParaRPr lang="en-US" sz="1600"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xmlns:a14="http://schemas.microsoft.com/office/drawing/2010/main" xmlns="" val="10003"/>
                        </a:ext>
                      </a:extLst>
                    </a:tr>
                  </a:tbl>
                </a:graphicData>
              </a:graphic>
            </p:graphicFrame>
          </mc:Fallback>
        </mc:AlternateContent>
        <p:sp>
          <p:nvSpPr>
            <p:cNvPr id="9" name="TextBox 8"/>
            <p:cNvSpPr txBox="1"/>
            <p:nvPr/>
          </p:nvSpPr>
          <p:spPr>
            <a:xfrm>
              <a:off x="1261873" y="2419350"/>
              <a:ext cx="2074796" cy="615553"/>
            </a:xfrm>
            <a:prstGeom prst="rect">
              <a:avLst/>
            </a:prstGeom>
            <a:noFill/>
          </p:spPr>
          <p:txBody>
            <a:bodyPr wrap="square" rtlCol="0">
              <a:spAutoFit/>
            </a:bodyPr>
            <a:lstStyle/>
            <a:p>
              <a:pPr algn="ctr"/>
              <a:r>
                <a:rPr lang="en-US" dirty="0">
                  <a:solidFill>
                    <a:srgbClr val="3366FF"/>
                  </a:solidFill>
                  <a:latin typeface="Calibri" panose="020F0502020204030204" pitchFamily="34" charset="0"/>
                </a:rPr>
                <a:t>Cutoff 1</a:t>
              </a:r>
            </a:p>
            <a:p>
              <a:pPr algn="ctr"/>
              <a:r>
                <a:rPr lang="en-US" sz="1600" dirty="0">
                  <a:latin typeface="Calibri" panose="020F0502020204030204" pitchFamily="34" charset="0"/>
                </a:rPr>
                <a:t>If p&gt;0.75, then default</a:t>
              </a:r>
            </a:p>
          </p:txBody>
        </p:sp>
        <mc:AlternateContent xmlns:mc="http://schemas.openxmlformats.org/markup-compatibility/2006" xmlns:a14="http://schemas.microsoft.com/office/drawing/2010/main">
          <mc:Choice Requires="a14">
            <p:sp>
              <p:nvSpPr>
                <p:cNvPr id="13" name="TextBox 12"/>
                <p:cNvSpPr txBox="1"/>
                <p:nvPr/>
              </p:nvSpPr>
              <p:spPr>
                <a:xfrm>
                  <a:off x="1034404" y="4952363"/>
                  <a:ext cx="2529731" cy="5127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𝑇𝑃𝑅</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d>
                              <m:dPr>
                                <m:ctrlPr>
                                  <a:rPr lang="en-US" sz="1600" b="0" i="1" smtClean="0">
                                    <a:latin typeface="Cambria Math" panose="02040503050406030204" pitchFamily="18" charset="0"/>
                                  </a:rPr>
                                </m:ctrlPr>
                              </m:dPr>
                              <m:e>
                                <m:r>
                                  <a:rPr lang="en-US" sz="1600" b="0" i="1" smtClean="0">
                                    <a:latin typeface="Cambria Math" panose="02040503050406030204" pitchFamily="18" charset="0"/>
                                  </a:rPr>
                                  <m:t>18</m:t>
                                </m:r>
                              </m:e>
                            </m:d>
                          </m:num>
                          <m:den>
                            <m:d>
                              <m:dPr>
                                <m:ctrlPr>
                                  <a:rPr lang="en-US" sz="1600" b="0" i="1" smtClean="0">
                                    <a:latin typeface="Cambria Math" panose="02040503050406030204" pitchFamily="18" charset="0"/>
                                  </a:rPr>
                                </m:ctrlPr>
                              </m:dPr>
                              <m:e>
                                <m:r>
                                  <a:rPr lang="en-US" sz="1600" b="0" i="1" smtClean="0">
                                    <a:latin typeface="Cambria Math" panose="02040503050406030204" pitchFamily="18" charset="0"/>
                                  </a:rPr>
                                  <m:t>18+14</m:t>
                                </m:r>
                              </m:e>
                            </m:d>
                          </m:den>
                        </m:f>
                        <m:r>
                          <a:rPr lang="en-US" sz="1600" b="0" i="1" smtClean="0">
                            <a:latin typeface="Cambria Math" panose="02040503050406030204" pitchFamily="18" charset="0"/>
                          </a:rPr>
                          <m:t>=56.25%</m:t>
                        </m:r>
                      </m:oMath>
                    </m:oMathPara>
                  </a14:m>
                  <a:endParaRPr lang="en-US" sz="1600" dirty="0"/>
                </a:p>
              </p:txBody>
            </p:sp>
          </mc:Choice>
          <mc:Fallback xmlns="">
            <p:sp>
              <p:nvSpPr>
                <p:cNvPr id="13" name="TextBox 12"/>
                <p:cNvSpPr txBox="1">
                  <a:spLocks noRot="1" noChangeAspect="1" noMove="1" noResize="1" noEditPoints="1" noAdjustHandles="1" noChangeArrowheads="1" noChangeShapeType="1" noTextEdit="1"/>
                </p:cNvSpPr>
                <p:nvPr/>
              </p:nvSpPr>
              <p:spPr>
                <a:xfrm>
                  <a:off x="1034404" y="4952363"/>
                  <a:ext cx="2529731" cy="512704"/>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1146613" y="5659496"/>
                  <a:ext cx="2305311" cy="5127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𝐹𝑃𝑅</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d>
                              <m:dPr>
                                <m:ctrlPr>
                                  <a:rPr lang="en-US" sz="1600" b="0" i="1" smtClean="0">
                                    <a:latin typeface="Cambria Math" panose="02040503050406030204" pitchFamily="18" charset="0"/>
                                  </a:rPr>
                                </m:ctrlPr>
                              </m:dPr>
                              <m:e>
                                <m:r>
                                  <a:rPr lang="en-US" sz="1600" b="0" i="1" smtClean="0">
                                    <a:latin typeface="Cambria Math" panose="02040503050406030204" pitchFamily="18" charset="0"/>
                                  </a:rPr>
                                  <m:t>1</m:t>
                                </m:r>
                              </m:e>
                            </m:d>
                          </m:num>
                          <m:den>
                            <m:d>
                              <m:dPr>
                                <m:ctrlPr>
                                  <a:rPr lang="en-US" sz="1600" b="0" i="1" smtClean="0">
                                    <a:latin typeface="Cambria Math" panose="02040503050406030204" pitchFamily="18" charset="0"/>
                                  </a:rPr>
                                </m:ctrlPr>
                              </m:dPr>
                              <m:e>
                                <m:r>
                                  <a:rPr lang="en-US" sz="1600" b="0" i="1" smtClean="0">
                                    <a:latin typeface="Cambria Math" panose="02040503050406030204" pitchFamily="18" charset="0"/>
                                  </a:rPr>
                                  <m:t>1+92</m:t>
                                </m:r>
                              </m:e>
                            </m:d>
                          </m:den>
                        </m:f>
                        <m:r>
                          <a:rPr lang="en-US" sz="1600" b="0" i="1" smtClean="0">
                            <a:latin typeface="Cambria Math" panose="02040503050406030204" pitchFamily="18" charset="0"/>
                          </a:rPr>
                          <m:t>=1.08%</m:t>
                        </m:r>
                      </m:oMath>
                    </m:oMathPara>
                  </a14:m>
                  <a:endParaRPr lang="en-US" sz="1600" dirty="0"/>
                </a:p>
              </p:txBody>
            </p:sp>
          </mc:Choice>
          <mc:Fallback xmlns="">
            <p:sp>
              <p:nvSpPr>
                <p:cNvPr id="16" name="TextBox 15"/>
                <p:cNvSpPr txBox="1">
                  <a:spLocks noRot="1" noChangeAspect="1" noMove="1" noResize="1" noEditPoints="1" noAdjustHandles="1" noChangeArrowheads="1" noChangeShapeType="1" noTextEdit="1"/>
                </p:cNvSpPr>
                <p:nvPr/>
              </p:nvSpPr>
              <p:spPr>
                <a:xfrm>
                  <a:off x="1146613" y="5659496"/>
                  <a:ext cx="2305311" cy="512704"/>
                </a:xfrm>
                <a:prstGeom prst="rect">
                  <a:avLst/>
                </a:prstGeom>
                <a:blipFill rotWithShape="0">
                  <a:blip r:embed="rId4"/>
                  <a:stretch>
                    <a:fillRect/>
                  </a:stretch>
                </a:blipFill>
              </p:spPr>
              <p:txBody>
                <a:bodyPr/>
                <a:lstStyle/>
                <a:p>
                  <a:r>
                    <a:rPr lang="en-US">
                      <a:noFill/>
                    </a:rPr>
                    <a:t> </a:t>
                  </a:r>
                </a:p>
              </p:txBody>
            </p:sp>
          </mc:Fallback>
        </mc:AlternateContent>
      </p:grpSp>
      <p:grpSp>
        <p:nvGrpSpPr>
          <p:cNvPr id="20" name="Group 19"/>
          <p:cNvGrpSpPr/>
          <p:nvPr/>
        </p:nvGrpSpPr>
        <p:grpSpPr>
          <a:xfrm>
            <a:off x="4293083" y="2419350"/>
            <a:ext cx="2532937" cy="3733719"/>
            <a:chOff x="4293083" y="2419350"/>
            <a:chExt cx="2532937" cy="3733719"/>
          </a:xfrm>
        </p:grpSpPr>
        <mc:AlternateContent xmlns:mc="http://schemas.openxmlformats.org/markup-compatibility/2006" xmlns:a14="http://schemas.microsoft.com/office/drawing/2010/main">
          <mc:Choice Requires="a14">
            <p:graphicFrame>
              <p:nvGraphicFramePr>
                <p:cNvPr id="8" name="Content Placeholder 4"/>
                <p:cNvGraphicFramePr>
                  <a:graphicFrameLocks/>
                </p:cNvGraphicFramePr>
                <p:nvPr>
                  <p:extLst>
                    <p:ext uri="{D42A27DB-BD31-4B8C-83A1-F6EECF244321}">
                      <p14:modId xmlns:p14="http://schemas.microsoft.com/office/powerpoint/2010/main" val="2490257309"/>
                    </p:ext>
                  </p:extLst>
                </p:nvPr>
              </p:nvGraphicFramePr>
              <p:xfrm>
                <a:off x="4522154" y="3148647"/>
                <a:ext cx="2074796" cy="1341120"/>
              </p:xfrm>
              <a:graphic>
                <a:graphicData uri="http://schemas.openxmlformats.org/drawingml/2006/table">
                  <a:tbl>
                    <a:tblPr>
                      <a:tableStyleId>{5C22544A-7EE6-4342-B048-85BDC9FD1C3A}</a:tableStyleId>
                    </a:tblPr>
                    <a:tblGrid>
                      <a:gridCol w="275580">
                        <a:extLst>
                          <a:ext uri="{9D8B030D-6E8A-4147-A177-3AD203B41FA5}">
                            <a16:colId xmlns:a16="http://schemas.microsoft.com/office/drawing/2014/main" val="20000"/>
                          </a:ext>
                        </a:extLst>
                      </a:gridCol>
                      <a:gridCol w="604277">
                        <a:extLst>
                          <a:ext uri="{9D8B030D-6E8A-4147-A177-3AD203B41FA5}">
                            <a16:colId xmlns:a16="http://schemas.microsoft.com/office/drawing/2014/main" val="20001"/>
                          </a:ext>
                        </a:extLst>
                      </a:gridCol>
                      <a:gridCol w="530511">
                        <a:extLst>
                          <a:ext uri="{9D8B030D-6E8A-4147-A177-3AD203B41FA5}">
                            <a16:colId xmlns:a16="http://schemas.microsoft.com/office/drawing/2014/main" val="20002"/>
                          </a:ext>
                        </a:extLst>
                      </a:gridCol>
                      <a:gridCol w="664428">
                        <a:extLst>
                          <a:ext uri="{9D8B030D-6E8A-4147-A177-3AD203B41FA5}">
                            <a16:colId xmlns:a16="http://schemas.microsoft.com/office/drawing/2014/main" val="20003"/>
                          </a:ext>
                        </a:extLst>
                      </a:gridCol>
                    </a:tblGrid>
                    <a:tr h="306375">
                      <a:tc>
                        <a:txBody>
                          <a:bodyPr/>
                          <a:lstStyle/>
                          <a:p>
                            <a:endParaRPr lang="en-US" sz="1600"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sz="1600"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2">
                        <a:txBody>
                          <a:bodyPr/>
                          <a:lstStyle/>
                          <a:p>
                            <a:pPr algn="ctr"/>
                            <a:r>
                              <a:rPr lang="en-US" sz="1600" b="1" dirty="0">
                                <a:latin typeface="Calibri" panose="020F0502020204030204" pitchFamily="34" charset="0"/>
                              </a:rPr>
                              <a:t>Predicted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06375">
                      <a:tc>
                        <a:txBody>
                          <a:bodyPr/>
                          <a:lstStyle/>
                          <a:p>
                            <a:endParaRPr lang="en-US" sz="1600">
                              <a:latin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1" dirty="0">
                                <a:latin typeface="Calibri" panose="020F0502020204030204" pitchFamily="34" charset="0"/>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1" dirty="0">
                                <a:latin typeface="Calibri" panose="020F0502020204030204" pitchFamily="34" charset="0"/>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06375">
                      <a:tc rowSpan="2">
                        <a:txBody>
                          <a:bodyPr/>
                          <a:lstStyle/>
                          <a:p>
                            <a:pPr algn="ctr"/>
                            <a:r>
                              <a:rPr lang="en-US" sz="1600" b="1" dirty="0">
                                <a:latin typeface="Calibri" panose="020F0502020204030204" pitchFamily="34" charset="0"/>
                              </a:rPr>
                              <a:t>Actual</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sz="1600" b="1" dirty="0">
                                <a:latin typeface="Calibri" panose="020F0502020204030204" pitchFamily="34" charset="0"/>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1600" dirty="0">
                                <a:latin typeface="Calibri" panose="020F0502020204030204" pitchFamily="34"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06375">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sz="1600" b="1" dirty="0">
                                <a:latin typeface="Calibri" panose="020F0502020204030204" pitchFamily="34" charset="0"/>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3"/>
                        </a:ext>
                      </a:extLst>
                    </a:tr>
                  </a:tbl>
                </a:graphicData>
              </a:graphic>
            </p:graphicFrame>
          </mc:Choice>
          <mc:Fallback xmlns="">
            <p:graphicFrame>
              <p:nvGraphicFramePr>
                <p:cNvPr id="8" name="Content Placeholder 4"/>
                <p:cNvGraphicFramePr>
                  <a:graphicFrameLocks/>
                </p:cNvGraphicFramePr>
                <p:nvPr>
                  <p:extLst>
                    <p:ext uri="{D42A27DB-BD31-4B8C-83A1-F6EECF244321}">
                      <p14:modId xmlns:p14="http://schemas.microsoft.com/office/powerpoint/2010/main" val="2490257309"/>
                    </p:ext>
                  </p:extLst>
                </p:nvPr>
              </p:nvGraphicFramePr>
              <p:xfrm>
                <a:off x="4522154" y="3148647"/>
                <a:ext cx="2074796" cy="1341120"/>
              </p:xfrm>
              <a:graphic>
                <a:graphicData uri="http://schemas.openxmlformats.org/drawingml/2006/table">
                  <a:tbl>
                    <a:tblPr>
                      <a:tableStyleId>{5C22544A-7EE6-4342-B048-85BDC9FD1C3A}</a:tableStyleId>
                    </a:tblPr>
                    <a:tblGrid>
                      <a:gridCol w="275580">
                        <a:extLst>
                          <a:ext uri="{9D8B030D-6E8A-4147-A177-3AD203B41FA5}">
                            <a16:colId xmlns:a16="http://schemas.microsoft.com/office/drawing/2014/main" xmlns:a14="http://schemas.microsoft.com/office/drawing/2010/main" xmlns="" val="20000"/>
                          </a:ext>
                        </a:extLst>
                      </a:gridCol>
                      <a:gridCol w="604277">
                        <a:extLst>
                          <a:ext uri="{9D8B030D-6E8A-4147-A177-3AD203B41FA5}">
                            <a16:colId xmlns:a16="http://schemas.microsoft.com/office/drawing/2014/main" xmlns:a14="http://schemas.microsoft.com/office/drawing/2010/main" xmlns="" val="20001"/>
                          </a:ext>
                        </a:extLst>
                      </a:gridCol>
                      <a:gridCol w="530511">
                        <a:extLst>
                          <a:ext uri="{9D8B030D-6E8A-4147-A177-3AD203B41FA5}">
                            <a16:colId xmlns:a16="http://schemas.microsoft.com/office/drawing/2014/main" xmlns:a14="http://schemas.microsoft.com/office/drawing/2010/main" xmlns="" val="20002"/>
                          </a:ext>
                        </a:extLst>
                      </a:gridCol>
                      <a:gridCol w="664428">
                        <a:extLst>
                          <a:ext uri="{9D8B030D-6E8A-4147-A177-3AD203B41FA5}">
                            <a16:colId xmlns:a16="http://schemas.microsoft.com/office/drawing/2014/main" xmlns:a14="http://schemas.microsoft.com/office/drawing/2010/main" xmlns="" val="20003"/>
                          </a:ext>
                        </a:extLst>
                      </a:gridCol>
                    </a:tblGrid>
                    <a:tr h="306375">
                      <a:tc>
                        <a:txBody>
                          <a:bodyPr/>
                          <a:lstStyle/>
                          <a:p>
                            <a:endParaRPr lang="en-US" sz="1600"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sz="1600"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2">
                        <a:txBody>
                          <a:bodyPr/>
                          <a:lstStyle/>
                          <a:p>
                            <a:pPr algn="ctr"/>
                            <a:r>
                              <a:rPr lang="en-US" sz="1600" b="1" dirty="0" smtClean="0">
                                <a:latin typeface="Calibri" panose="020F0502020204030204" pitchFamily="34" charset="0"/>
                              </a:rPr>
                              <a:t>Predicted</a:t>
                            </a:r>
                            <a:endParaRPr lang="en-US" sz="1600" b="1"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 val="10000"/>
                        </a:ext>
                      </a:extLst>
                    </a:tr>
                    <a:tr h="306375">
                      <a:tc>
                        <a:txBody>
                          <a:bodyPr/>
                          <a:lstStyle/>
                          <a:p>
                            <a:endParaRPr lang="en-US" sz="1600">
                              <a:latin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1" dirty="0" smtClean="0">
                                <a:latin typeface="Calibri" panose="020F0502020204030204" pitchFamily="34" charset="0"/>
                              </a:rPr>
                              <a:t>Yes</a:t>
                            </a:r>
                            <a:endParaRPr lang="en-US" sz="1600" b="1"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1" dirty="0" smtClean="0">
                                <a:latin typeface="Calibri" panose="020F0502020204030204" pitchFamily="34" charset="0"/>
                              </a:rPr>
                              <a:t>No</a:t>
                            </a:r>
                            <a:endParaRPr lang="en-US" sz="1600" b="1"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 val="10001"/>
                        </a:ext>
                      </a:extLst>
                    </a:tr>
                    <a:tr h="306375">
                      <a:tc rowSpan="2">
                        <a:txBody>
                          <a:bodyPr/>
                          <a:lstStyle/>
                          <a:p>
                            <a:pPr algn="ctr"/>
                            <a:r>
                              <a:rPr lang="en-US" sz="1600" b="1" dirty="0" smtClean="0">
                                <a:latin typeface="Calibri" panose="020F0502020204030204" pitchFamily="34" charset="0"/>
                              </a:rPr>
                              <a:t>Actual</a:t>
                            </a:r>
                            <a:endParaRPr lang="en-US" sz="1600" b="1" dirty="0">
                              <a:latin typeface="Calibri" panose="020F0502020204030204" pitchFamily="34" charset="0"/>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sz="1600" b="1" dirty="0" smtClean="0">
                                <a:latin typeface="Calibri" panose="020F0502020204030204" pitchFamily="34" charset="0"/>
                              </a:rPr>
                              <a:t>Yes</a:t>
                            </a:r>
                            <a:endParaRPr lang="en-US" sz="1600" b="1"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25</a:t>
                            </a:r>
                            <a:endParaRPr lang="en-US" sz="1600"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1600" dirty="0" smtClean="0">
                                <a:latin typeface="Calibri" panose="020F0502020204030204" pitchFamily="34" charset="0"/>
                              </a:rPr>
                              <a:t>7</a:t>
                            </a:r>
                            <a:endParaRPr lang="en-US" sz="1600"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 val="10002"/>
                        </a:ext>
                      </a:extLst>
                    </a:tr>
                    <a:tr h="306375">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sz="1600" b="1" dirty="0" smtClean="0">
                                <a:latin typeface="Calibri" panose="020F0502020204030204" pitchFamily="34" charset="0"/>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18</a:t>
                            </a:r>
                            <a:endParaRPr lang="en-US" sz="1600"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75</a:t>
                            </a:r>
                            <a:endParaRPr lang="en-US" sz="1600"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xmlns:a14="http://schemas.microsoft.com/office/drawing/2010/main" xmlns="" val="10003"/>
                        </a:ext>
                      </a:extLst>
                    </a:tr>
                  </a:tbl>
                </a:graphicData>
              </a:graphic>
            </p:graphicFrame>
          </mc:Fallback>
        </mc:AlternateContent>
        <p:sp>
          <p:nvSpPr>
            <p:cNvPr id="11" name="TextBox 10"/>
            <p:cNvSpPr txBox="1"/>
            <p:nvPr/>
          </p:nvSpPr>
          <p:spPr>
            <a:xfrm>
              <a:off x="4522154" y="2419350"/>
              <a:ext cx="2074796" cy="615553"/>
            </a:xfrm>
            <a:prstGeom prst="rect">
              <a:avLst/>
            </a:prstGeom>
            <a:noFill/>
          </p:spPr>
          <p:txBody>
            <a:bodyPr wrap="square" rtlCol="0">
              <a:spAutoFit/>
            </a:bodyPr>
            <a:lstStyle/>
            <a:p>
              <a:pPr algn="ctr"/>
              <a:r>
                <a:rPr lang="en-US" dirty="0">
                  <a:solidFill>
                    <a:srgbClr val="3366FF"/>
                  </a:solidFill>
                  <a:latin typeface="Calibri" panose="020F0502020204030204" pitchFamily="34" charset="0"/>
                </a:rPr>
                <a:t>Cutoff 2</a:t>
              </a:r>
            </a:p>
            <a:p>
              <a:pPr algn="ctr"/>
              <a:r>
                <a:rPr lang="en-US" sz="1600" dirty="0">
                  <a:latin typeface="Calibri" panose="020F0502020204030204" pitchFamily="34" charset="0"/>
                </a:rPr>
                <a:t>If p&gt;0.5, then default</a:t>
              </a:r>
            </a:p>
          </p:txBody>
        </p:sp>
        <mc:AlternateContent xmlns:mc="http://schemas.openxmlformats.org/markup-compatibility/2006" xmlns:a14="http://schemas.microsoft.com/office/drawing/2010/main">
          <mc:Choice Requires="a14">
            <p:sp>
              <p:nvSpPr>
                <p:cNvPr id="14" name="TextBox 13"/>
                <p:cNvSpPr txBox="1"/>
                <p:nvPr/>
              </p:nvSpPr>
              <p:spPr>
                <a:xfrm>
                  <a:off x="4351593" y="4952363"/>
                  <a:ext cx="2415918" cy="5127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𝑇𝑃𝑅</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d>
                              <m:dPr>
                                <m:ctrlPr>
                                  <a:rPr lang="en-US" sz="1600" b="0" i="1" smtClean="0">
                                    <a:latin typeface="Cambria Math" panose="02040503050406030204" pitchFamily="18" charset="0"/>
                                  </a:rPr>
                                </m:ctrlPr>
                              </m:dPr>
                              <m:e>
                                <m:r>
                                  <a:rPr lang="en-US" sz="1600" b="0" i="1" smtClean="0">
                                    <a:latin typeface="Cambria Math" panose="02040503050406030204" pitchFamily="18" charset="0"/>
                                  </a:rPr>
                                  <m:t>25</m:t>
                                </m:r>
                              </m:e>
                            </m:d>
                          </m:num>
                          <m:den>
                            <m:d>
                              <m:dPr>
                                <m:ctrlPr>
                                  <a:rPr lang="en-US" sz="1600" b="0" i="1" smtClean="0">
                                    <a:latin typeface="Cambria Math" panose="02040503050406030204" pitchFamily="18" charset="0"/>
                                  </a:rPr>
                                </m:ctrlPr>
                              </m:dPr>
                              <m:e>
                                <m:r>
                                  <a:rPr lang="en-US" sz="1600" b="0" i="1" smtClean="0">
                                    <a:latin typeface="Cambria Math" panose="02040503050406030204" pitchFamily="18" charset="0"/>
                                  </a:rPr>
                                  <m:t>25+7</m:t>
                                </m:r>
                              </m:e>
                            </m:d>
                          </m:den>
                        </m:f>
                        <m:r>
                          <a:rPr lang="en-US" sz="1600" b="0" i="1" smtClean="0">
                            <a:latin typeface="Cambria Math" panose="02040503050406030204" pitchFamily="18" charset="0"/>
                          </a:rPr>
                          <m:t>=78.13%</m:t>
                        </m:r>
                      </m:oMath>
                    </m:oMathPara>
                  </a14:m>
                  <a:endParaRPr lang="en-US" sz="1600" dirty="0"/>
                </a:p>
              </p:txBody>
            </p:sp>
          </mc:Choice>
          <mc:Fallback xmlns="">
            <p:sp>
              <p:nvSpPr>
                <p:cNvPr id="14" name="TextBox 13"/>
                <p:cNvSpPr txBox="1">
                  <a:spLocks noRot="1" noChangeAspect="1" noMove="1" noResize="1" noEditPoints="1" noAdjustHandles="1" noChangeArrowheads="1" noChangeShapeType="1" noTextEdit="1"/>
                </p:cNvSpPr>
                <p:nvPr/>
              </p:nvSpPr>
              <p:spPr>
                <a:xfrm>
                  <a:off x="4351593" y="4952363"/>
                  <a:ext cx="2415918" cy="512704"/>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4293083" y="5640365"/>
                  <a:ext cx="2532937" cy="5127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𝐹𝑃𝑅</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d>
                              <m:dPr>
                                <m:ctrlPr>
                                  <a:rPr lang="en-US" sz="1600" b="0" i="1" smtClean="0">
                                    <a:latin typeface="Cambria Math" panose="02040503050406030204" pitchFamily="18" charset="0"/>
                                  </a:rPr>
                                </m:ctrlPr>
                              </m:dPr>
                              <m:e>
                                <m:r>
                                  <a:rPr lang="en-US" sz="1600" b="0" i="1" smtClean="0">
                                    <a:latin typeface="Cambria Math" panose="02040503050406030204" pitchFamily="18" charset="0"/>
                                  </a:rPr>
                                  <m:t>18</m:t>
                                </m:r>
                              </m:e>
                            </m:d>
                          </m:num>
                          <m:den>
                            <m:d>
                              <m:dPr>
                                <m:ctrlPr>
                                  <a:rPr lang="en-US" sz="1600" b="0" i="1" smtClean="0">
                                    <a:latin typeface="Cambria Math" panose="02040503050406030204" pitchFamily="18" charset="0"/>
                                  </a:rPr>
                                </m:ctrlPr>
                              </m:dPr>
                              <m:e>
                                <m:r>
                                  <a:rPr lang="en-US" sz="1600" b="0" i="1" smtClean="0">
                                    <a:latin typeface="Cambria Math" panose="02040503050406030204" pitchFamily="18" charset="0"/>
                                  </a:rPr>
                                  <m:t>18+75</m:t>
                                </m:r>
                              </m:e>
                            </m:d>
                          </m:den>
                        </m:f>
                        <m:r>
                          <a:rPr lang="en-US" sz="1600" b="0" i="1" smtClean="0">
                            <a:latin typeface="Cambria Math" panose="02040503050406030204" pitchFamily="18" charset="0"/>
                          </a:rPr>
                          <m:t>=19.35%</m:t>
                        </m:r>
                      </m:oMath>
                    </m:oMathPara>
                  </a14:m>
                  <a:endParaRPr lang="en-US" sz="1600" dirty="0"/>
                </a:p>
              </p:txBody>
            </p:sp>
          </mc:Choice>
          <mc:Fallback xmlns="">
            <p:sp>
              <p:nvSpPr>
                <p:cNvPr id="17" name="TextBox 16"/>
                <p:cNvSpPr txBox="1">
                  <a:spLocks noRot="1" noChangeAspect="1" noMove="1" noResize="1" noEditPoints="1" noAdjustHandles="1" noChangeArrowheads="1" noChangeShapeType="1" noTextEdit="1"/>
                </p:cNvSpPr>
                <p:nvPr/>
              </p:nvSpPr>
              <p:spPr>
                <a:xfrm>
                  <a:off x="4293083" y="5640365"/>
                  <a:ext cx="2532937" cy="512704"/>
                </a:xfrm>
                <a:prstGeom prst="rect">
                  <a:avLst/>
                </a:prstGeom>
                <a:blipFill rotWithShape="0">
                  <a:blip r:embed="rId6"/>
                  <a:stretch>
                    <a:fillRect/>
                  </a:stretch>
                </a:blipFill>
              </p:spPr>
              <p:txBody>
                <a:bodyPr/>
                <a:lstStyle/>
                <a:p>
                  <a:r>
                    <a:rPr lang="en-US">
                      <a:noFill/>
                    </a:rPr>
                    <a:t> </a:t>
                  </a:r>
                </a:p>
              </p:txBody>
            </p:sp>
          </mc:Fallback>
        </mc:AlternateContent>
      </p:grpSp>
      <p:grpSp>
        <p:nvGrpSpPr>
          <p:cNvPr id="21" name="Group 20"/>
          <p:cNvGrpSpPr/>
          <p:nvPr/>
        </p:nvGrpSpPr>
        <p:grpSpPr>
          <a:xfrm>
            <a:off x="7553365" y="2419350"/>
            <a:ext cx="2532937" cy="3752850"/>
            <a:chOff x="7553365" y="2419350"/>
            <a:chExt cx="2532937" cy="3752850"/>
          </a:xfrm>
        </p:grpSpPr>
        <mc:AlternateContent xmlns:mc="http://schemas.openxmlformats.org/markup-compatibility/2006" xmlns:a14="http://schemas.microsoft.com/office/drawing/2010/main">
          <mc:Choice Requires="a14">
            <p:graphicFrame>
              <p:nvGraphicFramePr>
                <p:cNvPr id="7" name="Content Placeholder 4"/>
                <p:cNvGraphicFramePr>
                  <a:graphicFrameLocks/>
                </p:cNvGraphicFramePr>
                <p:nvPr>
                  <p:extLst>
                    <p:ext uri="{D42A27DB-BD31-4B8C-83A1-F6EECF244321}">
                      <p14:modId xmlns:p14="http://schemas.microsoft.com/office/powerpoint/2010/main" val="2137150242"/>
                    </p:ext>
                  </p:extLst>
                </p:nvPr>
              </p:nvGraphicFramePr>
              <p:xfrm>
                <a:off x="7782436" y="3148647"/>
                <a:ext cx="2074796" cy="1341120"/>
              </p:xfrm>
              <a:graphic>
                <a:graphicData uri="http://schemas.openxmlformats.org/drawingml/2006/table">
                  <a:tbl>
                    <a:tblPr>
                      <a:tableStyleId>{5C22544A-7EE6-4342-B048-85BDC9FD1C3A}</a:tableStyleId>
                    </a:tblPr>
                    <a:tblGrid>
                      <a:gridCol w="275580">
                        <a:extLst>
                          <a:ext uri="{9D8B030D-6E8A-4147-A177-3AD203B41FA5}">
                            <a16:colId xmlns:a16="http://schemas.microsoft.com/office/drawing/2014/main" val="20000"/>
                          </a:ext>
                        </a:extLst>
                      </a:gridCol>
                      <a:gridCol w="604277">
                        <a:extLst>
                          <a:ext uri="{9D8B030D-6E8A-4147-A177-3AD203B41FA5}">
                            <a16:colId xmlns:a16="http://schemas.microsoft.com/office/drawing/2014/main" val="20001"/>
                          </a:ext>
                        </a:extLst>
                      </a:gridCol>
                      <a:gridCol w="530511">
                        <a:extLst>
                          <a:ext uri="{9D8B030D-6E8A-4147-A177-3AD203B41FA5}">
                            <a16:colId xmlns:a16="http://schemas.microsoft.com/office/drawing/2014/main" val="20002"/>
                          </a:ext>
                        </a:extLst>
                      </a:gridCol>
                      <a:gridCol w="664428">
                        <a:extLst>
                          <a:ext uri="{9D8B030D-6E8A-4147-A177-3AD203B41FA5}">
                            <a16:colId xmlns:a16="http://schemas.microsoft.com/office/drawing/2014/main" val="20003"/>
                          </a:ext>
                        </a:extLst>
                      </a:gridCol>
                    </a:tblGrid>
                    <a:tr h="306375">
                      <a:tc>
                        <a:txBody>
                          <a:bodyPr/>
                          <a:lstStyle/>
                          <a:p>
                            <a:endParaRPr lang="en-US" sz="1600"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sz="1600"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2">
                        <a:txBody>
                          <a:bodyPr/>
                          <a:lstStyle/>
                          <a:p>
                            <a:pPr algn="ctr"/>
                            <a:r>
                              <a:rPr lang="en-US" sz="1600" b="1" dirty="0">
                                <a:latin typeface="Calibri" panose="020F0502020204030204" pitchFamily="34" charset="0"/>
                              </a:rPr>
                              <a:t>Predicted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06375">
                      <a:tc>
                        <a:txBody>
                          <a:bodyPr/>
                          <a:lstStyle/>
                          <a:p>
                            <a:endParaRPr lang="en-US" sz="1600">
                              <a:latin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1" dirty="0">
                                <a:latin typeface="Calibri" panose="020F0502020204030204" pitchFamily="34" charset="0"/>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1" dirty="0">
                                <a:latin typeface="Calibri" panose="020F0502020204030204" pitchFamily="34" charset="0"/>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06375">
                      <a:tc rowSpan="2">
                        <a:txBody>
                          <a:bodyPr/>
                          <a:lstStyle/>
                          <a:p>
                            <a:pPr algn="ctr"/>
                            <a:r>
                              <a:rPr lang="en-US" sz="1600" b="1" dirty="0">
                                <a:latin typeface="Calibri" panose="020F0502020204030204" pitchFamily="34" charset="0"/>
                              </a:rPr>
                              <a:t>Actual</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sz="1600" b="1" dirty="0">
                                <a:latin typeface="Calibri" panose="020F0502020204030204" pitchFamily="34" charset="0"/>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1600" dirty="0">
                                <a:latin typeface="Calibri" panose="020F0502020204030204" pitchFamily="34"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06375">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sz="1600" b="1" dirty="0">
                                <a:latin typeface="Calibri" panose="020F0502020204030204" pitchFamily="34" charset="0"/>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54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39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3"/>
                        </a:ext>
                      </a:extLst>
                    </a:tr>
                  </a:tbl>
                </a:graphicData>
              </a:graphic>
            </p:graphicFrame>
          </mc:Choice>
          <mc:Fallback xmlns="">
            <p:graphicFrame>
              <p:nvGraphicFramePr>
                <p:cNvPr id="7" name="Content Placeholder 4"/>
                <p:cNvGraphicFramePr>
                  <a:graphicFrameLocks/>
                </p:cNvGraphicFramePr>
                <p:nvPr>
                  <p:extLst>
                    <p:ext uri="{D42A27DB-BD31-4B8C-83A1-F6EECF244321}">
                      <p14:modId xmlns:p14="http://schemas.microsoft.com/office/powerpoint/2010/main" val="2137150242"/>
                    </p:ext>
                  </p:extLst>
                </p:nvPr>
              </p:nvGraphicFramePr>
              <p:xfrm>
                <a:off x="7782436" y="3148647"/>
                <a:ext cx="2074796" cy="1341120"/>
              </p:xfrm>
              <a:graphic>
                <a:graphicData uri="http://schemas.openxmlformats.org/drawingml/2006/table">
                  <a:tbl>
                    <a:tblPr>
                      <a:tableStyleId>{5C22544A-7EE6-4342-B048-85BDC9FD1C3A}</a:tableStyleId>
                    </a:tblPr>
                    <a:tblGrid>
                      <a:gridCol w="275580">
                        <a:extLst>
                          <a:ext uri="{9D8B030D-6E8A-4147-A177-3AD203B41FA5}">
                            <a16:colId xmlns:a16="http://schemas.microsoft.com/office/drawing/2014/main" xmlns:a14="http://schemas.microsoft.com/office/drawing/2010/main" xmlns="" val="20000"/>
                          </a:ext>
                        </a:extLst>
                      </a:gridCol>
                      <a:gridCol w="604277">
                        <a:extLst>
                          <a:ext uri="{9D8B030D-6E8A-4147-A177-3AD203B41FA5}">
                            <a16:colId xmlns:a16="http://schemas.microsoft.com/office/drawing/2014/main" xmlns:a14="http://schemas.microsoft.com/office/drawing/2010/main" xmlns="" val="20001"/>
                          </a:ext>
                        </a:extLst>
                      </a:gridCol>
                      <a:gridCol w="530511">
                        <a:extLst>
                          <a:ext uri="{9D8B030D-6E8A-4147-A177-3AD203B41FA5}">
                            <a16:colId xmlns:a16="http://schemas.microsoft.com/office/drawing/2014/main" xmlns:a14="http://schemas.microsoft.com/office/drawing/2010/main" xmlns="" val="20002"/>
                          </a:ext>
                        </a:extLst>
                      </a:gridCol>
                      <a:gridCol w="664428">
                        <a:extLst>
                          <a:ext uri="{9D8B030D-6E8A-4147-A177-3AD203B41FA5}">
                            <a16:colId xmlns:a16="http://schemas.microsoft.com/office/drawing/2014/main" xmlns:a14="http://schemas.microsoft.com/office/drawing/2010/main" xmlns="" val="20003"/>
                          </a:ext>
                        </a:extLst>
                      </a:gridCol>
                    </a:tblGrid>
                    <a:tr h="306375">
                      <a:tc>
                        <a:txBody>
                          <a:bodyPr/>
                          <a:lstStyle/>
                          <a:p>
                            <a:endParaRPr lang="en-US" sz="1600"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sz="1600"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2">
                        <a:txBody>
                          <a:bodyPr/>
                          <a:lstStyle/>
                          <a:p>
                            <a:pPr algn="ctr"/>
                            <a:r>
                              <a:rPr lang="en-US" sz="1600" b="1" dirty="0" smtClean="0">
                                <a:latin typeface="Calibri" panose="020F0502020204030204" pitchFamily="34" charset="0"/>
                              </a:rPr>
                              <a:t>Predicted</a:t>
                            </a:r>
                            <a:endParaRPr lang="en-US" sz="1600" b="1"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 val="10000"/>
                        </a:ext>
                      </a:extLst>
                    </a:tr>
                    <a:tr h="306375">
                      <a:tc>
                        <a:txBody>
                          <a:bodyPr/>
                          <a:lstStyle/>
                          <a:p>
                            <a:endParaRPr lang="en-US" sz="1600">
                              <a:latin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1" dirty="0" smtClean="0">
                                <a:latin typeface="Calibri" panose="020F0502020204030204" pitchFamily="34" charset="0"/>
                              </a:rPr>
                              <a:t>Yes</a:t>
                            </a:r>
                            <a:endParaRPr lang="en-US" sz="1600" b="1"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1" dirty="0" smtClean="0">
                                <a:latin typeface="Calibri" panose="020F0502020204030204" pitchFamily="34" charset="0"/>
                              </a:rPr>
                              <a:t>No</a:t>
                            </a:r>
                            <a:endParaRPr lang="en-US" sz="1600" b="1"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 val="10001"/>
                        </a:ext>
                      </a:extLst>
                    </a:tr>
                    <a:tr h="306375">
                      <a:tc rowSpan="2">
                        <a:txBody>
                          <a:bodyPr/>
                          <a:lstStyle/>
                          <a:p>
                            <a:pPr algn="ctr"/>
                            <a:r>
                              <a:rPr lang="en-US" sz="1600" b="1" dirty="0" smtClean="0">
                                <a:latin typeface="Calibri" panose="020F0502020204030204" pitchFamily="34" charset="0"/>
                              </a:rPr>
                              <a:t>Actual</a:t>
                            </a:r>
                            <a:endParaRPr lang="en-US" sz="1600" b="1" dirty="0">
                              <a:latin typeface="Calibri" panose="020F0502020204030204" pitchFamily="34" charset="0"/>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sz="1600" b="1" dirty="0" smtClean="0">
                                <a:latin typeface="Calibri" panose="020F0502020204030204" pitchFamily="34" charset="0"/>
                              </a:rPr>
                              <a:t>Yes</a:t>
                            </a:r>
                            <a:endParaRPr lang="en-US" sz="1600" b="1"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29</a:t>
                            </a:r>
                            <a:endParaRPr lang="en-US" sz="1600"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1600" dirty="0" smtClean="0">
                                <a:latin typeface="Calibri" panose="020F0502020204030204" pitchFamily="34" charset="0"/>
                              </a:rPr>
                              <a:t>3</a:t>
                            </a:r>
                            <a:endParaRPr lang="en-US" sz="1600"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 val="10002"/>
                        </a:ext>
                      </a:extLst>
                    </a:tr>
                    <a:tr h="306375">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sz="1600" b="1" dirty="0" smtClean="0">
                                <a:latin typeface="Calibri" panose="020F0502020204030204" pitchFamily="34" charset="0"/>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54</a:t>
                            </a:r>
                            <a:endParaRPr lang="en-US" sz="1600"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39</a:t>
                            </a:r>
                            <a:endParaRPr lang="en-US" sz="1600"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xmlns:a14="http://schemas.microsoft.com/office/drawing/2010/main" xmlns="" val="10003"/>
                        </a:ext>
                      </a:extLst>
                    </a:tr>
                  </a:tbl>
                </a:graphicData>
              </a:graphic>
            </p:graphicFrame>
          </mc:Fallback>
        </mc:AlternateContent>
        <p:sp>
          <p:nvSpPr>
            <p:cNvPr id="10" name="TextBox 9"/>
            <p:cNvSpPr txBox="1"/>
            <p:nvPr/>
          </p:nvSpPr>
          <p:spPr>
            <a:xfrm>
              <a:off x="7782436" y="2419350"/>
              <a:ext cx="2074796" cy="615553"/>
            </a:xfrm>
            <a:prstGeom prst="rect">
              <a:avLst/>
            </a:prstGeom>
            <a:noFill/>
          </p:spPr>
          <p:txBody>
            <a:bodyPr wrap="square" rtlCol="0">
              <a:spAutoFit/>
            </a:bodyPr>
            <a:lstStyle/>
            <a:p>
              <a:pPr algn="ctr"/>
              <a:r>
                <a:rPr lang="en-US" dirty="0">
                  <a:solidFill>
                    <a:srgbClr val="3366FF"/>
                  </a:solidFill>
                  <a:latin typeface="Calibri" panose="020F0502020204030204" pitchFamily="34" charset="0"/>
                </a:rPr>
                <a:t>Cutoff 3</a:t>
              </a:r>
            </a:p>
            <a:p>
              <a:pPr algn="ctr"/>
              <a:r>
                <a:rPr lang="en-US" sz="1600" dirty="0">
                  <a:latin typeface="Calibri" panose="020F0502020204030204" pitchFamily="34" charset="0"/>
                </a:rPr>
                <a:t>If p&gt;0.25, then default</a:t>
              </a:r>
            </a:p>
          </p:txBody>
        </p:sp>
        <mc:AlternateContent xmlns:mc="http://schemas.openxmlformats.org/markup-compatibility/2006" xmlns:a14="http://schemas.microsoft.com/office/drawing/2010/main">
          <mc:Choice Requires="a14">
            <p:sp>
              <p:nvSpPr>
                <p:cNvPr id="15" name="TextBox 14"/>
                <p:cNvSpPr txBox="1"/>
                <p:nvPr/>
              </p:nvSpPr>
              <p:spPr>
                <a:xfrm>
                  <a:off x="7611875" y="4952363"/>
                  <a:ext cx="2415918" cy="5127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𝑇𝑃𝑅</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d>
                              <m:dPr>
                                <m:ctrlPr>
                                  <a:rPr lang="en-US" sz="1600" b="0" i="1" smtClean="0">
                                    <a:latin typeface="Cambria Math" panose="02040503050406030204" pitchFamily="18" charset="0"/>
                                  </a:rPr>
                                </m:ctrlPr>
                              </m:dPr>
                              <m:e>
                                <m:r>
                                  <a:rPr lang="en-US" sz="1600" b="0" i="1" smtClean="0">
                                    <a:latin typeface="Cambria Math" panose="02040503050406030204" pitchFamily="18" charset="0"/>
                                  </a:rPr>
                                  <m:t>29</m:t>
                                </m:r>
                              </m:e>
                            </m:d>
                          </m:num>
                          <m:den>
                            <m:d>
                              <m:dPr>
                                <m:ctrlPr>
                                  <a:rPr lang="en-US" sz="1600" b="0" i="1" smtClean="0">
                                    <a:latin typeface="Cambria Math" panose="02040503050406030204" pitchFamily="18" charset="0"/>
                                  </a:rPr>
                                </m:ctrlPr>
                              </m:dPr>
                              <m:e>
                                <m:r>
                                  <a:rPr lang="en-US" sz="1600" b="0" i="1" smtClean="0">
                                    <a:latin typeface="Cambria Math" panose="02040503050406030204" pitchFamily="18" charset="0"/>
                                  </a:rPr>
                                  <m:t>29+3</m:t>
                                </m:r>
                              </m:e>
                            </m:d>
                          </m:den>
                        </m:f>
                        <m:r>
                          <a:rPr lang="en-US" sz="1600" b="0" i="1" smtClean="0">
                            <a:latin typeface="Cambria Math" panose="02040503050406030204" pitchFamily="18" charset="0"/>
                          </a:rPr>
                          <m:t>=90.63%</m:t>
                        </m:r>
                      </m:oMath>
                    </m:oMathPara>
                  </a14:m>
                  <a:endParaRPr lang="en-US" sz="1600" dirty="0"/>
                </a:p>
              </p:txBody>
            </p:sp>
          </mc:Choice>
          <mc:Fallback xmlns="">
            <p:sp>
              <p:nvSpPr>
                <p:cNvPr id="15" name="TextBox 14"/>
                <p:cNvSpPr txBox="1">
                  <a:spLocks noRot="1" noChangeAspect="1" noMove="1" noResize="1" noEditPoints="1" noAdjustHandles="1" noChangeArrowheads="1" noChangeShapeType="1" noTextEdit="1"/>
                </p:cNvSpPr>
                <p:nvPr/>
              </p:nvSpPr>
              <p:spPr>
                <a:xfrm>
                  <a:off x="7611875" y="4952363"/>
                  <a:ext cx="2415918" cy="512704"/>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7553365" y="5659496"/>
                  <a:ext cx="2532937" cy="5127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𝐹𝑃𝑅</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d>
                              <m:dPr>
                                <m:ctrlPr>
                                  <a:rPr lang="en-US" sz="1600" b="0" i="1" smtClean="0">
                                    <a:latin typeface="Cambria Math" panose="02040503050406030204" pitchFamily="18" charset="0"/>
                                  </a:rPr>
                                </m:ctrlPr>
                              </m:dPr>
                              <m:e>
                                <m:r>
                                  <a:rPr lang="en-US" sz="1600" b="0" i="1" smtClean="0">
                                    <a:latin typeface="Cambria Math" panose="02040503050406030204" pitchFamily="18" charset="0"/>
                                  </a:rPr>
                                  <m:t>54</m:t>
                                </m:r>
                              </m:e>
                            </m:d>
                          </m:num>
                          <m:den>
                            <m:d>
                              <m:dPr>
                                <m:ctrlPr>
                                  <a:rPr lang="en-US" sz="1600" b="0" i="1" smtClean="0">
                                    <a:latin typeface="Cambria Math" panose="02040503050406030204" pitchFamily="18" charset="0"/>
                                  </a:rPr>
                                </m:ctrlPr>
                              </m:dPr>
                              <m:e>
                                <m:r>
                                  <a:rPr lang="en-US" sz="1600" b="0" i="1" smtClean="0">
                                    <a:latin typeface="Cambria Math" panose="02040503050406030204" pitchFamily="18" charset="0"/>
                                  </a:rPr>
                                  <m:t>54+39</m:t>
                                </m:r>
                              </m:e>
                            </m:d>
                          </m:den>
                        </m:f>
                        <m:r>
                          <a:rPr lang="en-US" sz="1600" b="0" i="1" smtClean="0">
                            <a:latin typeface="Cambria Math" panose="02040503050406030204" pitchFamily="18" charset="0"/>
                          </a:rPr>
                          <m:t>=58.06%</m:t>
                        </m:r>
                      </m:oMath>
                    </m:oMathPara>
                  </a14:m>
                  <a:endParaRPr lang="en-US" sz="1600" dirty="0"/>
                </a:p>
              </p:txBody>
            </p:sp>
          </mc:Choice>
          <mc:Fallback xmlns="">
            <p:sp>
              <p:nvSpPr>
                <p:cNvPr id="18" name="TextBox 17"/>
                <p:cNvSpPr txBox="1">
                  <a:spLocks noRot="1" noChangeAspect="1" noMove="1" noResize="1" noEditPoints="1" noAdjustHandles="1" noChangeArrowheads="1" noChangeShapeType="1" noTextEdit="1"/>
                </p:cNvSpPr>
                <p:nvPr/>
              </p:nvSpPr>
              <p:spPr>
                <a:xfrm>
                  <a:off x="7553365" y="5659496"/>
                  <a:ext cx="2532937" cy="512704"/>
                </a:xfrm>
                <a:prstGeom prst="rect">
                  <a:avLst/>
                </a:prstGeom>
                <a:blipFill rotWithShape="0">
                  <a:blip r:embed="rId8"/>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60952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ROC Curve Example</a:t>
            </a:r>
          </a:p>
        </p:txBody>
      </p:sp>
      <p:sp>
        <p:nvSpPr>
          <p:cNvPr id="22" name="Content Placeholder 2"/>
          <p:cNvSpPr>
            <a:spLocks noGrp="1"/>
          </p:cNvSpPr>
          <p:nvPr>
            <p:ph idx="1"/>
          </p:nvPr>
        </p:nvSpPr>
        <p:spPr>
          <a:xfrm>
            <a:off x="573715" y="1522357"/>
            <a:ext cx="8595360" cy="615553"/>
          </a:xfrm>
        </p:spPr>
        <p:txBody>
          <a:bodyPr/>
          <a:lstStyle/>
          <a:p>
            <a:pPr marL="0" indent="0" algn="ctr">
              <a:buNone/>
            </a:pPr>
            <a:r>
              <a:rPr lang="en-US" dirty="0"/>
              <a:t>What about extreme values for cutoffs?</a:t>
            </a:r>
          </a:p>
        </p:txBody>
      </p:sp>
      <p:sp>
        <p:nvSpPr>
          <p:cNvPr id="4" name="Slide Number Placeholder 3"/>
          <p:cNvSpPr>
            <a:spLocks noGrp="1"/>
          </p:cNvSpPr>
          <p:nvPr>
            <p:ph type="sldNum" sz="quarter" idx="12"/>
          </p:nvPr>
        </p:nvSpPr>
        <p:spPr/>
        <p:txBody>
          <a:bodyPr/>
          <a:lstStyle/>
          <a:p>
            <a:fld id="{601A7ADE-E78F-4068-B691-87A7BF8C4DE5}" type="slidenum">
              <a:rPr lang="en-US" smtClean="0"/>
              <a:pPr/>
              <a:t>51</a:t>
            </a:fld>
            <a:endParaRPr lang="en-US" dirty="0"/>
          </a:p>
        </p:txBody>
      </p:sp>
      <p:grpSp>
        <p:nvGrpSpPr>
          <p:cNvPr id="19" name="Group 18"/>
          <p:cNvGrpSpPr/>
          <p:nvPr/>
        </p:nvGrpSpPr>
        <p:grpSpPr>
          <a:xfrm>
            <a:off x="1034404" y="2419350"/>
            <a:ext cx="2417520" cy="3752850"/>
            <a:chOff x="1034404" y="2419350"/>
            <a:chExt cx="2417520" cy="3752850"/>
          </a:xfrm>
        </p:grpSpPr>
        <mc:AlternateContent xmlns:mc="http://schemas.openxmlformats.org/markup-compatibility/2006" xmlns:a14="http://schemas.microsoft.com/office/drawing/2010/main">
          <mc:Choice Requires="a14">
            <p:graphicFrame>
              <p:nvGraphicFramePr>
                <p:cNvPr id="5" name="Content Placeholder 4"/>
                <p:cNvGraphicFramePr>
                  <a:graphicFrameLocks/>
                </p:cNvGraphicFramePr>
                <p:nvPr>
                  <p:extLst>
                    <p:ext uri="{D42A27DB-BD31-4B8C-83A1-F6EECF244321}">
                      <p14:modId xmlns:p14="http://schemas.microsoft.com/office/powerpoint/2010/main" val="2832169954"/>
                    </p:ext>
                  </p:extLst>
                </p:nvPr>
              </p:nvGraphicFramePr>
              <p:xfrm>
                <a:off x="1261872" y="3148647"/>
                <a:ext cx="2074796" cy="1341120"/>
              </p:xfrm>
              <a:graphic>
                <a:graphicData uri="http://schemas.openxmlformats.org/drawingml/2006/table">
                  <a:tbl>
                    <a:tblPr>
                      <a:tableStyleId>{5C22544A-7EE6-4342-B048-85BDC9FD1C3A}</a:tableStyleId>
                    </a:tblPr>
                    <a:tblGrid>
                      <a:gridCol w="275580">
                        <a:extLst>
                          <a:ext uri="{9D8B030D-6E8A-4147-A177-3AD203B41FA5}">
                            <a16:colId xmlns:a16="http://schemas.microsoft.com/office/drawing/2014/main" val="20000"/>
                          </a:ext>
                        </a:extLst>
                      </a:gridCol>
                      <a:gridCol w="604277">
                        <a:extLst>
                          <a:ext uri="{9D8B030D-6E8A-4147-A177-3AD203B41FA5}">
                            <a16:colId xmlns:a16="http://schemas.microsoft.com/office/drawing/2014/main" val="20001"/>
                          </a:ext>
                        </a:extLst>
                      </a:gridCol>
                      <a:gridCol w="530511">
                        <a:extLst>
                          <a:ext uri="{9D8B030D-6E8A-4147-A177-3AD203B41FA5}">
                            <a16:colId xmlns:a16="http://schemas.microsoft.com/office/drawing/2014/main" val="20002"/>
                          </a:ext>
                        </a:extLst>
                      </a:gridCol>
                      <a:gridCol w="664428">
                        <a:extLst>
                          <a:ext uri="{9D8B030D-6E8A-4147-A177-3AD203B41FA5}">
                            <a16:colId xmlns:a16="http://schemas.microsoft.com/office/drawing/2014/main" val="20003"/>
                          </a:ext>
                        </a:extLst>
                      </a:gridCol>
                    </a:tblGrid>
                    <a:tr h="306375">
                      <a:tc>
                        <a:txBody>
                          <a:bodyPr/>
                          <a:lstStyle/>
                          <a:p>
                            <a:endParaRPr lang="en-US" sz="1600"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sz="1600"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2">
                        <a:txBody>
                          <a:bodyPr/>
                          <a:lstStyle/>
                          <a:p>
                            <a:pPr algn="ctr"/>
                            <a:r>
                              <a:rPr lang="en-US" sz="1600" b="1" dirty="0">
                                <a:latin typeface="Calibri" panose="020F0502020204030204" pitchFamily="34" charset="0"/>
                              </a:rPr>
                              <a:t>Predicted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06375">
                      <a:tc>
                        <a:txBody>
                          <a:bodyPr/>
                          <a:lstStyle/>
                          <a:p>
                            <a:endParaRPr lang="en-US" sz="1600">
                              <a:latin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1" dirty="0">
                                <a:latin typeface="Calibri" panose="020F0502020204030204" pitchFamily="34" charset="0"/>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1" dirty="0">
                                <a:latin typeface="Calibri" panose="020F0502020204030204" pitchFamily="34" charset="0"/>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06375">
                      <a:tc rowSpan="2">
                        <a:txBody>
                          <a:bodyPr/>
                          <a:lstStyle/>
                          <a:p>
                            <a:pPr algn="ctr"/>
                            <a:r>
                              <a:rPr lang="en-US" sz="1600" b="1" dirty="0">
                                <a:latin typeface="Calibri" panose="020F0502020204030204" pitchFamily="34" charset="0"/>
                              </a:rPr>
                              <a:t>Actual</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sz="1600" b="1" dirty="0">
                                <a:latin typeface="Calibri" panose="020F0502020204030204" pitchFamily="34" charset="0"/>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1600" dirty="0">
                                <a:latin typeface="Calibri" panose="020F0502020204030204" pitchFamily="34" charset="0"/>
                              </a:rPr>
                              <a:t>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06375">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sz="1600" b="1" dirty="0">
                                <a:latin typeface="Calibri" panose="020F0502020204030204" pitchFamily="34" charset="0"/>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93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3"/>
                        </a:ext>
                      </a:extLst>
                    </a:tr>
                  </a:tbl>
                </a:graphicData>
              </a:graphic>
            </p:graphicFrame>
          </mc:Choice>
          <mc:Fallback xmlns="">
            <p:graphicFrame>
              <p:nvGraphicFramePr>
                <p:cNvPr id="5" name="Content Placeholder 4"/>
                <p:cNvGraphicFramePr>
                  <a:graphicFrameLocks/>
                </p:cNvGraphicFramePr>
                <p:nvPr>
                  <p:extLst>
                    <p:ext uri="{D42A27DB-BD31-4B8C-83A1-F6EECF244321}">
                      <p14:modId xmlns:p14="http://schemas.microsoft.com/office/powerpoint/2010/main" val="2832169954"/>
                    </p:ext>
                  </p:extLst>
                </p:nvPr>
              </p:nvGraphicFramePr>
              <p:xfrm>
                <a:off x="1261872" y="3148647"/>
                <a:ext cx="2074796" cy="1341120"/>
              </p:xfrm>
              <a:graphic>
                <a:graphicData uri="http://schemas.openxmlformats.org/drawingml/2006/table">
                  <a:tbl>
                    <a:tblPr>
                      <a:tableStyleId>{5C22544A-7EE6-4342-B048-85BDC9FD1C3A}</a:tableStyleId>
                    </a:tblPr>
                    <a:tblGrid>
                      <a:gridCol w="275580">
                        <a:extLst>
                          <a:ext uri="{9D8B030D-6E8A-4147-A177-3AD203B41FA5}">
                            <a16:colId xmlns:a16="http://schemas.microsoft.com/office/drawing/2014/main" xmlns:a14="http://schemas.microsoft.com/office/drawing/2010/main" xmlns="" val="20000"/>
                          </a:ext>
                        </a:extLst>
                      </a:gridCol>
                      <a:gridCol w="604277">
                        <a:extLst>
                          <a:ext uri="{9D8B030D-6E8A-4147-A177-3AD203B41FA5}">
                            <a16:colId xmlns:a16="http://schemas.microsoft.com/office/drawing/2014/main" xmlns:a14="http://schemas.microsoft.com/office/drawing/2010/main" xmlns="" val="20001"/>
                          </a:ext>
                        </a:extLst>
                      </a:gridCol>
                      <a:gridCol w="530511">
                        <a:extLst>
                          <a:ext uri="{9D8B030D-6E8A-4147-A177-3AD203B41FA5}">
                            <a16:colId xmlns:a16="http://schemas.microsoft.com/office/drawing/2014/main" xmlns:a14="http://schemas.microsoft.com/office/drawing/2010/main" xmlns="" val="20002"/>
                          </a:ext>
                        </a:extLst>
                      </a:gridCol>
                      <a:gridCol w="664428">
                        <a:extLst>
                          <a:ext uri="{9D8B030D-6E8A-4147-A177-3AD203B41FA5}">
                            <a16:colId xmlns:a16="http://schemas.microsoft.com/office/drawing/2014/main" xmlns:a14="http://schemas.microsoft.com/office/drawing/2010/main" xmlns="" val="20003"/>
                          </a:ext>
                        </a:extLst>
                      </a:gridCol>
                    </a:tblGrid>
                    <a:tr h="306375">
                      <a:tc>
                        <a:txBody>
                          <a:bodyPr/>
                          <a:lstStyle/>
                          <a:p>
                            <a:endParaRPr lang="en-US" sz="1600"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sz="1600"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2">
                        <a:txBody>
                          <a:bodyPr/>
                          <a:lstStyle/>
                          <a:p>
                            <a:pPr algn="ctr"/>
                            <a:r>
                              <a:rPr lang="en-US" sz="1600" b="1" dirty="0" smtClean="0">
                                <a:latin typeface="Calibri" panose="020F0502020204030204" pitchFamily="34" charset="0"/>
                              </a:rPr>
                              <a:t>Predicted</a:t>
                            </a:r>
                            <a:endParaRPr lang="en-US" sz="1600" b="1"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 val="10000"/>
                        </a:ext>
                      </a:extLst>
                    </a:tr>
                    <a:tr h="306375">
                      <a:tc>
                        <a:txBody>
                          <a:bodyPr/>
                          <a:lstStyle/>
                          <a:p>
                            <a:endParaRPr lang="en-US" sz="1600">
                              <a:latin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1" dirty="0" smtClean="0">
                                <a:latin typeface="Calibri" panose="020F0502020204030204" pitchFamily="34" charset="0"/>
                              </a:rPr>
                              <a:t>Yes</a:t>
                            </a:r>
                            <a:endParaRPr lang="en-US" sz="1600" b="1"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1" dirty="0" smtClean="0">
                                <a:latin typeface="Calibri" panose="020F0502020204030204" pitchFamily="34" charset="0"/>
                              </a:rPr>
                              <a:t>No</a:t>
                            </a:r>
                            <a:endParaRPr lang="en-US" sz="1600" b="1"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 val="10001"/>
                        </a:ext>
                      </a:extLst>
                    </a:tr>
                    <a:tr h="306375">
                      <a:tc rowSpan="2">
                        <a:txBody>
                          <a:bodyPr/>
                          <a:lstStyle/>
                          <a:p>
                            <a:pPr algn="ctr"/>
                            <a:r>
                              <a:rPr lang="en-US" sz="1600" b="1" dirty="0" smtClean="0">
                                <a:latin typeface="Calibri" panose="020F0502020204030204" pitchFamily="34" charset="0"/>
                              </a:rPr>
                              <a:t>Actual</a:t>
                            </a:r>
                            <a:endParaRPr lang="en-US" sz="1600" b="1" dirty="0">
                              <a:latin typeface="Calibri" panose="020F0502020204030204" pitchFamily="34" charset="0"/>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sz="1600" b="1" dirty="0" smtClean="0">
                                <a:latin typeface="Calibri" panose="020F0502020204030204" pitchFamily="34" charset="0"/>
                              </a:rPr>
                              <a:t>Yes</a:t>
                            </a:r>
                            <a:endParaRPr lang="en-US" sz="1600" b="1"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0</a:t>
                            </a:r>
                            <a:endParaRPr lang="en-US" sz="1600"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1600" dirty="0" smtClean="0">
                                <a:latin typeface="Calibri" panose="020F0502020204030204" pitchFamily="34" charset="0"/>
                              </a:rPr>
                              <a:t>32</a:t>
                            </a:r>
                            <a:endParaRPr lang="en-US" sz="1600"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 val="10002"/>
                        </a:ext>
                      </a:extLst>
                    </a:tr>
                    <a:tr h="306375">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sz="1600" b="1" dirty="0" smtClean="0">
                                <a:latin typeface="Calibri" panose="020F0502020204030204" pitchFamily="34" charset="0"/>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0</a:t>
                            </a:r>
                            <a:endParaRPr lang="en-US" sz="1600"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93</a:t>
                            </a:r>
                            <a:endParaRPr lang="en-US" sz="1600"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xmlns:a14="http://schemas.microsoft.com/office/drawing/2010/main" xmlns="" val="10003"/>
                        </a:ext>
                      </a:extLst>
                    </a:tr>
                  </a:tbl>
                </a:graphicData>
              </a:graphic>
            </p:graphicFrame>
          </mc:Fallback>
        </mc:AlternateContent>
        <p:sp>
          <p:nvSpPr>
            <p:cNvPr id="9" name="TextBox 8"/>
            <p:cNvSpPr txBox="1"/>
            <p:nvPr/>
          </p:nvSpPr>
          <p:spPr>
            <a:xfrm>
              <a:off x="1261873" y="2419350"/>
              <a:ext cx="2074796" cy="615553"/>
            </a:xfrm>
            <a:prstGeom prst="rect">
              <a:avLst/>
            </a:prstGeom>
            <a:noFill/>
          </p:spPr>
          <p:txBody>
            <a:bodyPr wrap="square" rtlCol="0">
              <a:spAutoFit/>
            </a:bodyPr>
            <a:lstStyle/>
            <a:p>
              <a:pPr algn="ctr"/>
              <a:r>
                <a:rPr lang="en-US" dirty="0">
                  <a:solidFill>
                    <a:srgbClr val="3366FF"/>
                  </a:solidFill>
                  <a:latin typeface="Calibri" panose="020F0502020204030204" pitchFamily="34" charset="0"/>
                </a:rPr>
                <a:t>Cutoff 0</a:t>
              </a:r>
            </a:p>
            <a:p>
              <a:pPr algn="ctr"/>
              <a:r>
                <a:rPr lang="en-US" sz="1600" dirty="0">
                  <a:latin typeface="Calibri" panose="020F0502020204030204" pitchFamily="34" charset="0"/>
                </a:rPr>
                <a:t>If p&gt;1, then default</a:t>
              </a:r>
            </a:p>
          </p:txBody>
        </p:sp>
        <mc:AlternateContent xmlns:mc="http://schemas.openxmlformats.org/markup-compatibility/2006" xmlns:a14="http://schemas.microsoft.com/office/drawing/2010/main">
          <mc:Choice Requires="a14">
            <p:sp>
              <p:nvSpPr>
                <p:cNvPr id="13" name="TextBox 12"/>
                <p:cNvSpPr txBox="1"/>
                <p:nvPr/>
              </p:nvSpPr>
              <p:spPr>
                <a:xfrm>
                  <a:off x="1034404" y="4952363"/>
                  <a:ext cx="2302105" cy="5127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𝑇𝑃𝑅</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d>
                              <m:dPr>
                                <m:ctrlPr>
                                  <a:rPr lang="en-US" sz="1600" b="0" i="1" smtClean="0">
                                    <a:latin typeface="Cambria Math" panose="02040503050406030204" pitchFamily="18" charset="0"/>
                                  </a:rPr>
                                </m:ctrlPr>
                              </m:dPr>
                              <m:e>
                                <m:r>
                                  <a:rPr lang="en-US" sz="1600" b="0" i="1" smtClean="0">
                                    <a:latin typeface="Cambria Math" panose="02040503050406030204" pitchFamily="18" charset="0"/>
                                  </a:rPr>
                                  <m:t>0</m:t>
                                </m:r>
                              </m:e>
                            </m:d>
                          </m:num>
                          <m:den>
                            <m:d>
                              <m:dPr>
                                <m:ctrlPr>
                                  <a:rPr lang="en-US" sz="1600" b="0" i="1" smtClean="0">
                                    <a:latin typeface="Cambria Math" panose="02040503050406030204" pitchFamily="18" charset="0"/>
                                  </a:rPr>
                                </m:ctrlPr>
                              </m:dPr>
                              <m:e>
                                <m:r>
                                  <a:rPr lang="en-US" sz="1600" b="0" i="1" smtClean="0">
                                    <a:latin typeface="Cambria Math" panose="02040503050406030204" pitchFamily="18" charset="0"/>
                                  </a:rPr>
                                  <m:t>0+32</m:t>
                                </m:r>
                              </m:e>
                            </m:d>
                          </m:den>
                        </m:f>
                        <m:r>
                          <a:rPr lang="en-US" sz="1600" b="0" i="1" smtClean="0">
                            <a:latin typeface="Cambria Math" panose="02040503050406030204" pitchFamily="18" charset="0"/>
                          </a:rPr>
                          <m:t>=0.00%</m:t>
                        </m:r>
                      </m:oMath>
                    </m:oMathPara>
                  </a14:m>
                  <a:endParaRPr lang="en-US" sz="1600" dirty="0"/>
                </a:p>
              </p:txBody>
            </p:sp>
          </mc:Choice>
          <mc:Fallback xmlns="">
            <p:sp>
              <p:nvSpPr>
                <p:cNvPr id="13" name="TextBox 12"/>
                <p:cNvSpPr txBox="1">
                  <a:spLocks noRot="1" noChangeAspect="1" noMove="1" noResize="1" noEditPoints="1" noAdjustHandles="1" noChangeArrowheads="1" noChangeShapeType="1" noTextEdit="1"/>
                </p:cNvSpPr>
                <p:nvPr/>
              </p:nvSpPr>
              <p:spPr>
                <a:xfrm>
                  <a:off x="1034404" y="4952363"/>
                  <a:ext cx="2302105" cy="51270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1146613" y="5659496"/>
                  <a:ext cx="2305311" cy="5127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𝐹𝑃𝑅</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d>
                              <m:dPr>
                                <m:ctrlPr>
                                  <a:rPr lang="en-US" sz="1600" b="0" i="1" smtClean="0">
                                    <a:latin typeface="Cambria Math" panose="02040503050406030204" pitchFamily="18" charset="0"/>
                                  </a:rPr>
                                </m:ctrlPr>
                              </m:dPr>
                              <m:e>
                                <m:r>
                                  <a:rPr lang="en-US" sz="1600" b="0" i="1" smtClean="0">
                                    <a:latin typeface="Cambria Math" panose="02040503050406030204" pitchFamily="18" charset="0"/>
                                  </a:rPr>
                                  <m:t>0</m:t>
                                </m:r>
                              </m:e>
                            </m:d>
                          </m:num>
                          <m:den>
                            <m:d>
                              <m:dPr>
                                <m:ctrlPr>
                                  <a:rPr lang="en-US" sz="1600" b="0" i="1" smtClean="0">
                                    <a:latin typeface="Cambria Math" panose="02040503050406030204" pitchFamily="18" charset="0"/>
                                  </a:rPr>
                                </m:ctrlPr>
                              </m:dPr>
                              <m:e>
                                <m:r>
                                  <a:rPr lang="en-US" sz="1600" b="0" i="1" smtClean="0">
                                    <a:latin typeface="Cambria Math" panose="02040503050406030204" pitchFamily="18" charset="0"/>
                                  </a:rPr>
                                  <m:t>0+93</m:t>
                                </m:r>
                              </m:e>
                            </m:d>
                          </m:den>
                        </m:f>
                        <m:r>
                          <a:rPr lang="en-US" sz="1600" b="0" i="1" smtClean="0">
                            <a:latin typeface="Cambria Math" panose="02040503050406030204" pitchFamily="18" charset="0"/>
                          </a:rPr>
                          <m:t>=0.00%</m:t>
                        </m:r>
                      </m:oMath>
                    </m:oMathPara>
                  </a14:m>
                  <a:endParaRPr lang="en-US" sz="1600" dirty="0"/>
                </a:p>
              </p:txBody>
            </p:sp>
          </mc:Choice>
          <mc:Fallback xmlns="">
            <p:sp>
              <p:nvSpPr>
                <p:cNvPr id="16" name="TextBox 15"/>
                <p:cNvSpPr txBox="1">
                  <a:spLocks noRot="1" noChangeAspect="1" noMove="1" noResize="1" noEditPoints="1" noAdjustHandles="1" noChangeArrowheads="1" noChangeShapeType="1" noTextEdit="1"/>
                </p:cNvSpPr>
                <p:nvPr/>
              </p:nvSpPr>
              <p:spPr>
                <a:xfrm>
                  <a:off x="1146613" y="5659496"/>
                  <a:ext cx="2305311" cy="512704"/>
                </a:xfrm>
                <a:prstGeom prst="rect">
                  <a:avLst/>
                </a:prstGeom>
                <a:blipFill>
                  <a:blip r:embed="rId4"/>
                  <a:stretch>
                    <a:fillRect/>
                  </a:stretch>
                </a:blipFill>
              </p:spPr>
              <p:txBody>
                <a:bodyPr/>
                <a:lstStyle/>
                <a:p>
                  <a:r>
                    <a:rPr lang="en-US">
                      <a:noFill/>
                    </a:rPr>
                    <a:t> </a:t>
                  </a:r>
                </a:p>
              </p:txBody>
            </p:sp>
          </mc:Fallback>
        </mc:AlternateContent>
      </p:grpSp>
      <p:grpSp>
        <p:nvGrpSpPr>
          <p:cNvPr id="21" name="Group 20"/>
          <p:cNvGrpSpPr/>
          <p:nvPr/>
        </p:nvGrpSpPr>
        <p:grpSpPr>
          <a:xfrm>
            <a:off x="7553365" y="2419350"/>
            <a:ext cx="2588241" cy="3752850"/>
            <a:chOff x="7553365" y="2419350"/>
            <a:chExt cx="2588241" cy="3752850"/>
          </a:xfrm>
        </p:grpSpPr>
        <mc:AlternateContent xmlns:mc="http://schemas.openxmlformats.org/markup-compatibility/2006" xmlns:a14="http://schemas.microsoft.com/office/drawing/2010/main">
          <mc:Choice Requires="a14">
            <p:graphicFrame>
              <p:nvGraphicFramePr>
                <p:cNvPr id="7" name="Content Placeholder 4"/>
                <p:cNvGraphicFramePr>
                  <a:graphicFrameLocks/>
                </p:cNvGraphicFramePr>
                <p:nvPr>
                  <p:extLst>
                    <p:ext uri="{D42A27DB-BD31-4B8C-83A1-F6EECF244321}">
                      <p14:modId xmlns:p14="http://schemas.microsoft.com/office/powerpoint/2010/main" val="1502084596"/>
                    </p:ext>
                  </p:extLst>
                </p:nvPr>
              </p:nvGraphicFramePr>
              <p:xfrm>
                <a:off x="7782436" y="3148647"/>
                <a:ext cx="2074796" cy="1341120"/>
              </p:xfrm>
              <a:graphic>
                <a:graphicData uri="http://schemas.openxmlformats.org/drawingml/2006/table">
                  <a:tbl>
                    <a:tblPr>
                      <a:tableStyleId>{5C22544A-7EE6-4342-B048-85BDC9FD1C3A}</a:tableStyleId>
                    </a:tblPr>
                    <a:tblGrid>
                      <a:gridCol w="275580">
                        <a:extLst>
                          <a:ext uri="{9D8B030D-6E8A-4147-A177-3AD203B41FA5}">
                            <a16:colId xmlns:a16="http://schemas.microsoft.com/office/drawing/2014/main" val="20000"/>
                          </a:ext>
                        </a:extLst>
                      </a:gridCol>
                      <a:gridCol w="604277">
                        <a:extLst>
                          <a:ext uri="{9D8B030D-6E8A-4147-A177-3AD203B41FA5}">
                            <a16:colId xmlns:a16="http://schemas.microsoft.com/office/drawing/2014/main" val="20001"/>
                          </a:ext>
                        </a:extLst>
                      </a:gridCol>
                      <a:gridCol w="530511">
                        <a:extLst>
                          <a:ext uri="{9D8B030D-6E8A-4147-A177-3AD203B41FA5}">
                            <a16:colId xmlns:a16="http://schemas.microsoft.com/office/drawing/2014/main" val="20002"/>
                          </a:ext>
                        </a:extLst>
                      </a:gridCol>
                      <a:gridCol w="664428">
                        <a:extLst>
                          <a:ext uri="{9D8B030D-6E8A-4147-A177-3AD203B41FA5}">
                            <a16:colId xmlns:a16="http://schemas.microsoft.com/office/drawing/2014/main" val="20003"/>
                          </a:ext>
                        </a:extLst>
                      </a:gridCol>
                    </a:tblGrid>
                    <a:tr h="306375">
                      <a:tc>
                        <a:txBody>
                          <a:bodyPr/>
                          <a:lstStyle/>
                          <a:p>
                            <a:endParaRPr lang="en-US" sz="1600"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sz="1600"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2">
                        <a:txBody>
                          <a:bodyPr/>
                          <a:lstStyle/>
                          <a:p>
                            <a:pPr algn="ctr"/>
                            <a:r>
                              <a:rPr lang="en-US" sz="1600" b="1" dirty="0">
                                <a:latin typeface="Calibri" panose="020F0502020204030204" pitchFamily="34" charset="0"/>
                              </a:rPr>
                              <a:t>Predicted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06375">
                      <a:tc>
                        <a:txBody>
                          <a:bodyPr/>
                          <a:lstStyle/>
                          <a:p>
                            <a:endParaRPr lang="en-US" sz="1600">
                              <a:latin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1" dirty="0">
                                <a:latin typeface="Calibri" panose="020F0502020204030204" pitchFamily="34" charset="0"/>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1" dirty="0">
                                <a:latin typeface="Calibri" panose="020F0502020204030204" pitchFamily="34" charset="0"/>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06375">
                      <a:tc rowSpan="2">
                        <a:txBody>
                          <a:bodyPr/>
                          <a:lstStyle/>
                          <a:p>
                            <a:pPr algn="ctr"/>
                            <a:r>
                              <a:rPr lang="en-US" sz="1600" b="1" dirty="0">
                                <a:latin typeface="Calibri" panose="020F0502020204030204" pitchFamily="34" charset="0"/>
                              </a:rPr>
                              <a:t>Actual</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sz="1600" b="1" dirty="0">
                                <a:latin typeface="Calibri" panose="020F0502020204030204" pitchFamily="34" charset="0"/>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1600" dirty="0">
                                <a:latin typeface="Calibri" panose="020F0502020204030204"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06375">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sz="1600" b="1" dirty="0">
                                <a:latin typeface="Calibri" panose="020F0502020204030204" pitchFamily="34" charset="0"/>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93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latin typeface="Calibri" panose="020F0502020204030204"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3"/>
                        </a:ext>
                      </a:extLst>
                    </a:tr>
                  </a:tbl>
                </a:graphicData>
              </a:graphic>
            </p:graphicFrame>
          </mc:Choice>
          <mc:Fallback xmlns="">
            <p:graphicFrame>
              <p:nvGraphicFramePr>
                <p:cNvPr id="7" name="Content Placeholder 4"/>
                <p:cNvGraphicFramePr>
                  <a:graphicFrameLocks/>
                </p:cNvGraphicFramePr>
                <p:nvPr>
                  <p:extLst>
                    <p:ext uri="{D42A27DB-BD31-4B8C-83A1-F6EECF244321}">
                      <p14:modId xmlns:p14="http://schemas.microsoft.com/office/powerpoint/2010/main" val="1502084596"/>
                    </p:ext>
                  </p:extLst>
                </p:nvPr>
              </p:nvGraphicFramePr>
              <p:xfrm>
                <a:off x="7782436" y="3148647"/>
                <a:ext cx="2074796" cy="1341120"/>
              </p:xfrm>
              <a:graphic>
                <a:graphicData uri="http://schemas.openxmlformats.org/drawingml/2006/table">
                  <a:tbl>
                    <a:tblPr>
                      <a:tableStyleId>{5C22544A-7EE6-4342-B048-85BDC9FD1C3A}</a:tableStyleId>
                    </a:tblPr>
                    <a:tblGrid>
                      <a:gridCol w="275580">
                        <a:extLst>
                          <a:ext uri="{9D8B030D-6E8A-4147-A177-3AD203B41FA5}">
                            <a16:colId xmlns:a16="http://schemas.microsoft.com/office/drawing/2014/main" xmlns:a14="http://schemas.microsoft.com/office/drawing/2010/main" xmlns="" val="20000"/>
                          </a:ext>
                        </a:extLst>
                      </a:gridCol>
                      <a:gridCol w="604277">
                        <a:extLst>
                          <a:ext uri="{9D8B030D-6E8A-4147-A177-3AD203B41FA5}">
                            <a16:colId xmlns:a16="http://schemas.microsoft.com/office/drawing/2014/main" xmlns:a14="http://schemas.microsoft.com/office/drawing/2010/main" xmlns="" val="20001"/>
                          </a:ext>
                        </a:extLst>
                      </a:gridCol>
                      <a:gridCol w="530511">
                        <a:extLst>
                          <a:ext uri="{9D8B030D-6E8A-4147-A177-3AD203B41FA5}">
                            <a16:colId xmlns:a16="http://schemas.microsoft.com/office/drawing/2014/main" xmlns:a14="http://schemas.microsoft.com/office/drawing/2010/main" xmlns="" val="20002"/>
                          </a:ext>
                        </a:extLst>
                      </a:gridCol>
                      <a:gridCol w="664428">
                        <a:extLst>
                          <a:ext uri="{9D8B030D-6E8A-4147-A177-3AD203B41FA5}">
                            <a16:colId xmlns:a16="http://schemas.microsoft.com/office/drawing/2014/main" xmlns:a14="http://schemas.microsoft.com/office/drawing/2010/main" xmlns="" val="20003"/>
                          </a:ext>
                        </a:extLst>
                      </a:gridCol>
                    </a:tblGrid>
                    <a:tr h="306375">
                      <a:tc>
                        <a:txBody>
                          <a:bodyPr/>
                          <a:lstStyle/>
                          <a:p>
                            <a:endParaRPr lang="en-US" sz="1600"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sz="1600"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2">
                        <a:txBody>
                          <a:bodyPr/>
                          <a:lstStyle/>
                          <a:p>
                            <a:pPr algn="ctr"/>
                            <a:r>
                              <a:rPr lang="en-US" sz="1600" b="1" dirty="0" smtClean="0">
                                <a:latin typeface="Calibri" panose="020F0502020204030204" pitchFamily="34" charset="0"/>
                              </a:rPr>
                              <a:t>Predicted</a:t>
                            </a:r>
                            <a:endParaRPr lang="en-US" sz="1600" b="1"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 val="10000"/>
                        </a:ext>
                      </a:extLst>
                    </a:tr>
                    <a:tr h="306375">
                      <a:tc>
                        <a:txBody>
                          <a:bodyPr/>
                          <a:lstStyle/>
                          <a:p>
                            <a:endParaRPr lang="en-US" sz="1600">
                              <a:latin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latin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1" dirty="0" smtClean="0">
                                <a:latin typeface="Calibri" panose="020F0502020204030204" pitchFamily="34" charset="0"/>
                              </a:rPr>
                              <a:t>Yes</a:t>
                            </a:r>
                            <a:endParaRPr lang="en-US" sz="1600" b="1"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1" dirty="0" smtClean="0">
                                <a:latin typeface="Calibri" panose="020F0502020204030204" pitchFamily="34" charset="0"/>
                              </a:rPr>
                              <a:t>No</a:t>
                            </a:r>
                            <a:endParaRPr lang="en-US" sz="1600" b="1"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 val="10001"/>
                        </a:ext>
                      </a:extLst>
                    </a:tr>
                    <a:tr h="306375">
                      <a:tc rowSpan="2">
                        <a:txBody>
                          <a:bodyPr/>
                          <a:lstStyle/>
                          <a:p>
                            <a:pPr algn="ctr"/>
                            <a:r>
                              <a:rPr lang="en-US" sz="1600" b="1" dirty="0" smtClean="0">
                                <a:latin typeface="Calibri" panose="020F0502020204030204" pitchFamily="34" charset="0"/>
                              </a:rPr>
                              <a:t>Actual</a:t>
                            </a:r>
                            <a:endParaRPr lang="en-US" sz="1600" b="1" dirty="0">
                              <a:latin typeface="Calibri" panose="020F0502020204030204" pitchFamily="34" charset="0"/>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sz="1600" b="1" dirty="0" smtClean="0">
                                <a:latin typeface="Calibri" panose="020F0502020204030204" pitchFamily="34" charset="0"/>
                              </a:rPr>
                              <a:t>Yes</a:t>
                            </a:r>
                            <a:endParaRPr lang="en-US" sz="1600" b="1"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32</a:t>
                            </a:r>
                            <a:endParaRPr lang="en-US" sz="1600"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1600" dirty="0" smtClean="0">
                                <a:latin typeface="Calibri" panose="020F0502020204030204" pitchFamily="34" charset="0"/>
                              </a:rPr>
                              <a:t>0</a:t>
                            </a:r>
                            <a:endParaRPr lang="en-US" sz="1600"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a14="http://schemas.microsoft.com/office/drawing/2010/main" xmlns="" val="10002"/>
                        </a:ext>
                      </a:extLst>
                    </a:tr>
                    <a:tr h="306375">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US" sz="1600" b="1" dirty="0" smtClean="0">
                                <a:latin typeface="Calibri" panose="020F0502020204030204" pitchFamily="34" charset="0"/>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93</a:t>
                            </a:r>
                            <a:endParaRPr lang="en-US" sz="1600"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Calibri" panose="020F0502020204030204" pitchFamily="34" charset="0"/>
                              </a:rPr>
                              <a:t>0</a:t>
                            </a:r>
                            <a:endParaRPr lang="en-US" sz="1600" dirty="0">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xmlns:a14="http://schemas.microsoft.com/office/drawing/2010/main" xmlns="" val="10003"/>
                        </a:ext>
                      </a:extLst>
                    </a:tr>
                  </a:tbl>
                </a:graphicData>
              </a:graphic>
            </p:graphicFrame>
          </mc:Fallback>
        </mc:AlternateContent>
        <p:sp>
          <p:nvSpPr>
            <p:cNvPr id="10" name="TextBox 9"/>
            <p:cNvSpPr txBox="1"/>
            <p:nvPr/>
          </p:nvSpPr>
          <p:spPr>
            <a:xfrm>
              <a:off x="7782436" y="2419350"/>
              <a:ext cx="2074796" cy="615553"/>
            </a:xfrm>
            <a:prstGeom prst="rect">
              <a:avLst/>
            </a:prstGeom>
            <a:noFill/>
          </p:spPr>
          <p:txBody>
            <a:bodyPr wrap="square" rtlCol="0">
              <a:spAutoFit/>
            </a:bodyPr>
            <a:lstStyle/>
            <a:p>
              <a:pPr algn="ctr"/>
              <a:r>
                <a:rPr lang="en-US" dirty="0">
                  <a:solidFill>
                    <a:srgbClr val="3366FF"/>
                  </a:solidFill>
                  <a:latin typeface="Calibri" panose="020F0502020204030204" pitchFamily="34" charset="0"/>
                </a:rPr>
                <a:t>Cutoff 4</a:t>
              </a:r>
            </a:p>
            <a:p>
              <a:pPr algn="ctr"/>
              <a:r>
                <a:rPr lang="en-US" sz="1600" dirty="0">
                  <a:latin typeface="Calibri" panose="020F0502020204030204" pitchFamily="34" charset="0"/>
                </a:rPr>
                <a:t>If p&gt;0, then default</a:t>
              </a:r>
            </a:p>
          </p:txBody>
        </p:sp>
        <mc:AlternateContent xmlns:mc="http://schemas.openxmlformats.org/markup-compatibility/2006" xmlns:a14="http://schemas.microsoft.com/office/drawing/2010/main">
          <mc:Choice Requires="a14">
            <p:sp>
              <p:nvSpPr>
                <p:cNvPr id="15" name="TextBox 14"/>
                <p:cNvSpPr txBox="1"/>
                <p:nvPr/>
              </p:nvSpPr>
              <p:spPr>
                <a:xfrm>
                  <a:off x="7611875" y="4952363"/>
                  <a:ext cx="2529731" cy="5127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𝑇𝑃𝑅</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d>
                              <m:dPr>
                                <m:ctrlPr>
                                  <a:rPr lang="en-US" sz="1600" b="0" i="1" smtClean="0">
                                    <a:latin typeface="Cambria Math" panose="02040503050406030204" pitchFamily="18" charset="0"/>
                                  </a:rPr>
                                </m:ctrlPr>
                              </m:dPr>
                              <m:e>
                                <m:r>
                                  <a:rPr lang="en-US" sz="1600" b="0" i="1" smtClean="0">
                                    <a:latin typeface="Cambria Math" panose="02040503050406030204" pitchFamily="18" charset="0"/>
                                  </a:rPr>
                                  <m:t>32</m:t>
                                </m:r>
                              </m:e>
                            </m:d>
                          </m:num>
                          <m:den>
                            <m:d>
                              <m:dPr>
                                <m:ctrlPr>
                                  <a:rPr lang="en-US" sz="1600" b="0" i="1" smtClean="0">
                                    <a:latin typeface="Cambria Math" panose="02040503050406030204" pitchFamily="18" charset="0"/>
                                  </a:rPr>
                                </m:ctrlPr>
                              </m:dPr>
                              <m:e>
                                <m:r>
                                  <a:rPr lang="en-US" sz="1600" b="0" i="1" smtClean="0">
                                    <a:latin typeface="Cambria Math" panose="02040503050406030204" pitchFamily="18" charset="0"/>
                                  </a:rPr>
                                  <m:t>32+0</m:t>
                                </m:r>
                              </m:e>
                            </m:d>
                          </m:den>
                        </m:f>
                        <m:r>
                          <a:rPr lang="en-US" sz="1600" b="0" i="1" smtClean="0">
                            <a:latin typeface="Cambria Math" panose="02040503050406030204" pitchFamily="18" charset="0"/>
                          </a:rPr>
                          <m:t>=100.00%</m:t>
                        </m:r>
                      </m:oMath>
                    </m:oMathPara>
                  </a14:m>
                  <a:endParaRPr lang="en-US" sz="1600" dirty="0"/>
                </a:p>
              </p:txBody>
            </p:sp>
          </mc:Choice>
          <mc:Fallback xmlns="">
            <p:sp>
              <p:nvSpPr>
                <p:cNvPr id="15" name="TextBox 14"/>
                <p:cNvSpPr txBox="1">
                  <a:spLocks noRot="1" noChangeAspect="1" noMove="1" noResize="1" noEditPoints="1" noAdjustHandles="1" noChangeArrowheads="1" noChangeShapeType="1" noTextEdit="1"/>
                </p:cNvSpPr>
                <p:nvPr/>
              </p:nvSpPr>
              <p:spPr>
                <a:xfrm>
                  <a:off x="7611875" y="4952363"/>
                  <a:ext cx="2529731" cy="51270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7553365" y="5659496"/>
                  <a:ext cx="2532937" cy="5127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𝐹𝑃𝑅</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d>
                              <m:dPr>
                                <m:ctrlPr>
                                  <a:rPr lang="en-US" sz="1600" b="0" i="1" smtClean="0">
                                    <a:latin typeface="Cambria Math" panose="02040503050406030204" pitchFamily="18" charset="0"/>
                                  </a:rPr>
                                </m:ctrlPr>
                              </m:dPr>
                              <m:e>
                                <m:r>
                                  <a:rPr lang="en-US" sz="1600" b="0" i="1" smtClean="0">
                                    <a:latin typeface="Cambria Math" panose="02040503050406030204" pitchFamily="18" charset="0"/>
                                  </a:rPr>
                                  <m:t>93</m:t>
                                </m:r>
                              </m:e>
                            </m:d>
                          </m:num>
                          <m:den>
                            <m:d>
                              <m:dPr>
                                <m:ctrlPr>
                                  <a:rPr lang="en-US" sz="1600" b="0" i="1" smtClean="0">
                                    <a:latin typeface="Cambria Math" panose="02040503050406030204" pitchFamily="18" charset="0"/>
                                  </a:rPr>
                                </m:ctrlPr>
                              </m:dPr>
                              <m:e>
                                <m:r>
                                  <a:rPr lang="en-US" sz="1600" b="0" i="1" smtClean="0">
                                    <a:latin typeface="Cambria Math" panose="02040503050406030204" pitchFamily="18" charset="0"/>
                                  </a:rPr>
                                  <m:t>93+0</m:t>
                                </m:r>
                              </m:e>
                            </m:d>
                          </m:den>
                        </m:f>
                        <m:r>
                          <a:rPr lang="en-US" sz="1600" b="0" i="1" smtClean="0">
                            <a:latin typeface="Cambria Math" panose="02040503050406030204" pitchFamily="18" charset="0"/>
                          </a:rPr>
                          <m:t>=100.00%</m:t>
                        </m:r>
                      </m:oMath>
                    </m:oMathPara>
                  </a14:m>
                  <a:endParaRPr lang="en-US" sz="1600" dirty="0"/>
                </a:p>
              </p:txBody>
            </p:sp>
          </mc:Choice>
          <mc:Fallback xmlns="">
            <p:sp>
              <p:nvSpPr>
                <p:cNvPr id="18" name="TextBox 17"/>
                <p:cNvSpPr txBox="1">
                  <a:spLocks noRot="1" noChangeAspect="1" noMove="1" noResize="1" noEditPoints="1" noAdjustHandles="1" noChangeArrowheads="1" noChangeShapeType="1" noTextEdit="1"/>
                </p:cNvSpPr>
                <p:nvPr/>
              </p:nvSpPr>
              <p:spPr>
                <a:xfrm>
                  <a:off x="7553365" y="5659496"/>
                  <a:ext cx="2532937" cy="512704"/>
                </a:xfrm>
                <a:prstGeom prst="rect">
                  <a:avLst/>
                </a:prstGeom>
                <a:blipFill>
                  <a:blip r:embed="rId6"/>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518111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ROC Curve Example</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308592931"/>
              </p:ext>
            </p:extLst>
          </p:nvPr>
        </p:nvGraphicFramePr>
        <p:xfrm>
          <a:off x="1262063" y="3113903"/>
          <a:ext cx="8594725" cy="3353572"/>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p:cNvSpPr>
            <a:spLocks noGrp="1"/>
          </p:cNvSpPr>
          <p:nvPr>
            <p:ph type="sldNum" sz="quarter" idx="12"/>
          </p:nvPr>
        </p:nvSpPr>
        <p:spPr/>
        <p:txBody>
          <a:bodyPr/>
          <a:lstStyle/>
          <a:p>
            <a:fld id="{601A7ADE-E78F-4068-B691-87A7BF8C4DE5}" type="slidenum">
              <a:rPr lang="en-US" smtClean="0"/>
              <a:pPr/>
              <a:t>52</a:t>
            </a:fld>
            <a:endParaRPr lang="en-US" dirty="0"/>
          </a:p>
        </p:txBody>
      </p:sp>
      <p:graphicFrame>
        <p:nvGraphicFramePr>
          <p:cNvPr id="7" name="Content Placeholder 4"/>
          <p:cNvGraphicFramePr>
            <a:graphicFrameLocks/>
          </p:cNvGraphicFramePr>
          <p:nvPr>
            <p:extLst>
              <p:ext uri="{D42A27DB-BD31-4B8C-83A1-F6EECF244321}">
                <p14:modId xmlns:p14="http://schemas.microsoft.com/office/powerpoint/2010/main" val="1003234616"/>
              </p:ext>
            </p:extLst>
          </p:nvPr>
        </p:nvGraphicFramePr>
        <p:xfrm>
          <a:off x="2543175" y="1359244"/>
          <a:ext cx="6032499" cy="1645920"/>
        </p:xfrm>
        <a:graphic>
          <a:graphicData uri="http://schemas.openxmlformats.org/drawingml/2006/table">
            <a:tbl>
              <a:tblPr>
                <a:tableStyleId>{5C22544A-7EE6-4342-B048-85BDC9FD1C3A}</a:tableStyleId>
              </a:tblPr>
              <a:tblGrid>
                <a:gridCol w="2010833">
                  <a:extLst>
                    <a:ext uri="{9D8B030D-6E8A-4147-A177-3AD203B41FA5}">
                      <a16:colId xmlns:a16="http://schemas.microsoft.com/office/drawing/2014/main" val="20000"/>
                    </a:ext>
                  </a:extLst>
                </a:gridCol>
                <a:gridCol w="2010833">
                  <a:extLst>
                    <a:ext uri="{9D8B030D-6E8A-4147-A177-3AD203B41FA5}">
                      <a16:colId xmlns:a16="http://schemas.microsoft.com/office/drawing/2014/main" val="20001"/>
                    </a:ext>
                  </a:extLst>
                </a:gridCol>
                <a:gridCol w="2010833">
                  <a:extLst>
                    <a:ext uri="{9D8B030D-6E8A-4147-A177-3AD203B41FA5}">
                      <a16:colId xmlns:a16="http://schemas.microsoft.com/office/drawing/2014/main" val="20002"/>
                    </a:ext>
                  </a:extLst>
                </a:gridCol>
              </a:tblGrid>
              <a:tr h="122238">
                <a:tc>
                  <a:txBody>
                    <a:bodyPr/>
                    <a:lstStyle/>
                    <a:p>
                      <a:pPr algn="ctr"/>
                      <a:r>
                        <a:rPr lang="en-US" sz="1200" b="1" dirty="0">
                          <a:latin typeface="Calibri" panose="020F0502020204030204" pitchFamily="34" charset="0"/>
                        </a:rPr>
                        <a:t>Cutoff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1200" b="1" dirty="0">
                          <a:latin typeface="Calibri" panose="020F0502020204030204" pitchFamily="34" charset="0"/>
                        </a:rPr>
                        <a:t>True Positive Rate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1200" b="1" dirty="0">
                          <a:latin typeface="Calibri" panose="020F0502020204030204" pitchFamily="34" charset="0"/>
                        </a:rPr>
                        <a:t>False</a:t>
                      </a:r>
                      <a:r>
                        <a:rPr lang="en-US" sz="1200" b="1" baseline="0" dirty="0">
                          <a:latin typeface="Calibri" panose="020F0502020204030204" pitchFamily="34" charset="0"/>
                        </a:rPr>
                        <a:t> Positive Rate</a:t>
                      </a:r>
                      <a:endParaRPr lang="en-US" sz="1200" b="1" dirty="0">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122238">
                <a:tc>
                  <a:txBody>
                    <a:bodyPr/>
                    <a:lstStyle/>
                    <a:p>
                      <a:pPr algn="ctr"/>
                      <a:r>
                        <a:rPr lang="en-US" sz="1200" dirty="0">
                          <a:latin typeface="Calibri" panose="020F0502020204030204" pitchFamily="34" charset="0"/>
                        </a:rPr>
                        <a:t>Very High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a:latin typeface="Calibri" panose="020F0502020204030204" pitchFamily="34" charset="0"/>
                        </a:rPr>
                        <a:t>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a:latin typeface="Calibri" panose="020F0502020204030204" pitchFamily="34" charset="0"/>
                        </a:rPr>
                        <a:t>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22238">
                <a:tc>
                  <a:txBody>
                    <a:bodyPr/>
                    <a:lstStyle/>
                    <a:p>
                      <a:pPr algn="ctr"/>
                      <a:r>
                        <a:rPr lang="en-US" sz="1200" dirty="0">
                          <a:latin typeface="Calibri" panose="020F0502020204030204" pitchFamily="34" charset="0"/>
                        </a:rPr>
                        <a:t>0.75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a:latin typeface="Calibri" panose="020F0502020204030204" pitchFamily="34" charset="0"/>
                        </a:rPr>
                        <a:t>56.25%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a:latin typeface="Calibri" panose="020F0502020204030204" pitchFamily="34" charset="0"/>
                        </a:rPr>
                        <a:t>1.08%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22238">
                <a:tc>
                  <a:txBody>
                    <a:bodyPr/>
                    <a:lstStyle/>
                    <a:p>
                      <a:pPr algn="ctr"/>
                      <a:r>
                        <a:rPr lang="en-US" sz="1200" dirty="0">
                          <a:latin typeface="Calibri" panose="020F0502020204030204" pitchFamily="34" charset="0"/>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a:latin typeface="Calibri" panose="020F0502020204030204" pitchFamily="34" charset="0"/>
                        </a:rPr>
                        <a:t>78.25%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a:latin typeface="Calibri" panose="020F0502020204030204" pitchFamily="34" charset="0"/>
                        </a:rPr>
                        <a:t>19.35%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22238">
                <a:tc>
                  <a:txBody>
                    <a:bodyPr/>
                    <a:lstStyle/>
                    <a:p>
                      <a:pPr algn="ctr"/>
                      <a:r>
                        <a:rPr lang="en-US" sz="1200" dirty="0">
                          <a:latin typeface="Calibri" panose="020F0502020204030204" pitchFamily="34" charset="0"/>
                        </a:rPr>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a:latin typeface="Calibri" panose="020F0502020204030204" pitchFamily="34" charset="0"/>
                        </a:rPr>
                        <a:t>90.63%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a:latin typeface="Calibri" panose="020F0502020204030204" pitchFamily="34" charset="0"/>
                        </a:rPr>
                        <a:t>58.06%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22238">
                <a:tc>
                  <a:txBody>
                    <a:bodyPr/>
                    <a:lstStyle/>
                    <a:p>
                      <a:pPr algn="ctr"/>
                      <a:r>
                        <a:rPr lang="en-US" sz="1200" dirty="0">
                          <a:latin typeface="Calibri" panose="020F0502020204030204" pitchFamily="34" charset="0"/>
                        </a:rPr>
                        <a:t>Very Low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a:latin typeface="Calibri" panose="020F0502020204030204" pitchFamily="34" charset="0"/>
                        </a:rPr>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a:latin typeface="Calibri" panose="020F0502020204030204" pitchFamily="34" charset="0"/>
                        </a:rPr>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19" name="Freeform 18"/>
          <p:cNvSpPr/>
          <p:nvPr/>
        </p:nvSpPr>
        <p:spPr>
          <a:xfrm>
            <a:off x="2262188" y="3281363"/>
            <a:ext cx="7258050" cy="2405062"/>
          </a:xfrm>
          <a:custGeom>
            <a:avLst/>
            <a:gdLst>
              <a:gd name="connsiteX0" fmla="*/ 0 w 7258050"/>
              <a:gd name="connsiteY0" fmla="*/ 2405062 h 2405062"/>
              <a:gd name="connsiteX1" fmla="*/ 7258050 w 7258050"/>
              <a:gd name="connsiteY1" fmla="*/ 2405062 h 2405062"/>
              <a:gd name="connsiteX2" fmla="*/ 7258050 w 7258050"/>
              <a:gd name="connsiteY2" fmla="*/ 0 h 2405062"/>
              <a:gd name="connsiteX3" fmla="*/ 4214812 w 7258050"/>
              <a:gd name="connsiteY3" fmla="*/ 223837 h 2405062"/>
              <a:gd name="connsiteX4" fmla="*/ 1409700 w 7258050"/>
              <a:gd name="connsiteY4" fmla="*/ 528637 h 2405062"/>
              <a:gd name="connsiteX5" fmla="*/ 85725 w 7258050"/>
              <a:gd name="connsiteY5" fmla="*/ 1057275 h 2405062"/>
              <a:gd name="connsiteX6" fmla="*/ 0 w 7258050"/>
              <a:gd name="connsiteY6" fmla="*/ 2405062 h 2405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8050" h="2405062">
                <a:moveTo>
                  <a:pt x="0" y="2405062"/>
                </a:moveTo>
                <a:lnTo>
                  <a:pt x="7258050" y="2405062"/>
                </a:lnTo>
                <a:lnTo>
                  <a:pt x="7258050" y="0"/>
                </a:lnTo>
                <a:lnTo>
                  <a:pt x="4214812" y="223837"/>
                </a:lnTo>
                <a:lnTo>
                  <a:pt x="1409700" y="528637"/>
                </a:lnTo>
                <a:lnTo>
                  <a:pt x="85725" y="1057275"/>
                </a:lnTo>
                <a:lnTo>
                  <a:pt x="0" y="2405062"/>
                </a:lnTo>
                <a:close/>
              </a:path>
            </a:pathLst>
          </a:cu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a:stCxn id="19" idx="0"/>
            <a:endCxn id="19" idx="2"/>
          </p:cNvCxnSpPr>
          <p:nvPr/>
        </p:nvCxnSpPr>
        <p:spPr>
          <a:xfrm flipV="1">
            <a:off x="2262188" y="3281363"/>
            <a:ext cx="7258050" cy="2405062"/>
          </a:xfrm>
          <a:prstGeom prst="line">
            <a:avLst/>
          </a:prstGeom>
          <a:ln w="19050">
            <a:solidFill>
              <a:srgbClr val="00853E"/>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2082482" y="5501640"/>
            <a:ext cx="342900" cy="3429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p:cNvGrpSpPr/>
          <p:nvPr/>
        </p:nvGrpSpPr>
        <p:grpSpPr>
          <a:xfrm>
            <a:off x="784859" y="5710019"/>
            <a:ext cx="1347840" cy="646331"/>
            <a:chOff x="784859" y="5710019"/>
            <a:chExt cx="1347840" cy="646331"/>
          </a:xfrm>
        </p:grpSpPr>
        <p:sp>
          <p:nvSpPr>
            <p:cNvPr id="23" name="TextBox 22"/>
            <p:cNvSpPr txBox="1"/>
            <p:nvPr/>
          </p:nvSpPr>
          <p:spPr>
            <a:xfrm>
              <a:off x="784859" y="5710019"/>
              <a:ext cx="1081079" cy="646331"/>
            </a:xfrm>
            <a:prstGeom prst="rect">
              <a:avLst/>
            </a:prstGeom>
            <a:noFill/>
          </p:spPr>
          <p:txBody>
            <a:bodyPr wrap="square" rtlCol="0">
              <a:spAutoFit/>
            </a:bodyPr>
            <a:lstStyle/>
            <a:p>
              <a:pPr algn="r"/>
              <a:r>
                <a:rPr lang="en-US" dirty="0">
                  <a:latin typeface="Calibri" panose="020F0502020204030204" pitchFamily="34" charset="0"/>
                </a:rPr>
                <a:t>Predict </a:t>
              </a:r>
            </a:p>
            <a:p>
              <a:pPr algn="r"/>
              <a:r>
                <a:rPr lang="en-US" dirty="0">
                  <a:latin typeface="Calibri" panose="020F0502020204030204" pitchFamily="34" charset="0"/>
                </a:rPr>
                <a:t>all “0”</a:t>
              </a:r>
            </a:p>
          </p:txBody>
        </p:sp>
        <p:cxnSp>
          <p:nvCxnSpPr>
            <p:cNvPr id="25" name="Straight Connector 24"/>
            <p:cNvCxnSpPr>
              <a:stCxn id="22" idx="3"/>
              <a:endCxn id="23" idx="3"/>
            </p:cNvCxnSpPr>
            <p:nvPr/>
          </p:nvCxnSpPr>
          <p:spPr>
            <a:xfrm flipH="1">
              <a:off x="1865938" y="5794323"/>
              <a:ext cx="266761" cy="23886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0" name="Oval 29"/>
          <p:cNvSpPr/>
          <p:nvPr/>
        </p:nvSpPr>
        <p:spPr>
          <a:xfrm>
            <a:off x="9345370" y="3101547"/>
            <a:ext cx="342900" cy="3429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p:cNvGrpSpPr/>
          <p:nvPr/>
        </p:nvGrpSpPr>
        <p:grpSpPr>
          <a:xfrm>
            <a:off x="9688270" y="2949831"/>
            <a:ext cx="1249597" cy="646331"/>
            <a:chOff x="9688270" y="2949831"/>
            <a:chExt cx="1249597" cy="646331"/>
          </a:xfrm>
        </p:grpSpPr>
        <p:sp>
          <p:nvSpPr>
            <p:cNvPr id="31" name="TextBox 30"/>
            <p:cNvSpPr txBox="1"/>
            <p:nvPr/>
          </p:nvSpPr>
          <p:spPr>
            <a:xfrm>
              <a:off x="9856788" y="2949831"/>
              <a:ext cx="1081079" cy="646331"/>
            </a:xfrm>
            <a:prstGeom prst="rect">
              <a:avLst/>
            </a:prstGeom>
            <a:noFill/>
          </p:spPr>
          <p:txBody>
            <a:bodyPr wrap="square" rtlCol="0">
              <a:spAutoFit/>
            </a:bodyPr>
            <a:lstStyle/>
            <a:p>
              <a:r>
                <a:rPr lang="en-US" dirty="0">
                  <a:latin typeface="Calibri" panose="020F0502020204030204" pitchFamily="34" charset="0"/>
                </a:rPr>
                <a:t>Predict </a:t>
              </a:r>
            </a:p>
            <a:p>
              <a:r>
                <a:rPr lang="en-US" dirty="0">
                  <a:latin typeface="Calibri" panose="020F0502020204030204" pitchFamily="34" charset="0"/>
                </a:rPr>
                <a:t>all “1”</a:t>
              </a:r>
            </a:p>
          </p:txBody>
        </p:sp>
        <p:cxnSp>
          <p:nvCxnSpPr>
            <p:cNvPr id="32" name="Straight Connector 31"/>
            <p:cNvCxnSpPr>
              <a:stCxn id="30" idx="6"/>
              <a:endCxn id="31" idx="1"/>
            </p:cNvCxnSpPr>
            <p:nvPr/>
          </p:nvCxnSpPr>
          <p:spPr>
            <a:xfrm>
              <a:off x="9688270" y="3272997"/>
              <a:ext cx="16851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9" name="Oval 38"/>
          <p:cNvSpPr/>
          <p:nvPr/>
        </p:nvSpPr>
        <p:spPr>
          <a:xfrm>
            <a:off x="2120952" y="3123248"/>
            <a:ext cx="342900" cy="3429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p:cNvGrpSpPr/>
          <p:nvPr/>
        </p:nvGrpSpPr>
        <p:grpSpPr>
          <a:xfrm>
            <a:off x="388621" y="2435960"/>
            <a:ext cx="1782548" cy="923330"/>
            <a:chOff x="388621" y="2435960"/>
            <a:chExt cx="1782548" cy="923330"/>
          </a:xfrm>
        </p:grpSpPr>
        <p:sp>
          <p:nvSpPr>
            <p:cNvPr id="40" name="TextBox 39"/>
            <p:cNvSpPr txBox="1"/>
            <p:nvPr/>
          </p:nvSpPr>
          <p:spPr>
            <a:xfrm>
              <a:off x="388621" y="2435960"/>
              <a:ext cx="1264328" cy="923330"/>
            </a:xfrm>
            <a:prstGeom prst="rect">
              <a:avLst/>
            </a:prstGeom>
            <a:noFill/>
          </p:spPr>
          <p:txBody>
            <a:bodyPr wrap="square" rtlCol="0">
              <a:spAutoFit/>
            </a:bodyPr>
            <a:lstStyle/>
            <a:p>
              <a:pPr algn="r"/>
              <a:r>
                <a:rPr lang="en-US" dirty="0">
                  <a:latin typeface="Calibri" panose="020F0502020204030204" pitchFamily="34" charset="0"/>
                </a:rPr>
                <a:t>Point of perfect prediction</a:t>
              </a:r>
            </a:p>
          </p:txBody>
        </p:sp>
        <p:cxnSp>
          <p:nvCxnSpPr>
            <p:cNvPr id="41" name="Straight Connector 40"/>
            <p:cNvCxnSpPr>
              <a:stCxn id="39" idx="1"/>
              <a:endCxn id="40" idx="3"/>
            </p:cNvCxnSpPr>
            <p:nvPr/>
          </p:nvCxnSpPr>
          <p:spPr>
            <a:xfrm flipH="1" flipV="1">
              <a:off x="1652949" y="2897625"/>
              <a:ext cx="518220" cy="27584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94988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heel(1)">
                                      <p:cBhvr>
                                        <p:cTn id="17" dur="2000"/>
                                        <p:tgtEl>
                                          <p:spTgt spid="22"/>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fade">
                                      <p:cBhvr>
                                        <p:cTn id="21" dur="500"/>
                                        <p:tgtEl>
                                          <p:spTgt spid="46"/>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wheel(1)">
                                      <p:cBhvr>
                                        <p:cTn id="26" dur="2000"/>
                                        <p:tgtEl>
                                          <p:spTgt spid="30"/>
                                        </p:tgtEl>
                                      </p:cBhvr>
                                    </p:animEffect>
                                  </p:childTnLst>
                                </p:cTn>
                              </p:par>
                            </p:childTnLst>
                          </p:cTn>
                        </p:par>
                        <p:par>
                          <p:cTn id="27" fill="hold">
                            <p:stCondLst>
                              <p:cond delay="2000"/>
                            </p:stCondLst>
                            <p:childTnLst>
                              <p:par>
                                <p:cTn id="28" presetID="10" presetClass="entr" presetSubtype="0" fill="hold" nodeType="after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fade">
                                      <p:cBhvr>
                                        <p:cTn id="30" dur="500"/>
                                        <p:tgtEl>
                                          <p:spTgt spid="47"/>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grpId="0" nodeType="click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wheel(1)">
                                      <p:cBhvr>
                                        <p:cTn id="35" dur="2000"/>
                                        <p:tgtEl>
                                          <p:spTgt spid="39"/>
                                        </p:tgtEl>
                                      </p:cBhvr>
                                    </p:animEffect>
                                  </p:childTnLst>
                                </p:cTn>
                              </p:par>
                            </p:childTnLst>
                          </p:cTn>
                        </p:par>
                        <p:par>
                          <p:cTn id="36" fill="hold">
                            <p:stCondLst>
                              <p:cond delay="2000"/>
                            </p:stCondLst>
                            <p:childTnLst>
                              <p:par>
                                <p:cTn id="37" presetID="10" presetClass="entr" presetSubtype="0" fill="hold" nodeType="after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fade">
                                      <p:cBhvr>
                                        <p:cTn id="39"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2" grpId="0" animBg="1"/>
      <p:bldP spid="30" grpId="0" animBg="1"/>
      <p:bldP spid="3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Model Evaluation Techniques</a:t>
            </a:r>
          </a:p>
        </p:txBody>
      </p:sp>
      <p:sp>
        <p:nvSpPr>
          <p:cNvPr id="3" name="Content Placeholder 2"/>
          <p:cNvSpPr>
            <a:spLocks noGrp="1"/>
          </p:cNvSpPr>
          <p:nvPr>
            <p:ph idx="1"/>
          </p:nvPr>
        </p:nvSpPr>
        <p:spPr>
          <a:xfrm>
            <a:off x="981971" y="1425146"/>
            <a:ext cx="7266484" cy="4644725"/>
          </a:xfrm>
        </p:spPr>
        <p:txBody>
          <a:bodyPr/>
          <a:lstStyle/>
          <a:p>
            <a:r>
              <a:rPr lang="en-US" sz="2000" dirty="0"/>
              <a:t>No measure is categorically better than the others</a:t>
            </a:r>
          </a:p>
          <a:p>
            <a:r>
              <a:rPr lang="en-US" sz="2000" dirty="0"/>
              <a:t>Other relevant factors:</a:t>
            </a:r>
          </a:p>
          <a:p>
            <a:pPr lvl="1"/>
            <a:r>
              <a:rPr lang="en-US" sz="2000" dirty="0"/>
              <a:t>Speed &amp; Scalability</a:t>
            </a:r>
          </a:p>
          <a:p>
            <a:pPr lvl="1"/>
            <a:r>
              <a:rPr lang="en-US" sz="2000" dirty="0"/>
              <a:t>Robustness to noise and missing values</a:t>
            </a:r>
          </a:p>
          <a:p>
            <a:pPr lvl="1"/>
            <a:r>
              <a:rPr lang="en-US" sz="2000" dirty="0"/>
              <a:t>Interpretability</a:t>
            </a:r>
          </a:p>
          <a:p>
            <a:endParaRPr lang="en-US" dirty="0"/>
          </a:p>
        </p:txBody>
      </p:sp>
      <p:sp>
        <p:nvSpPr>
          <p:cNvPr id="4" name="Slide Number Placeholder 3"/>
          <p:cNvSpPr>
            <a:spLocks noGrp="1"/>
          </p:cNvSpPr>
          <p:nvPr>
            <p:ph type="sldNum" sz="quarter" idx="12"/>
          </p:nvPr>
        </p:nvSpPr>
        <p:spPr/>
        <p:txBody>
          <a:bodyPr/>
          <a:lstStyle/>
          <a:p>
            <a:fld id="{601A7ADE-E78F-4068-B691-87A7BF8C4DE5}" type="slidenum">
              <a:rPr lang="en-US" smtClean="0"/>
              <a:pPr/>
              <a:t>53</a:t>
            </a:fld>
            <a:endParaRPr lang="en-US" dirty="0"/>
          </a:p>
        </p:txBody>
      </p:sp>
    </p:spTree>
    <p:extLst>
      <p:ext uri="{BB962C8B-B14F-4D97-AF65-F5344CB8AC3E}">
        <p14:creationId xmlns:p14="http://schemas.microsoft.com/office/powerpoint/2010/main" val="3443838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Holdout Variations</a:t>
            </a:r>
          </a:p>
        </p:txBody>
      </p:sp>
      <p:sp>
        <p:nvSpPr>
          <p:cNvPr id="3" name="Content Placeholder 2"/>
          <p:cNvSpPr>
            <a:spLocks noGrp="1"/>
          </p:cNvSpPr>
          <p:nvPr>
            <p:ph idx="1"/>
          </p:nvPr>
        </p:nvSpPr>
        <p:spPr/>
        <p:txBody>
          <a:bodyPr>
            <a:normAutofit/>
          </a:bodyPr>
          <a:lstStyle/>
          <a:p>
            <a:r>
              <a:rPr lang="en-US" b="1" dirty="0">
                <a:solidFill>
                  <a:srgbClr val="00853E"/>
                </a:solidFill>
              </a:rPr>
              <a:t>Stratified Holdout</a:t>
            </a:r>
          </a:p>
          <a:p>
            <a:pPr lvl="1"/>
            <a:r>
              <a:rPr lang="en-US" dirty="0"/>
              <a:t>It is possible that a class is rare and may not be represented in the training set</a:t>
            </a:r>
          </a:p>
          <a:p>
            <a:pPr lvl="1"/>
            <a:r>
              <a:rPr lang="en-US" dirty="0"/>
              <a:t>This would prevent a model from being trained to accurately predict  such cases</a:t>
            </a:r>
          </a:p>
          <a:p>
            <a:pPr lvl="1"/>
            <a:r>
              <a:rPr lang="en-US" dirty="0"/>
              <a:t>Divide original data into strata by class labels and then sample with each stratus for training and testing sets</a:t>
            </a:r>
          </a:p>
          <a:p>
            <a:pPr lvl="1"/>
            <a:r>
              <a:rPr lang="en-US" dirty="0"/>
              <a:t>i.e., </a:t>
            </a:r>
            <a:r>
              <a:rPr lang="en-US" b="1" dirty="0">
                <a:solidFill>
                  <a:srgbClr val="00853E"/>
                </a:solidFill>
              </a:rPr>
              <a:t>oversample</a:t>
            </a:r>
            <a:r>
              <a:rPr lang="en-US" dirty="0">
                <a:solidFill>
                  <a:srgbClr val="3366FF"/>
                </a:solidFill>
              </a:rPr>
              <a:t> </a:t>
            </a:r>
            <a:r>
              <a:rPr lang="en-US" dirty="0"/>
              <a:t>rare event or </a:t>
            </a:r>
            <a:r>
              <a:rPr lang="en-US" b="1" dirty="0" err="1">
                <a:solidFill>
                  <a:srgbClr val="00853E"/>
                </a:solidFill>
              </a:rPr>
              <a:t>undersample</a:t>
            </a:r>
            <a:r>
              <a:rPr lang="en-US" dirty="0">
                <a:solidFill>
                  <a:srgbClr val="3366FF"/>
                </a:solidFill>
              </a:rPr>
              <a:t> </a:t>
            </a:r>
            <a:r>
              <a:rPr lang="en-US" dirty="0"/>
              <a:t>frequent event</a:t>
            </a:r>
          </a:p>
          <a:p>
            <a:r>
              <a:rPr lang="en-US" b="1" dirty="0">
                <a:solidFill>
                  <a:srgbClr val="00853E"/>
                </a:solidFill>
              </a:rPr>
              <a:t>Repeated Holdout (Monte Carlo Cross-Validation)</a:t>
            </a:r>
          </a:p>
          <a:p>
            <a:pPr lvl="1"/>
            <a:r>
              <a:rPr lang="en-US" dirty="0"/>
              <a:t>Repeat the holdout procedure with different randomly selected subsamples</a:t>
            </a:r>
          </a:p>
          <a:p>
            <a:pPr lvl="1"/>
            <a:r>
              <a:rPr lang="en-US" dirty="0"/>
              <a:t>Different test sets may overlap</a:t>
            </a:r>
          </a:p>
          <a:p>
            <a:pPr lvl="1"/>
            <a:r>
              <a:rPr lang="en-US" dirty="0"/>
              <a:t>Error rates are averaged to produce an overall error rate</a:t>
            </a:r>
          </a:p>
        </p:txBody>
      </p:sp>
      <p:sp>
        <p:nvSpPr>
          <p:cNvPr id="4" name="Slide Number Placeholder 3"/>
          <p:cNvSpPr>
            <a:spLocks noGrp="1"/>
          </p:cNvSpPr>
          <p:nvPr>
            <p:ph type="sldNum" sz="quarter" idx="12"/>
          </p:nvPr>
        </p:nvSpPr>
        <p:spPr/>
        <p:txBody>
          <a:bodyPr/>
          <a:lstStyle/>
          <a:p>
            <a:fld id="{601A7ADE-E78F-4068-B691-87A7BF8C4DE5}" type="slidenum">
              <a:rPr lang="en-US" smtClean="0"/>
              <a:pPr/>
              <a:t>6</a:t>
            </a:fld>
            <a:endParaRPr lang="en-US" dirty="0"/>
          </a:p>
        </p:txBody>
      </p:sp>
    </p:spTree>
    <p:extLst>
      <p:ext uri="{BB962C8B-B14F-4D97-AF65-F5344CB8AC3E}">
        <p14:creationId xmlns:p14="http://schemas.microsoft.com/office/powerpoint/2010/main" val="1256288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a:t>Undersampling</a:t>
            </a:r>
            <a:endParaRPr lang="en-US" dirty="0"/>
          </a:p>
        </p:txBody>
      </p:sp>
      <p:sp>
        <p:nvSpPr>
          <p:cNvPr id="10" name="Rectangle 9"/>
          <p:cNvSpPr/>
          <p:nvPr/>
        </p:nvSpPr>
        <p:spPr>
          <a:xfrm>
            <a:off x="1557817" y="5376231"/>
            <a:ext cx="837282" cy="800732"/>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414478" y="3591498"/>
            <a:ext cx="837282" cy="2585465"/>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792754" y="6176963"/>
            <a:ext cx="367408" cy="523220"/>
          </a:xfrm>
          <a:prstGeom prst="rect">
            <a:avLst/>
          </a:prstGeom>
          <a:noFill/>
        </p:spPr>
        <p:txBody>
          <a:bodyPr wrap="none" rtlCol="0">
            <a:spAutoFit/>
          </a:bodyPr>
          <a:lstStyle/>
          <a:p>
            <a:r>
              <a:rPr lang="en-US" sz="2800" b="1" dirty="0"/>
              <a:t>1</a:t>
            </a:r>
          </a:p>
        </p:txBody>
      </p:sp>
      <p:sp>
        <p:nvSpPr>
          <p:cNvPr id="13" name="TextBox 12"/>
          <p:cNvSpPr txBox="1"/>
          <p:nvPr/>
        </p:nvSpPr>
        <p:spPr>
          <a:xfrm>
            <a:off x="3654649" y="6176963"/>
            <a:ext cx="367408" cy="523220"/>
          </a:xfrm>
          <a:prstGeom prst="rect">
            <a:avLst/>
          </a:prstGeom>
          <a:noFill/>
        </p:spPr>
        <p:txBody>
          <a:bodyPr wrap="none" rtlCol="0">
            <a:spAutoFit/>
          </a:bodyPr>
          <a:lstStyle/>
          <a:p>
            <a:r>
              <a:rPr lang="en-US" sz="2800" b="1" dirty="0"/>
              <a:t>0</a:t>
            </a:r>
          </a:p>
        </p:txBody>
      </p:sp>
      <p:sp>
        <p:nvSpPr>
          <p:cNvPr id="14" name="Rectangle 13"/>
          <p:cNvSpPr/>
          <p:nvPr/>
        </p:nvSpPr>
        <p:spPr>
          <a:xfrm>
            <a:off x="1553462" y="5376231"/>
            <a:ext cx="837282" cy="800732"/>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414478" y="3591498"/>
            <a:ext cx="837282" cy="800732"/>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61319" y="1487114"/>
            <a:ext cx="5100697" cy="468984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8955554" y="4622620"/>
            <a:ext cx="811441" cy="523220"/>
          </a:xfrm>
          <a:prstGeom prst="rect">
            <a:avLst/>
          </a:prstGeom>
          <a:noFill/>
        </p:spPr>
        <p:txBody>
          <a:bodyPr wrap="none" rtlCol="0">
            <a:spAutoFit/>
          </a:bodyPr>
          <a:lstStyle/>
          <a:p>
            <a:r>
              <a:rPr lang="en-US" sz="2800" b="1" dirty="0"/>
              <a:t>50%</a:t>
            </a:r>
          </a:p>
        </p:txBody>
      </p:sp>
      <p:sp>
        <p:nvSpPr>
          <p:cNvPr id="19" name="TextBox 18"/>
          <p:cNvSpPr txBox="1"/>
          <p:nvPr/>
        </p:nvSpPr>
        <p:spPr>
          <a:xfrm>
            <a:off x="8955553" y="5514987"/>
            <a:ext cx="811441" cy="523220"/>
          </a:xfrm>
          <a:prstGeom prst="rect">
            <a:avLst/>
          </a:prstGeom>
          <a:noFill/>
        </p:spPr>
        <p:txBody>
          <a:bodyPr wrap="none" rtlCol="0">
            <a:spAutoFit/>
          </a:bodyPr>
          <a:lstStyle/>
          <a:p>
            <a:r>
              <a:rPr lang="en-US" sz="2800" b="1" dirty="0"/>
              <a:t>50%</a:t>
            </a:r>
          </a:p>
        </p:txBody>
      </p:sp>
      <p:sp>
        <p:nvSpPr>
          <p:cNvPr id="4" name="Slide Number Placeholder 3"/>
          <p:cNvSpPr>
            <a:spLocks noGrp="1"/>
          </p:cNvSpPr>
          <p:nvPr>
            <p:ph type="sldNum" sz="quarter" idx="12"/>
          </p:nvPr>
        </p:nvSpPr>
        <p:spPr/>
        <p:txBody>
          <a:bodyPr/>
          <a:lstStyle/>
          <a:p>
            <a:fld id="{DE41F4BC-01F9-401E-8FFC-62740F5E14FB}" type="slidenum">
              <a:rPr lang="en-US" smtClean="0"/>
              <a:t>7</a:t>
            </a:fld>
            <a:endParaRPr lang="en-US"/>
          </a:p>
        </p:txBody>
      </p:sp>
    </p:spTree>
    <p:extLst>
      <p:ext uri="{BB962C8B-B14F-4D97-AF65-F5344CB8AC3E}">
        <p14:creationId xmlns:p14="http://schemas.microsoft.com/office/powerpoint/2010/main" val="3288841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25E-6 -1.11111E-6 L 0.52383 -0.00069 " pathEditMode="relative" rAng="0" ptsTypes="AA">
                                      <p:cBhvr>
                                        <p:cTn id="6" dur="2000" fill="hold"/>
                                        <p:tgtEl>
                                          <p:spTgt spid="14"/>
                                        </p:tgtEl>
                                        <p:attrNameLst>
                                          <p:attrName>ppt_x</p:attrName>
                                          <p:attrName>ppt_y</p:attrName>
                                        </p:attrNameLst>
                                      </p:cBhvr>
                                      <p:rCtr x="26185" y="-46"/>
                                    </p:animMotion>
                                  </p:childTnLst>
                                </p:cTn>
                              </p:par>
                              <p:par>
                                <p:cTn id="7" presetID="10" presetClass="entr" presetSubtype="0" fill="hold" grpId="1" nodeType="withEffect">
                                  <p:stCondLst>
                                    <p:cond delay="0"/>
                                  </p:stCondLst>
                                  <p:childTnLst>
                                    <p:set>
                                      <p:cBhvr>
                                        <p:cTn id="8" dur="1" fill="hold">
                                          <p:stCondLst>
                                            <p:cond delay="0"/>
                                          </p:stCondLst>
                                        </p:cTn>
                                        <p:tgtEl>
                                          <p:spTgt spid="14"/>
                                        </p:tgtEl>
                                        <p:attrNameLst>
                                          <p:attrName>style.visibility</p:attrName>
                                        </p:attrNameLst>
                                      </p:cBhvr>
                                      <p:to>
                                        <p:strVal val="visible"/>
                                      </p:to>
                                    </p:set>
                                    <p:animEffect transition="in" filter="fade">
                                      <p:cBhvr>
                                        <p:cTn id="9" dur="2000"/>
                                        <p:tgtEl>
                                          <p:spTgt spid="1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grpId="0" nodeType="clickEffect">
                                  <p:stCondLst>
                                    <p:cond delay="0"/>
                                  </p:stCondLst>
                                  <p:childTnLst>
                                    <p:animMotion origin="layout" path="M -2.91667E-6 -4.44444E-6 L 0.37123 0.14306 " pathEditMode="relative" rAng="0" ptsTypes="AA">
                                      <p:cBhvr>
                                        <p:cTn id="13" dur="2000" fill="hold"/>
                                        <p:tgtEl>
                                          <p:spTgt spid="15"/>
                                        </p:tgtEl>
                                        <p:attrNameLst>
                                          <p:attrName>ppt_x</p:attrName>
                                          <p:attrName>ppt_y</p:attrName>
                                        </p:attrNameLst>
                                      </p:cBhvr>
                                      <p:rCtr x="18555" y="7153"/>
                                    </p:animMotion>
                                  </p:childTnLst>
                                </p:cTn>
                              </p:par>
                              <p:par>
                                <p:cTn id="14" presetID="10" presetClass="entr" presetSubtype="0" fill="hold" grpId="1"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20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8"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557817" y="3591498"/>
            <a:ext cx="837282" cy="2585465"/>
            <a:chOff x="1710217" y="3743898"/>
            <a:chExt cx="837282" cy="2585465"/>
          </a:xfrm>
        </p:grpSpPr>
        <p:sp>
          <p:nvSpPr>
            <p:cNvPr id="20" name="Rectangle 19"/>
            <p:cNvSpPr/>
            <p:nvPr/>
          </p:nvSpPr>
          <p:spPr>
            <a:xfrm>
              <a:off x="1710217" y="3743898"/>
              <a:ext cx="837282" cy="2585465"/>
            </a:xfrm>
            <a:prstGeom prst="rect">
              <a:avLst/>
            </a:prstGeom>
            <a:solidFill>
              <a:srgbClr val="FF6699"/>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710217" y="5528631"/>
              <a:ext cx="837282" cy="800732"/>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p:cNvSpPr/>
          <p:nvPr/>
        </p:nvSpPr>
        <p:spPr>
          <a:xfrm>
            <a:off x="1557817" y="3591498"/>
            <a:ext cx="837282" cy="2585465"/>
          </a:xfrm>
          <a:prstGeom prst="rect">
            <a:avLst/>
          </a:prstGeom>
          <a:solidFill>
            <a:srgbClr val="FF6699"/>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p:txBody>
          <a:bodyPr/>
          <a:lstStyle/>
          <a:p>
            <a:r>
              <a:rPr lang="en-US" dirty="0"/>
              <a:t>Oversampling</a:t>
            </a:r>
          </a:p>
        </p:txBody>
      </p:sp>
      <p:sp>
        <p:nvSpPr>
          <p:cNvPr id="10" name="Rectangle 9"/>
          <p:cNvSpPr/>
          <p:nvPr/>
        </p:nvSpPr>
        <p:spPr>
          <a:xfrm>
            <a:off x="1557817" y="5376231"/>
            <a:ext cx="837282" cy="800732"/>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414478" y="3591498"/>
            <a:ext cx="837282" cy="2585465"/>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792754" y="6176963"/>
            <a:ext cx="367408" cy="523220"/>
          </a:xfrm>
          <a:prstGeom prst="rect">
            <a:avLst/>
          </a:prstGeom>
          <a:noFill/>
        </p:spPr>
        <p:txBody>
          <a:bodyPr wrap="none" rtlCol="0">
            <a:spAutoFit/>
          </a:bodyPr>
          <a:lstStyle/>
          <a:p>
            <a:r>
              <a:rPr lang="en-US" sz="2800" b="1" dirty="0"/>
              <a:t>1</a:t>
            </a:r>
          </a:p>
        </p:txBody>
      </p:sp>
      <p:sp>
        <p:nvSpPr>
          <p:cNvPr id="13" name="TextBox 12"/>
          <p:cNvSpPr txBox="1"/>
          <p:nvPr/>
        </p:nvSpPr>
        <p:spPr>
          <a:xfrm>
            <a:off x="3654649" y="6176963"/>
            <a:ext cx="367408" cy="523220"/>
          </a:xfrm>
          <a:prstGeom prst="rect">
            <a:avLst/>
          </a:prstGeom>
          <a:noFill/>
        </p:spPr>
        <p:txBody>
          <a:bodyPr wrap="none" rtlCol="0">
            <a:spAutoFit/>
          </a:bodyPr>
          <a:lstStyle/>
          <a:p>
            <a:r>
              <a:rPr lang="en-US" sz="2800" b="1" dirty="0"/>
              <a:t>0</a:t>
            </a:r>
          </a:p>
        </p:txBody>
      </p:sp>
      <p:sp>
        <p:nvSpPr>
          <p:cNvPr id="15" name="Rectangle 14"/>
          <p:cNvSpPr/>
          <p:nvPr/>
        </p:nvSpPr>
        <p:spPr>
          <a:xfrm>
            <a:off x="3414478" y="3591497"/>
            <a:ext cx="837282" cy="2585465"/>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8955553" y="4622620"/>
            <a:ext cx="811441" cy="523220"/>
          </a:xfrm>
          <a:prstGeom prst="rect">
            <a:avLst/>
          </a:prstGeom>
          <a:noFill/>
        </p:spPr>
        <p:txBody>
          <a:bodyPr wrap="none" rtlCol="0">
            <a:spAutoFit/>
          </a:bodyPr>
          <a:lstStyle/>
          <a:p>
            <a:r>
              <a:rPr lang="en-US" sz="2800" b="1" dirty="0"/>
              <a:t>50%</a:t>
            </a:r>
          </a:p>
        </p:txBody>
      </p:sp>
      <p:sp>
        <p:nvSpPr>
          <p:cNvPr id="19" name="TextBox 18"/>
          <p:cNvSpPr txBox="1"/>
          <p:nvPr/>
        </p:nvSpPr>
        <p:spPr>
          <a:xfrm>
            <a:off x="8955552" y="2015192"/>
            <a:ext cx="811441" cy="523220"/>
          </a:xfrm>
          <a:prstGeom prst="rect">
            <a:avLst/>
          </a:prstGeom>
          <a:noFill/>
        </p:spPr>
        <p:txBody>
          <a:bodyPr wrap="none" rtlCol="0">
            <a:spAutoFit/>
          </a:bodyPr>
          <a:lstStyle/>
          <a:p>
            <a:r>
              <a:rPr lang="en-US" sz="2800" b="1" dirty="0"/>
              <a:t>50%</a:t>
            </a:r>
          </a:p>
        </p:txBody>
      </p:sp>
      <p:sp>
        <p:nvSpPr>
          <p:cNvPr id="5" name="Rectangle 4"/>
          <p:cNvSpPr/>
          <p:nvPr/>
        </p:nvSpPr>
        <p:spPr>
          <a:xfrm>
            <a:off x="461319" y="1487114"/>
            <a:ext cx="5100697" cy="468984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DE41F4BC-01F9-401E-8FFC-62740F5E14FB}" type="slidenum">
              <a:rPr lang="en-US" smtClean="0"/>
              <a:t>8</a:t>
            </a:fld>
            <a:endParaRPr lang="en-US"/>
          </a:p>
        </p:txBody>
      </p:sp>
    </p:spTree>
    <p:extLst>
      <p:ext uri="{BB962C8B-B14F-4D97-AF65-F5344CB8AC3E}">
        <p14:creationId xmlns:p14="http://schemas.microsoft.com/office/powerpoint/2010/main" val="1050673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000"/>
                                        <p:tgtEl>
                                          <p:spTgt spid="17"/>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20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2000"/>
                                        <p:tgtEl>
                                          <p:spTgt spid="7"/>
                                        </p:tgtEl>
                                      </p:cBhvr>
                                    </p:animEffect>
                                  </p:childTnLst>
                                </p:cTn>
                              </p:par>
                              <p:par>
                                <p:cTn id="16" presetID="63" presetClass="path" presetSubtype="0" accel="50000" decel="50000" fill="hold" nodeType="withEffect">
                                  <p:stCondLst>
                                    <p:cond delay="0"/>
                                  </p:stCondLst>
                                  <p:childTnLst>
                                    <p:animMotion origin="layout" path="M 6.25E-7 2.96296E-6 L 0.52852 -0.0044 " pathEditMode="relative" rAng="0" ptsTypes="AA">
                                      <p:cBhvr>
                                        <p:cTn id="17" dur="2000" fill="hold"/>
                                        <p:tgtEl>
                                          <p:spTgt spid="7"/>
                                        </p:tgtEl>
                                        <p:attrNameLst>
                                          <p:attrName>ppt_x</p:attrName>
                                          <p:attrName>ppt_y</p:attrName>
                                        </p:attrNameLst>
                                      </p:cBhvr>
                                      <p:rCtr x="26419" y="-231"/>
                                    </p:animMotion>
                                  </p:childTnLst>
                                </p:cTn>
                              </p:par>
                            </p:childTnLst>
                          </p:cTn>
                        </p:par>
                      </p:childTnLst>
                    </p:cTn>
                  </p:par>
                  <p:par>
                    <p:cTn id="18" fill="hold">
                      <p:stCondLst>
                        <p:cond delay="indefinite"/>
                      </p:stCondLst>
                      <p:childTnLst>
                        <p:par>
                          <p:cTn id="19" fill="hold">
                            <p:stCondLst>
                              <p:cond delay="0"/>
                            </p:stCondLst>
                            <p:childTnLst>
                              <p:par>
                                <p:cTn id="20" presetID="63" presetClass="path" presetSubtype="0" accel="50000" decel="50000" fill="hold" grpId="0" nodeType="clickEffect">
                                  <p:stCondLst>
                                    <p:cond delay="0"/>
                                  </p:stCondLst>
                                  <p:childTnLst>
                                    <p:animMotion origin="layout" path="M -2.91667E-6 2.96296E-6 L 0.37552 -0.38264 " pathEditMode="relative" rAng="0" ptsTypes="AA">
                                      <p:cBhvr>
                                        <p:cTn id="21" dur="2000" fill="hold"/>
                                        <p:tgtEl>
                                          <p:spTgt spid="15"/>
                                        </p:tgtEl>
                                        <p:attrNameLst>
                                          <p:attrName>ppt_x</p:attrName>
                                          <p:attrName>ppt_y</p:attrName>
                                        </p:attrNameLst>
                                      </p:cBhvr>
                                      <p:rCtr x="18776" y="-19144"/>
                                    </p:animMotion>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5" grpId="0" animBg="1"/>
      <p:bldP spid="18"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Rare Events</a:t>
            </a:r>
          </a:p>
        </p:txBody>
      </p:sp>
      <p:sp>
        <p:nvSpPr>
          <p:cNvPr id="18" name="Content Placeholder 2"/>
          <p:cNvSpPr>
            <a:spLocks noGrp="1"/>
          </p:cNvSpPr>
          <p:nvPr>
            <p:ph idx="1"/>
          </p:nvPr>
        </p:nvSpPr>
        <p:spPr>
          <a:xfrm>
            <a:off x="1261872" y="3084397"/>
            <a:ext cx="8595360" cy="2410629"/>
          </a:xfrm>
        </p:spPr>
        <p:txBody>
          <a:bodyPr>
            <a:normAutofit/>
          </a:bodyPr>
          <a:lstStyle/>
          <a:p>
            <a:pPr marL="0" indent="0" algn="ctr">
              <a:buNone/>
            </a:pPr>
            <a:r>
              <a:rPr lang="en-US" sz="2400" dirty="0"/>
              <a:t>This won’t work!</a:t>
            </a:r>
          </a:p>
          <a:p>
            <a:pPr marL="0" indent="0" algn="ctr">
              <a:buNone/>
            </a:pPr>
            <a:r>
              <a:rPr lang="en-US" sz="2400" dirty="0"/>
              <a:t>None of the rare events we are trying to predict actually show up in our training data!</a:t>
            </a:r>
          </a:p>
        </p:txBody>
      </p:sp>
      <p:graphicFrame>
        <p:nvGraphicFramePr>
          <p:cNvPr id="9" name="Content Placeholder 6"/>
          <p:cNvGraphicFramePr>
            <a:graphicFrameLocks/>
          </p:cNvGraphicFramePr>
          <p:nvPr>
            <p:extLst>
              <p:ext uri="{D42A27DB-BD31-4B8C-83A1-F6EECF244321}">
                <p14:modId xmlns:p14="http://schemas.microsoft.com/office/powerpoint/2010/main" val="3799228847"/>
              </p:ext>
            </p:extLst>
          </p:nvPr>
        </p:nvGraphicFramePr>
        <p:xfrm>
          <a:off x="1261872" y="2373085"/>
          <a:ext cx="8594720" cy="457200"/>
        </p:xfrm>
        <a:graphic>
          <a:graphicData uri="http://schemas.openxmlformats.org/drawingml/2006/table">
            <a:tbl>
              <a:tblPr>
                <a:tableStyleId>{5C22544A-7EE6-4342-B048-85BDC9FD1C3A}</a:tableStyleId>
              </a:tblPr>
              <a:tblGrid>
                <a:gridCol w="214868">
                  <a:extLst>
                    <a:ext uri="{9D8B030D-6E8A-4147-A177-3AD203B41FA5}">
                      <a16:colId xmlns:a16="http://schemas.microsoft.com/office/drawing/2014/main" val="20000"/>
                    </a:ext>
                  </a:extLst>
                </a:gridCol>
                <a:gridCol w="214868">
                  <a:extLst>
                    <a:ext uri="{9D8B030D-6E8A-4147-A177-3AD203B41FA5}">
                      <a16:colId xmlns:a16="http://schemas.microsoft.com/office/drawing/2014/main" val="20001"/>
                    </a:ext>
                  </a:extLst>
                </a:gridCol>
                <a:gridCol w="214868">
                  <a:extLst>
                    <a:ext uri="{9D8B030D-6E8A-4147-A177-3AD203B41FA5}">
                      <a16:colId xmlns:a16="http://schemas.microsoft.com/office/drawing/2014/main" val="20002"/>
                    </a:ext>
                  </a:extLst>
                </a:gridCol>
                <a:gridCol w="214868">
                  <a:extLst>
                    <a:ext uri="{9D8B030D-6E8A-4147-A177-3AD203B41FA5}">
                      <a16:colId xmlns:a16="http://schemas.microsoft.com/office/drawing/2014/main" val="20003"/>
                    </a:ext>
                  </a:extLst>
                </a:gridCol>
                <a:gridCol w="214868">
                  <a:extLst>
                    <a:ext uri="{9D8B030D-6E8A-4147-A177-3AD203B41FA5}">
                      <a16:colId xmlns:a16="http://schemas.microsoft.com/office/drawing/2014/main" val="20004"/>
                    </a:ext>
                  </a:extLst>
                </a:gridCol>
                <a:gridCol w="214868">
                  <a:extLst>
                    <a:ext uri="{9D8B030D-6E8A-4147-A177-3AD203B41FA5}">
                      <a16:colId xmlns:a16="http://schemas.microsoft.com/office/drawing/2014/main" val="20005"/>
                    </a:ext>
                  </a:extLst>
                </a:gridCol>
                <a:gridCol w="214868">
                  <a:extLst>
                    <a:ext uri="{9D8B030D-6E8A-4147-A177-3AD203B41FA5}">
                      <a16:colId xmlns:a16="http://schemas.microsoft.com/office/drawing/2014/main" val="20006"/>
                    </a:ext>
                  </a:extLst>
                </a:gridCol>
                <a:gridCol w="214868">
                  <a:extLst>
                    <a:ext uri="{9D8B030D-6E8A-4147-A177-3AD203B41FA5}">
                      <a16:colId xmlns:a16="http://schemas.microsoft.com/office/drawing/2014/main" val="20007"/>
                    </a:ext>
                  </a:extLst>
                </a:gridCol>
                <a:gridCol w="214868">
                  <a:extLst>
                    <a:ext uri="{9D8B030D-6E8A-4147-A177-3AD203B41FA5}">
                      <a16:colId xmlns:a16="http://schemas.microsoft.com/office/drawing/2014/main" val="20008"/>
                    </a:ext>
                  </a:extLst>
                </a:gridCol>
                <a:gridCol w="214868">
                  <a:extLst>
                    <a:ext uri="{9D8B030D-6E8A-4147-A177-3AD203B41FA5}">
                      <a16:colId xmlns:a16="http://schemas.microsoft.com/office/drawing/2014/main" val="20009"/>
                    </a:ext>
                  </a:extLst>
                </a:gridCol>
                <a:gridCol w="214868">
                  <a:extLst>
                    <a:ext uri="{9D8B030D-6E8A-4147-A177-3AD203B41FA5}">
                      <a16:colId xmlns:a16="http://schemas.microsoft.com/office/drawing/2014/main" val="20010"/>
                    </a:ext>
                  </a:extLst>
                </a:gridCol>
                <a:gridCol w="214868">
                  <a:extLst>
                    <a:ext uri="{9D8B030D-6E8A-4147-A177-3AD203B41FA5}">
                      <a16:colId xmlns:a16="http://schemas.microsoft.com/office/drawing/2014/main" val="20011"/>
                    </a:ext>
                  </a:extLst>
                </a:gridCol>
                <a:gridCol w="214868">
                  <a:extLst>
                    <a:ext uri="{9D8B030D-6E8A-4147-A177-3AD203B41FA5}">
                      <a16:colId xmlns:a16="http://schemas.microsoft.com/office/drawing/2014/main" val="20012"/>
                    </a:ext>
                  </a:extLst>
                </a:gridCol>
                <a:gridCol w="214868">
                  <a:extLst>
                    <a:ext uri="{9D8B030D-6E8A-4147-A177-3AD203B41FA5}">
                      <a16:colId xmlns:a16="http://schemas.microsoft.com/office/drawing/2014/main" val="20013"/>
                    </a:ext>
                  </a:extLst>
                </a:gridCol>
                <a:gridCol w="214868">
                  <a:extLst>
                    <a:ext uri="{9D8B030D-6E8A-4147-A177-3AD203B41FA5}">
                      <a16:colId xmlns:a16="http://schemas.microsoft.com/office/drawing/2014/main" val="20014"/>
                    </a:ext>
                  </a:extLst>
                </a:gridCol>
                <a:gridCol w="214868">
                  <a:extLst>
                    <a:ext uri="{9D8B030D-6E8A-4147-A177-3AD203B41FA5}">
                      <a16:colId xmlns:a16="http://schemas.microsoft.com/office/drawing/2014/main" val="20015"/>
                    </a:ext>
                  </a:extLst>
                </a:gridCol>
                <a:gridCol w="214868">
                  <a:extLst>
                    <a:ext uri="{9D8B030D-6E8A-4147-A177-3AD203B41FA5}">
                      <a16:colId xmlns:a16="http://schemas.microsoft.com/office/drawing/2014/main" val="20016"/>
                    </a:ext>
                  </a:extLst>
                </a:gridCol>
                <a:gridCol w="214868">
                  <a:extLst>
                    <a:ext uri="{9D8B030D-6E8A-4147-A177-3AD203B41FA5}">
                      <a16:colId xmlns:a16="http://schemas.microsoft.com/office/drawing/2014/main" val="20017"/>
                    </a:ext>
                  </a:extLst>
                </a:gridCol>
                <a:gridCol w="214868">
                  <a:extLst>
                    <a:ext uri="{9D8B030D-6E8A-4147-A177-3AD203B41FA5}">
                      <a16:colId xmlns:a16="http://schemas.microsoft.com/office/drawing/2014/main" val="20018"/>
                    </a:ext>
                  </a:extLst>
                </a:gridCol>
                <a:gridCol w="214868">
                  <a:extLst>
                    <a:ext uri="{9D8B030D-6E8A-4147-A177-3AD203B41FA5}">
                      <a16:colId xmlns:a16="http://schemas.microsoft.com/office/drawing/2014/main" val="20019"/>
                    </a:ext>
                  </a:extLst>
                </a:gridCol>
                <a:gridCol w="214868">
                  <a:extLst>
                    <a:ext uri="{9D8B030D-6E8A-4147-A177-3AD203B41FA5}">
                      <a16:colId xmlns:a16="http://schemas.microsoft.com/office/drawing/2014/main" val="20020"/>
                    </a:ext>
                  </a:extLst>
                </a:gridCol>
                <a:gridCol w="214868">
                  <a:extLst>
                    <a:ext uri="{9D8B030D-6E8A-4147-A177-3AD203B41FA5}">
                      <a16:colId xmlns:a16="http://schemas.microsoft.com/office/drawing/2014/main" val="20021"/>
                    </a:ext>
                  </a:extLst>
                </a:gridCol>
                <a:gridCol w="214868">
                  <a:extLst>
                    <a:ext uri="{9D8B030D-6E8A-4147-A177-3AD203B41FA5}">
                      <a16:colId xmlns:a16="http://schemas.microsoft.com/office/drawing/2014/main" val="20022"/>
                    </a:ext>
                  </a:extLst>
                </a:gridCol>
                <a:gridCol w="214868">
                  <a:extLst>
                    <a:ext uri="{9D8B030D-6E8A-4147-A177-3AD203B41FA5}">
                      <a16:colId xmlns:a16="http://schemas.microsoft.com/office/drawing/2014/main" val="20023"/>
                    </a:ext>
                  </a:extLst>
                </a:gridCol>
                <a:gridCol w="214868">
                  <a:extLst>
                    <a:ext uri="{9D8B030D-6E8A-4147-A177-3AD203B41FA5}">
                      <a16:colId xmlns:a16="http://schemas.microsoft.com/office/drawing/2014/main" val="20024"/>
                    </a:ext>
                  </a:extLst>
                </a:gridCol>
                <a:gridCol w="214868">
                  <a:extLst>
                    <a:ext uri="{9D8B030D-6E8A-4147-A177-3AD203B41FA5}">
                      <a16:colId xmlns:a16="http://schemas.microsoft.com/office/drawing/2014/main" val="20025"/>
                    </a:ext>
                  </a:extLst>
                </a:gridCol>
                <a:gridCol w="214868">
                  <a:extLst>
                    <a:ext uri="{9D8B030D-6E8A-4147-A177-3AD203B41FA5}">
                      <a16:colId xmlns:a16="http://schemas.microsoft.com/office/drawing/2014/main" val="20026"/>
                    </a:ext>
                  </a:extLst>
                </a:gridCol>
                <a:gridCol w="214868">
                  <a:extLst>
                    <a:ext uri="{9D8B030D-6E8A-4147-A177-3AD203B41FA5}">
                      <a16:colId xmlns:a16="http://schemas.microsoft.com/office/drawing/2014/main" val="20027"/>
                    </a:ext>
                  </a:extLst>
                </a:gridCol>
                <a:gridCol w="214868">
                  <a:extLst>
                    <a:ext uri="{9D8B030D-6E8A-4147-A177-3AD203B41FA5}">
                      <a16:colId xmlns:a16="http://schemas.microsoft.com/office/drawing/2014/main" val="20028"/>
                    </a:ext>
                  </a:extLst>
                </a:gridCol>
                <a:gridCol w="214868">
                  <a:extLst>
                    <a:ext uri="{9D8B030D-6E8A-4147-A177-3AD203B41FA5}">
                      <a16:colId xmlns:a16="http://schemas.microsoft.com/office/drawing/2014/main" val="20029"/>
                    </a:ext>
                  </a:extLst>
                </a:gridCol>
                <a:gridCol w="214868">
                  <a:extLst>
                    <a:ext uri="{9D8B030D-6E8A-4147-A177-3AD203B41FA5}">
                      <a16:colId xmlns:a16="http://schemas.microsoft.com/office/drawing/2014/main" val="20030"/>
                    </a:ext>
                  </a:extLst>
                </a:gridCol>
                <a:gridCol w="214868">
                  <a:extLst>
                    <a:ext uri="{9D8B030D-6E8A-4147-A177-3AD203B41FA5}">
                      <a16:colId xmlns:a16="http://schemas.microsoft.com/office/drawing/2014/main" val="20031"/>
                    </a:ext>
                  </a:extLst>
                </a:gridCol>
                <a:gridCol w="214868">
                  <a:extLst>
                    <a:ext uri="{9D8B030D-6E8A-4147-A177-3AD203B41FA5}">
                      <a16:colId xmlns:a16="http://schemas.microsoft.com/office/drawing/2014/main" val="20032"/>
                    </a:ext>
                  </a:extLst>
                </a:gridCol>
                <a:gridCol w="214868">
                  <a:extLst>
                    <a:ext uri="{9D8B030D-6E8A-4147-A177-3AD203B41FA5}">
                      <a16:colId xmlns:a16="http://schemas.microsoft.com/office/drawing/2014/main" val="20033"/>
                    </a:ext>
                  </a:extLst>
                </a:gridCol>
                <a:gridCol w="214868">
                  <a:extLst>
                    <a:ext uri="{9D8B030D-6E8A-4147-A177-3AD203B41FA5}">
                      <a16:colId xmlns:a16="http://schemas.microsoft.com/office/drawing/2014/main" val="20034"/>
                    </a:ext>
                  </a:extLst>
                </a:gridCol>
                <a:gridCol w="214868">
                  <a:extLst>
                    <a:ext uri="{9D8B030D-6E8A-4147-A177-3AD203B41FA5}">
                      <a16:colId xmlns:a16="http://schemas.microsoft.com/office/drawing/2014/main" val="20035"/>
                    </a:ext>
                  </a:extLst>
                </a:gridCol>
                <a:gridCol w="214868">
                  <a:extLst>
                    <a:ext uri="{9D8B030D-6E8A-4147-A177-3AD203B41FA5}">
                      <a16:colId xmlns:a16="http://schemas.microsoft.com/office/drawing/2014/main" val="20036"/>
                    </a:ext>
                  </a:extLst>
                </a:gridCol>
                <a:gridCol w="214868">
                  <a:extLst>
                    <a:ext uri="{9D8B030D-6E8A-4147-A177-3AD203B41FA5}">
                      <a16:colId xmlns:a16="http://schemas.microsoft.com/office/drawing/2014/main" val="20037"/>
                    </a:ext>
                  </a:extLst>
                </a:gridCol>
                <a:gridCol w="214868">
                  <a:extLst>
                    <a:ext uri="{9D8B030D-6E8A-4147-A177-3AD203B41FA5}">
                      <a16:colId xmlns:a16="http://schemas.microsoft.com/office/drawing/2014/main" val="20038"/>
                    </a:ext>
                  </a:extLst>
                </a:gridCol>
                <a:gridCol w="214868">
                  <a:extLst>
                    <a:ext uri="{9D8B030D-6E8A-4147-A177-3AD203B41FA5}">
                      <a16:colId xmlns:a16="http://schemas.microsoft.com/office/drawing/2014/main" val="20039"/>
                    </a:ext>
                  </a:extLst>
                </a:gridCol>
              </a:tblGrid>
              <a:tr h="435424">
                <a:tc>
                  <a:txBody>
                    <a:bodyPr/>
                    <a:lstStyle/>
                    <a:p>
                      <a:r>
                        <a:rPr lang="en-US" sz="1200" dirty="0">
                          <a:latin typeface="Calibri" panose="020F0502020204030204" pitchFamily="34" charset="0"/>
                        </a:rPr>
                        <a:t>1</a:t>
                      </a:r>
                    </a:p>
                  </a:txBody>
                  <a:tcPr>
                    <a:solidFill>
                      <a:schemeClr val="accent1"/>
                    </a:solidFill>
                  </a:tcPr>
                </a:tc>
                <a:tc>
                  <a:txBody>
                    <a:bodyPr/>
                    <a:lstStyle/>
                    <a:p>
                      <a:r>
                        <a:rPr lang="en-US" sz="1200" dirty="0">
                          <a:latin typeface="Calibri" panose="020F0502020204030204" pitchFamily="34" charset="0"/>
                        </a:rPr>
                        <a:t>2</a:t>
                      </a:r>
                    </a:p>
                  </a:txBody>
                  <a:tcPr>
                    <a:solidFill>
                      <a:schemeClr val="accent1"/>
                    </a:solidFill>
                  </a:tcPr>
                </a:tc>
                <a:tc>
                  <a:txBody>
                    <a:bodyPr/>
                    <a:lstStyle/>
                    <a:p>
                      <a:r>
                        <a:rPr lang="en-US" sz="1200" dirty="0">
                          <a:solidFill>
                            <a:schemeClr val="bg1"/>
                          </a:solidFill>
                          <a:latin typeface="Calibri" panose="020F0502020204030204" pitchFamily="34" charset="0"/>
                        </a:rPr>
                        <a:t>3</a:t>
                      </a:r>
                    </a:p>
                  </a:txBody>
                  <a:tcPr>
                    <a:solidFill>
                      <a:srgbClr val="00853E"/>
                    </a:solidFill>
                  </a:tcPr>
                </a:tc>
                <a:tc>
                  <a:txBody>
                    <a:bodyPr/>
                    <a:lstStyle/>
                    <a:p>
                      <a:r>
                        <a:rPr lang="en-US" sz="1200" dirty="0">
                          <a:latin typeface="Calibri" panose="020F0502020204030204" pitchFamily="34" charset="0"/>
                        </a:rPr>
                        <a:t>4</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5</a:t>
                      </a:r>
                    </a:p>
                  </a:txBody>
                  <a:tcPr>
                    <a:solidFill>
                      <a:srgbClr val="00853E"/>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6</a:t>
                      </a:r>
                    </a:p>
                  </a:txBody>
                  <a:tcPr>
                    <a:solidFill>
                      <a:srgbClr val="00853E"/>
                    </a:solidFill>
                  </a:tcPr>
                </a:tc>
                <a:tc>
                  <a:txBody>
                    <a:bodyPr/>
                    <a:lstStyle/>
                    <a:p>
                      <a:r>
                        <a:rPr lang="en-US" sz="1200" dirty="0">
                          <a:latin typeface="Calibri" panose="020F0502020204030204" pitchFamily="34" charset="0"/>
                        </a:rPr>
                        <a:t>7</a:t>
                      </a:r>
                    </a:p>
                  </a:txBody>
                  <a:tcPr>
                    <a:solidFill>
                      <a:schemeClr val="accent1"/>
                    </a:solidFill>
                  </a:tcPr>
                </a:tc>
                <a:tc>
                  <a:txBody>
                    <a:bodyPr/>
                    <a:lstStyle/>
                    <a:p>
                      <a:r>
                        <a:rPr lang="en-US" sz="1200" dirty="0">
                          <a:latin typeface="Calibri" panose="020F0502020204030204" pitchFamily="34" charset="0"/>
                        </a:rPr>
                        <a:t>8</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9</a:t>
                      </a:r>
                    </a:p>
                  </a:txBody>
                  <a:tcPr>
                    <a:solidFill>
                      <a:srgbClr val="00853E"/>
                    </a:solidFill>
                  </a:tcPr>
                </a:tc>
                <a:tc>
                  <a:txBody>
                    <a:bodyPr/>
                    <a:lstStyle/>
                    <a:p>
                      <a:r>
                        <a:rPr lang="en-US" sz="1200" dirty="0">
                          <a:latin typeface="Calibri" panose="020F0502020204030204" pitchFamily="34" charset="0"/>
                        </a:rPr>
                        <a:t>10</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11</a:t>
                      </a:r>
                    </a:p>
                  </a:txBody>
                  <a:tcPr>
                    <a:solidFill>
                      <a:srgbClr val="00853E"/>
                    </a:solidFill>
                  </a:tcPr>
                </a:tc>
                <a:tc>
                  <a:txBody>
                    <a:bodyPr/>
                    <a:lstStyle/>
                    <a:p>
                      <a:r>
                        <a:rPr lang="en-US" sz="1200" dirty="0">
                          <a:latin typeface="Calibri" panose="020F0502020204030204" pitchFamily="34" charset="0"/>
                        </a:rPr>
                        <a:t>12</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13</a:t>
                      </a:r>
                    </a:p>
                  </a:txBody>
                  <a:tcPr>
                    <a:solidFill>
                      <a:srgbClr val="00853E"/>
                    </a:solidFill>
                  </a:tcPr>
                </a:tc>
                <a:tc>
                  <a:txBody>
                    <a:bodyPr/>
                    <a:lstStyle/>
                    <a:p>
                      <a:r>
                        <a:rPr lang="en-US" sz="1200" dirty="0">
                          <a:latin typeface="Calibri" panose="020F0502020204030204" pitchFamily="34" charset="0"/>
                        </a:rPr>
                        <a:t>14</a:t>
                      </a:r>
                    </a:p>
                  </a:txBody>
                  <a:tcPr>
                    <a:solidFill>
                      <a:schemeClr val="accent1"/>
                    </a:solidFill>
                  </a:tcPr>
                </a:tc>
                <a:tc>
                  <a:txBody>
                    <a:bodyPr/>
                    <a:lstStyle/>
                    <a:p>
                      <a:r>
                        <a:rPr lang="en-US" sz="1200" dirty="0">
                          <a:latin typeface="Calibri" panose="020F0502020204030204" pitchFamily="34" charset="0"/>
                        </a:rPr>
                        <a:t>15</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16</a:t>
                      </a:r>
                    </a:p>
                  </a:txBody>
                  <a:tcPr>
                    <a:solidFill>
                      <a:srgbClr val="00853E"/>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17</a:t>
                      </a:r>
                    </a:p>
                  </a:txBody>
                  <a:tcPr>
                    <a:solidFill>
                      <a:srgbClr val="00853E"/>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18</a:t>
                      </a:r>
                    </a:p>
                  </a:txBody>
                  <a:tcPr>
                    <a:solidFill>
                      <a:srgbClr val="00853E"/>
                    </a:solidFill>
                  </a:tcPr>
                </a:tc>
                <a:tc>
                  <a:txBody>
                    <a:bodyPr/>
                    <a:lstStyle/>
                    <a:p>
                      <a:r>
                        <a:rPr lang="en-US" sz="1200" dirty="0">
                          <a:latin typeface="Calibri" panose="020F0502020204030204" pitchFamily="34" charset="0"/>
                        </a:rPr>
                        <a:t>19</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20</a:t>
                      </a:r>
                    </a:p>
                  </a:txBody>
                  <a:tcPr>
                    <a:solidFill>
                      <a:srgbClr val="00853E"/>
                    </a:solidFill>
                  </a:tcPr>
                </a:tc>
                <a:tc>
                  <a:txBody>
                    <a:bodyPr/>
                    <a:lstStyle/>
                    <a:p>
                      <a:r>
                        <a:rPr lang="en-US" sz="1200" dirty="0">
                          <a:latin typeface="Calibri" panose="020F0502020204030204" pitchFamily="34" charset="0"/>
                        </a:rPr>
                        <a:t>21</a:t>
                      </a:r>
                    </a:p>
                  </a:txBody>
                  <a:tcPr>
                    <a:solidFill>
                      <a:schemeClr val="accent1"/>
                    </a:solidFill>
                  </a:tcPr>
                </a:tc>
                <a:tc>
                  <a:txBody>
                    <a:bodyPr/>
                    <a:lstStyle/>
                    <a:p>
                      <a:r>
                        <a:rPr lang="en-US" sz="1200" dirty="0">
                          <a:latin typeface="Calibri" panose="020F0502020204030204" pitchFamily="34" charset="0"/>
                        </a:rPr>
                        <a:t>22</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23</a:t>
                      </a:r>
                    </a:p>
                  </a:txBody>
                  <a:tcPr>
                    <a:solidFill>
                      <a:srgbClr val="00853E"/>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24</a:t>
                      </a:r>
                    </a:p>
                  </a:txBody>
                  <a:tcPr>
                    <a:solidFill>
                      <a:srgbClr val="00853E"/>
                    </a:solidFill>
                  </a:tcPr>
                </a:tc>
                <a:tc>
                  <a:txBody>
                    <a:bodyPr/>
                    <a:lstStyle/>
                    <a:p>
                      <a:r>
                        <a:rPr lang="en-US" sz="1200" dirty="0">
                          <a:latin typeface="Calibri" panose="020F0502020204030204" pitchFamily="34" charset="0"/>
                        </a:rPr>
                        <a:t>25</a:t>
                      </a:r>
                    </a:p>
                  </a:txBody>
                  <a:tcPr>
                    <a:solidFill>
                      <a:schemeClr val="accent1"/>
                    </a:solidFill>
                  </a:tcPr>
                </a:tc>
                <a:tc>
                  <a:txBody>
                    <a:bodyPr/>
                    <a:lstStyle/>
                    <a:p>
                      <a:r>
                        <a:rPr lang="en-US" sz="1200" dirty="0">
                          <a:solidFill>
                            <a:schemeClr val="bg1"/>
                          </a:solidFill>
                          <a:latin typeface="Calibri" panose="020F0502020204030204" pitchFamily="34" charset="0"/>
                        </a:rPr>
                        <a:t>26</a:t>
                      </a:r>
                    </a:p>
                  </a:txBody>
                  <a:tcPr>
                    <a:solidFill>
                      <a:srgbClr val="00853E"/>
                    </a:solidFill>
                  </a:tcPr>
                </a:tc>
                <a:tc>
                  <a:txBody>
                    <a:bodyPr/>
                    <a:lstStyle/>
                    <a:p>
                      <a:r>
                        <a:rPr lang="en-US" sz="1200" dirty="0">
                          <a:latin typeface="Calibri" panose="020F0502020204030204" pitchFamily="34" charset="0"/>
                        </a:rPr>
                        <a:t>27</a:t>
                      </a:r>
                    </a:p>
                  </a:txBody>
                  <a:tcPr>
                    <a:solidFill>
                      <a:schemeClr val="accent1"/>
                    </a:solidFill>
                  </a:tcPr>
                </a:tc>
                <a:tc>
                  <a:txBody>
                    <a:bodyPr/>
                    <a:lstStyle/>
                    <a:p>
                      <a:r>
                        <a:rPr lang="en-US" sz="1200" dirty="0">
                          <a:latin typeface="Calibri" panose="020F0502020204030204" pitchFamily="34" charset="0"/>
                        </a:rPr>
                        <a:t>28</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29</a:t>
                      </a:r>
                    </a:p>
                  </a:txBody>
                  <a:tcPr>
                    <a:solidFill>
                      <a:srgbClr val="00853E"/>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30</a:t>
                      </a:r>
                    </a:p>
                  </a:txBody>
                  <a:tcPr>
                    <a:solidFill>
                      <a:srgbClr val="00853E"/>
                    </a:solidFill>
                  </a:tcPr>
                </a:tc>
                <a:tc>
                  <a:txBody>
                    <a:bodyPr/>
                    <a:lstStyle/>
                    <a:p>
                      <a:r>
                        <a:rPr lang="en-US" sz="1200" dirty="0">
                          <a:latin typeface="Calibri" panose="020F0502020204030204" pitchFamily="34" charset="0"/>
                        </a:rPr>
                        <a:t>31</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32</a:t>
                      </a:r>
                    </a:p>
                  </a:txBody>
                  <a:tcPr>
                    <a:solidFill>
                      <a:srgbClr val="00853E"/>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33</a:t>
                      </a:r>
                    </a:p>
                  </a:txBody>
                  <a:tcPr>
                    <a:solidFill>
                      <a:srgbClr val="00853E"/>
                    </a:solidFill>
                  </a:tcPr>
                </a:tc>
                <a:tc>
                  <a:txBody>
                    <a:bodyPr/>
                    <a:lstStyle/>
                    <a:p>
                      <a:r>
                        <a:rPr lang="en-US" sz="1200" dirty="0">
                          <a:latin typeface="Calibri" panose="020F0502020204030204" pitchFamily="34" charset="0"/>
                        </a:rPr>
                        <a:t>34</a:t>
                      </a:r>
                    </a:p>
                  </a:txBody>
                  <a:tcPr>
                    <a:solidFill>
                      <a:schemeClr val="accent1"/>
                    </a:solidFill>
                  </a:tcPr>
                </a:tc>
                <a:tc>
                  <a:txBody>
                    <a:bodyPr/>
                    <a:lstStyle/>
                    <a:p>
                      <a:r>
                        <a:rPr lang="en-US" sz="1200" dirty="0">
                          <a:latin typeface="Calibri" panose="020F0502020204030204" pitchFamily="34" charset="0"/>
                        </a:rPr>
                        <a:t>35</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36</a:t>
                      </a:r>
                    </a:p>
                  </a:txBody>
                  <a:tcPr>
                    <a:solidFill>
                      <a:srgbClr val="00853E"/>
                    </a:solidFill>
                  </a:tcPr>
                </a:tc>
                <a:tc>
                  <a:txBody>
                    <a:bodyPr/>
                    <a:lstStyle/>
                    <a:p>
                      <a:r>
                        <a:rPr lang="en-US" sz="1200" dirty="0">
                          <a:latin typeface="Calibri" panose="020F0502020204030204" pitchFamily="34" charset="0"/>
                        </a:rPr>
                        <a:t>37</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38</a:t>
                      </a:r>
                    </a:p>
                  </a:txBody>
                  <a:tcPr>
                    <a:solidFill>
                      <a:srgbClr val="00853E"/>
                    </a:solidFill>
                  </a:tcPr>
                </a:tc>
                <a:tc>
                  <a:txBody>
                    <a:bodyPr/>
                    <a:lstStyle/>
                    <a:p>
                      <a:r>
                        <a:rPr lang="en-US" sz="1200" dirty="0">
                          <a:latin typeface="Calibri" panose="020F0502020204030204" pitchFamily="34" charset="0"/>
                        </a:rPr>
                        <a:t>39</a:t>
                      </a:r>
                    </a:p>
                  </a:txBody>
                  <a:tcPr>
                    <a:solidFill>
                      <a:schemeClr val="accent1"/>
                    </a:solidFill>
                  </a:tcPr>
                </a:tc>
                <a:tc>
                  <a:txBody>
                    <a:bodyPr/>
                    <a:lstStyle/>
                    <a:p>
                      <a:pPr marL="0" algn="l" defTabSz="914400" rtl="0" eaLnBrk="1" latinLnBrk="0" hangingPunct="1"/>
                      <a:r>
                        <a:rPr lang="en-US" sz="1200" kern="1200" dirty="0">
                          <a:solidFill>
                            <a:schemeClr val="bg1"/>
                          </a:solidFill>
                          <a:latin typeface="Calibri" panose="020F0502020204030204" pitchFamily="34" charset="0"/>
                          <a:ea typeface="+mn-ea"/>
                          <a:cs typeface="+mn-cs"/>
                        </a:rPr>
                        <a:t>40</a:t>
                      </a:r>
                    </a:p>
                  </a:txBody>
                  <a:tcPr>
                    <a:solidFill>
                      <a:srgbClr val="00853E"/>
                    </a:solidFill>
                  </a:tcPr>
                </a:tc>
                <a:extLst>
                  <a:ext uri="{0D108BD9-81ED-4DB2-BD59-A6C34878D82A}">
                    <a16:rowId xmlns:a16="http://schemas.microsoft.com/office/drawing/2014/main" val="10000"/>
                  </a:ext>
                </a:extLst>
              </a:tr>
            </a:tbl>
          </a:graphicData>
        </a:graphic>
      </p:graphicFrame>
      <p:graphicFrame>
        <p:nvGraphicFramePr>
          <p:cNvPr id="15" name="Content Placeholder 6"/>
          <p:cNvGraphicFramePr>
            <a:graphicFrameLocks/>
          </p:cNvGraphicFramePr>
          <p:nvPr/>
        </p:nvGraphicFramePr>
        <p:xfrm>
          <a:off x="1261872" y="5815367"/>
          <a:ext cx="1504341" cy="609600"/>
        </p:xfrm>
        <a:graphic>
          <a:graphicData uri="http://schemas.openxmlformats.org/drawingml/2006/table">
            <a:tbl>
              <a:tblPr>
                <a:tableStyleId>{5C22544A-7EE6-4342-B048-85BDC9FD1C3A}</a:tableStyleId>
              </a:tblPr>
              <a:tblGrid>
                <a:gridCol w="1504341">
                  <a:extLst>
                    <a:ext uri="{9D8B030D-6E8A-4147-A177-3AD203B41FA5}">
                      <a16:colId xmlns:a16="http://schemas.microsoft.com/office/drawing/2014/main" val="20001"/>
                    </a:ext>
                  </a:extLst>
                </a:gridCol>
              </a:tblGrid>
              <a:tr h="0">
                <a:tc>
                  <a:txBody>
                    <a:bodyPr/>
                    <a:lstStyle/>
                    <a:p>
                      <a:pPr algn="l"/>
                      <a:r>
                        <a:rPr lang="en-US" sz="1400" dirty="0">
                          <a:latin typeface="Calibri" panose="020F0502020204030204" pitchFamily="34" charset="0"/>
                        </a:rPr>
                        <a:t>n = 40</a:t>
                      </a:r>
                    </a:p>
                  </a:txBody>
                  <a:tcPr anchor="ctr">
                    <a:noFill/>
                  </a:tcPr>
                </a:tc>
                <a:extLst>
                  <a:ext uri="{0D108BD9-81ED-4DB2-BD59-A6C34878D82A}">
                    <a16:rowId xmlns:a16="http://schemas.microsoft.com/office/drawing/2014/main" val="10000"/>
                  </a:ext>
                </a:extLst>
              </a:tr>
              <a:tr h="0">
                <a:tc>
                  <a:txBody>
                    <a:bodyPr/>
                    <a:lstStyle/>
                    <a:p>
                      <a:pPr algn="l"/>
                      <a:r>
                        <a:rPr lang="en-US" sz="1400" dirty="0">
                          <a:latin typeface="Calibri" panose="020F0502020204030204" pitchFamily="34" charset="0"/>
                        </a:rPr>
                        <a:t>50/50</a:t>
                      </a:r>
                    </a:p>
                  </a:txBody>
                  <a:tcPr anchor="ctr">
                    <a:noFill/>
                  </a:tcPr>
                </a:tc>
                <a:extLst>
                  <a:ext uri="{0D108BD9-81ED-4DB2-BD59-A6C34878D82A}">
                    <a16:rowId xmlns:a16="http://schemas.microsoft.com/office/drawing/2014/main" val="10001"/>
                  </a:ext>
                </a:extLst>
              </a:tr>
            </a:tbl>
          </a:graphicData>
        </a:graphic>
      </p:graphicFrame>
      <p:graphicFrame>
        <p:nvGraphicFramePr>
          <p:cNvPr id="19" name="Content Placeholder 6"/>
          <p:cNvGraphicFramePr>
            <a:graphicFrameLocks/>
          </p:cNvGraphicFramePr>
          <p:nvPr>
            <p:extLst/>
          </p:nvPr>
        </p:nvGraphicFramePr>
        <p:xfrm>
          <a:off x="1261872" y="1687274"/>
          <a:ext cx="8594720" cy="457200"/>
        </p:xfrm>
        <a:graphic>
          <a:graphicData uri="http://schemas.openxmlformats.org/drawingml/2006/table">
            <a:tbl>
              <a:tblPr>
                <a:tableStyleId>{5C22544A-7EE6-4342-B048-85BDC9FD1C3A}</a:tableStyleId>
              </a:tblPr>
              <a:tblGrid>
                <a:gridCol w="214868">
                  <a:extLst>
                    <a:ext uri="{9D8B030D-6E8A-4147-A177-3AD203B41FA5}">
                      <a16:colId xmlns:a16="http://schemas.microsoft.com/office/drawing/2014/main" val="20000"/>
                    </a:ext>
                  </a:extLst>
                </a:gridCol>
                <a:gridCol w="214868">
                  <a:extLst>
                    <a:ext uri="{9D8B030D-6E8A-4147-A177-3AD203B41FA5}">
                      <a16:colId xmlns:a16="http://schemas.microsoft.com/office/drawing/2014/main" val="20001"/>
                    </a:ext>
                  </a:extLst>
                </a:gridCol>
                <a:gridCol w="214868">
                  <a:extLst>
                    <a:ext uri="{9D8B030D-6E8A-4147-A177-3AD203B41FA5}">
                      <a16:colId xmlns:a16="http://schemas.microsoft.com/office/drawing/2014/main" val="20002"/>
                    </a:ext>
                  </a:extLst>
                </a:gridCol>
                <a:gridCol w="214868">
                  <a:extLst>
                    <a:ext uri="{9D8B030D-6E8A-4147-A177-3AD203B41FA5}">
                      <a16:colId xmlns:a16="http://schemas.microsoft.com/office/drawing/2014/main" val="20003"/>
                    </a:ext>
                  </a:extLst>
                </a:gridCol>
                <a:gridCol w="214868">
                  <a:extLst>
                    <a:ext uri="{9D8B030D-6E8A-4147-A177-3AD203B41FA5}">
                      <a16:colId xmlns:a16="http://schemas.microsoft.com/office/drawing/2014/main" val="20004"/>
                    </a:ext>
                  </a:extLst>
                </a:gridCol>
                <a:gridCol w="214868">
                  <a:extLst>
                    <a:ext uri="{9D8B030D-6E8A-4147-A177-3AD203B41FA5}">
                      <a16:colId xmlns:a16="http://schemas.microsoft.com/office/drawing/2014/main" val="20005"/>
                    </a:ext>
                  </a:extLst>
                </a:gridCol>
                <a:gridCol w="214868">
                  <a:extLst>
                    <a:ext uri="{9D8B030D-6E8A-4147-A177-3AD203B41FA5}">
                      <a16:colId xmlns:a16="http://schemas.microsoft.com/office/drawing/2014/main" val="20006"/>
                    </a:ext>
                  </a:extLst>
                </a:gridCol>
                <a:gridCol w="214868">
                  <a:extLst>
                    <a:ext uri="{9D8B030D-6E8A-4147-A177-3AD203B41FA5}">
                      <a16:colId xmlns:a16="http://schemas.microsoft.com/office/drawing/2014/main" val="20007"/>
                    </a:ext>
                  </a:extLst>
                </a:gridCol>
                <a:gridCol w="214868">
                  <a:extLst>
                    <a:ext uri="{9D8B030D-6E8A-4147-A177-3AD203B41FA5}">
                      <a16:colId xmlns:a16="http://schemas.microsoft.com/office/drawing/2014/main" val="20008"/>
                    </a:ext>
                  </a:extLst>
                </a:gridCol>
                <a:gridCol w="214868">
                  <a:extLst>
                    <a:ext uri="{9D8B030D-6E8A-4147-A177-3AD203B41FA5}">
                      <a16:colId xmlns:a16="http://schemas.microsoft.com/office/drawing/2014/main" val="20009"/>
                    </a:ext>
                  </a:extLst>
                </a:gridCol>
                <a:gridCol w="214868">
                  <a:extLst>
                    <a:ext uri="{9D8B030D-6E8A-4147-A177-3AD203B41FA5}">
                      <a16:colId xmlns:a16="http://schemas.microsoft.com/office/drawing/2014/main" val="20010"/>
                    </a:ext>
                  </a:extLst>
                </a:gridCol>
                <a:gridCol w="214868">
                  <a:extLst>
                    <a:ext uri="{9D8B030D-6E8A-4147-A177-3AD203B41FA5}">
                      <a16:colId xmlns:a16="http://schemas.microsoft.com/office/drawing/2014/main" val="20011"/>
                    </a:ext>
                  </a:extLst>
                </a:gridCol>
                <a:gridCol w="214868">
                  <a:extLst>
                    <a:ext uri="{9D8B030D-6E8A-4147-A177-3AD203B41FA5}">
                      <a16:colId xmlns:a16="http://schemas.microsoft.com/office/drawing/2014/main" val="20012"/>
                    </a:ext>
                  </a:extLst>
                </a:gridCol>
                <a:gridCol w="214868">
                  <a:extLst>
                    <a:ext uri="{9D8B030D-6E8A-4147-A177-3AD203B41FA5}">
                      <a16:colId xmlns:a16="http://schemas.microsoft.com/office/drawing/2014/main" val="20013"/>
                    </a:ext>
                  </a:extLst>
                </a:gridCol>
                <a:gridCol w="214868">
                  <a:extLst>
                    <a:ext uri="{9D8B030D-6E8A-4147-A177-3AD203B41FA5}">
                      <a16:colId xmlns:a16="http://schemas.microsoft.com/office/drawing/2014/main" val="20014"/>
                    </a:ext>
                  </a:extLst>
                </a:gridCol>
                <a:gridCol w="214868">
                  <a:extLst>
                    <a:ext uri="{9D8B030D-6E8A-4147-A177-3AD203B41FA5}">
                      <a16:colId xmlns:a16="http://schemas.microsoft.com/office/drawing/2014/main" val="20015"/>
                    </a:ext>
                  </a:extLst>
                </a:gridCol>
                <a:gridCol w="214868">
                  <a:extLst>
                    <a:ext uri="{9D8B030D-6E8A-4147-A177-3AD203B41FA5}">
                      <a16:colId xmlns:a16="http://schemas.microsoft.com/office/drawing/2014/main" val="20016"/>
                    </a:ext>
                  </a:extLst>
                </a:gridCol>
                <a:gridCol w="214868">
                  <a:extLst>
                    <a:ext uri="{9D8B030D-6E8A-4147-A177-3AD203B41FA5}">
                      <a16:colId xmlns:a16="http://schemas.microsoft.com/office/drawing/2014/main" val="20017"/>
                    </a:ext>
                  </a:extLst>
                </a:gridCol>
                <a:gridCol w="214868">
                  <a:extLst>
                    <a:ext uri="{9D8B030D-6E8A-4147-A177-3AD203B41FA5}">
                      <a16:colId xmlns:a16="http://schemas.microsoft.com/office/drawing/2014/main" val="20018"/>
                    </a:ext>
                  </a:extLst>
                </a:gridCol>
                <a:gridCol w="214868">
                  <a:extLst>
                    <a:ext uri="{9D8B030D-6E8A-4147-A177-3AD203B41FA5}">
                      <a16:colId xmlns:a16="http://schemas.microsoft.com/office/drawing/2014/main" val="20019"/>
                    </a:ext>
                  </a:extLst>
                </a:gridCol>
                <a:gridCol w="214868">
                  <a:extLst>
                    <a:ext uri="{9D8B030D-6E8A-4147-A177-3AD203B41FA5}">
                      <a16:colId xmlns:a16="http://schemas.microsoft.com/office/drawing/2014/main" val="20020"/>
                    </a:ext>
                  </a:extLst>
                </a:gridCol>
                <a:gridCol w="214868">
                  <a:extLst>
                    <a:ext uri="{9D8B030D-6E8A-4147-A177-3AD203B41FA5}">
                      <a16:colId xmlns:a16="http://schemas.microsoft.com/office/drawing/2014/main" val="20021"/>
                    </a:ext>
                  </a:extLst>
                </a:gridCol>
                <a:gridCol w="214868">
                  <a:extLst>
                    <a:ext uri="{9D8B030D-6E8A-4147-A177-3AD203B41FA5}">
                      <a16:colId xmlns:a16="http://schemas.microsoft.com/office/drawing/2014/main" val="20022"/>
                    </a:ext>
                  </a:extLst>
                </a:gridCol>
                <a:gridCol w="214868">
                  <a:extLst>
                    <a:ext uri="{9D8B030D-6E8A-4147-A177-3AD203B41FA5}">
                      <a16:colId xmlns:a16="http://schemas.microsoft.com/office/drawing/2014/main" val="20023"/>
                    </a:ext>
                  </a:extLst>
                </a:gridCol>
                <a:gridCol w="214868">
                  <a:extLst>
                    <a:ext uri="{9D8B030D-6E8A-4147-A177-3AD203B41FA5}">
                      <a16:colId xmlns:a16="http://schemas.microsoft.com/office/drawing/2014/main" val="20024"/>
                    </a:ext>
                  </a:extLst>
                </a:gridCol>
                <a:gridCol w="214868">
                  <a:extLst>
                    <a:ext uri="{9D8B030D-6E8A-4147-A177-3AD203B41FA5}">
                      <a16:colId xmlns:a16="http://schemas.microsoft.com/office/drawing/2014/main" val="20025"/>
                    </a:ext>
                  </a:extLst>
                </a:gridCol>
                <a:gridCol w="214868">
                  <a:extLst>
                    <a:ext uri="{9D8B030D-6E8A-4147-A177-3AD203B41FA5}">
                      <a16:colId xmlns:a16="http://schemas.microsoft.com/office/drawing/2014/main" val="20026"/>
                    </a:ext>
                  </a:extLst>
                </a:gridCol>
                <a:gridCol w="214868">
                  <a:extLst>
                    <a:ext uri="{9D8B030D-6E8A-4147-A177-3AD203B41FA5}">
                      <a16:colId xmlns:a16="http://schemas.microsoft.com/office/drawing/2014/main" val="20027"/>
                    </a:ext>
                  </a:extLst>
                </a:gridCol>
                <a:gridCol w="214868">
                  <a:extLst>
                    <a:ext uri="{9D8B030D-6E8A-4147-A177-3AD203B41FA5}">
                      <a16:colId xmlns:a16="http://schemas.microsoft.com/office/drawing/2014/main" val="20028"/>
                    </a:ext>
                  </a:extLst>
                </a:gridCol>
                <a:gridCol w="214868">
                  <a:extLst>
                    <a:ext uri="{9D8B030D-6E8A-4147-A177-3AD203B41FA5}">
                      <a16:colId xmlns:a16="http://schemas.microsoft.com/office/drawing/2014/main" val="20029"/>
                    </a:ext>
                  </a:extLst>
                </a:gridCol>
                <a:gridCol w="214868">
                  <a:extLst>
                    <a:ext uri="{9D8B030D-6E8A-4147-A177-3AD203B41FA5}">
                      <a16:colId xmlns:a16="http://schemas.microsoft.com/office/drawing/2014/main" val="20030"/>
                    </a:ext>
                  </a:extLst>
                </a:gridCol>
                <a:gridCol w="214868">
                  <a:extLst>
                    <a:ext uri="{9D8B030D-6E8A-4147-A177-3AD203B41FA5}">
                      <a16:colId xmlns:a16="http://schemas.microsoft.com/office/drawing/2014/main" val="20031"/>
                    </a:ext>
                  </a:extLst>
                </a:gridCol>
                <a:gridCol w="214868">
                  <a:extLst>
                    <a:ext uri="{9D8B030D-6E8A-4147-A177-3AD203B41FA5}">
                      <a16:colId xmlns:a16="http://schemas.microsoft.com/office/drawing/2014/main" val="20032"/>
                    </a:ext>
                  </a:extLst>
                </a:gridCol>
                <a:gridCol w="214868">
                  <a:extLst>
                    <a:ext uri="{9D8B030D-6E8A-4147-A177-3AD203B41FA5}">
                      <a16:colId xmlns:a16="http://schemas.microsoft.com/office/drawing/2014/main" val="20033"/>
                    </a:ext>
                  </a:extLst>
                </a:gridCol>
                <a:gridCol w="214868">
                  <a:extLst>
                    <a:ext uri="{9D8B030D-6E8A-4147-A177-3AD203B41FA5}">
                      <a16:colId xmlns:a16="http://schemas.microsoft.com/office/drawing/2014/main" val="20034"/>
                    </a:ext>
                  </a:extLst>
                </a:gridCol>
                <a:gridCol w="214868">
                  <a:extLst>
                    <a:ext uri="{9D8B030D-6E8A-4147-A177-3AD203B41FA5}">
                      <a16:colId xmlns:a16="http://schemas.microsoft.com/office/drawing/2014/main" val="20035"/>
                    </a:ext>
                  </a:extLst>
                </a:gridCol>
                <a:gridCol w="214868">
                  <a:extLst>
                    <a:ext uri="{9D8B030D-6E8A-4147-A177-3AD203B41FA5}">
                      <a16:colId xmlns:a16="http://schemas.microsoft.com/office/drawing/2014/main" val="20036"/>
                    </a:ext>
                  </a:extLst>
                </a:gridCol>
                <a:gridCol w="214868">
                  <a:extLst>
                    <a:ext uri="{9D8B030D-6E8A-4147-A177-3AD203B41FA5}">
                      <a16:colId xmlns:a16="http://schemas.microsoft.com/office/drawing/2014/main" val="20037"/>
                    </a:ext>
                  </a:extLst>
                </a:gridCol>
                <a:gridCol w="214868">
                  <a:extLst>
                    <a:ext uri="{9D8B030D-6E8A-4147-A177-3AD203B41FA5}">
                      <a16:colId xmlns:a16="http://schemas.microsoft.com/office/drawing/2014/main" val="20038"/>
                    </a:ext>
                  </a:extLst>
                </a:gridCol>
                <a:gridCol w="214868">
                  <a:extLst>
                    <a:ext uri="{9D8B030D-6E8A-4147-A177-3AD203B41FA5}">
                      <a16:colId xmlns:a16="http://schemas.microsoft.com/office/drawing/2014/main" val="20039"/>
                    </a:ext>
                  </a:extLst>
                </a:gridCol>
              </a:tblGrid>
              <a:tr h="435424">
                <a:tc>
                  <a:txBody>
                    <a:bodyPr/>
                    <a:lstStyle/>
                    <a:p>
                      <a:r>
                        <a:rPr lang="en-US" sz="1200" dirty="0">
                          <a:latin typeface="Calibri" panose="020F0502020204030204" pitchFamily="34" charset="0"/>
                        </a:rPr>
                        <a:t>1</a:t>
                      </a:r>
                    </a:p>
                  </a:txBody>
                  <a:tcPr>
                    <a:solidFill>
                      <a:schemeClr val="bg1">
                        <a:lumMod val="75000"/>
                      </a:schemeClr>
                    </a:solidFill>
                  </a:tcPr>
                </a:tc>
                <a:tc>
                  <a:txBody>
                    <a:bodyPr/>
                    <a:lstStyle/>
                    <a:p>
                      <a:r>
                        <a:rPr lang="en-US" sz="1200" dirty="0">
                          <a:latin typeface="Calibri" panose="020F0502020204030204" pitchFamily="34" charset="0"/>
                        </a:rPr>
                        <a:t>2</a:t>
                      </a:r>
                    </a:p>
                  </a:txBody>
                  <a:tcPr>
                    <a:solidFill>
                      <a:schemeClr val="bg1">
                        <a:lumMod val="75000"/>
                      </a:schemeClr>
                    </a:solidFill>
                  </a:tcPr>
                </a:tc>
                <a:tc>
                  <a:txBody>
                    <a:bodyPr/>
                    <a:lstStyle/>
                    <a:p>
                      <a:r>
                        <a:rPr lang="en-US" sz="1200" dirty="0">
                          <a:latin typeface="Calibri" panose="020F0502020204030204" pitchFamily="34" charset="0"/>
                        </a:rPr>
                        <a:t>3</a:t>
                      </a:r>
                    </a:p>
                  </a:txBody>
                  <a:tcPr>
                    <a:solidFill>
                      <a:schemeClr val="bg1">
                        <a:lumMod val="75000"/>
                      </a:schemeClr>
                    </a:solidFill>
                  </a:tcPr>
                </a:tc>
                <a:tc>
                  <a:txBody>
                    <a:bodyPr/>
                    <a:lstStyle/>
                    <a:p>
                      <a:r>
                        <a:rPr lang="en-US" sz="1200" dirty="0">
                          <a:latin typeface="Calibri" panose="020F0502020204030204" pitchFamily="34" charset="0"/>
                        </a:rPr>
                        <a:t>4</a:t>
                      </a:r>
                    </a:p>
                  </a:txBody>
                  <a:tcPr>
                    <a:solidFill>
                      <a:schemeClr val="bg1">
                        <a:lumMod val="75000"/>
                      </a:schemeClr>
                    </a:solidFill>
                  </a:tcPr>
                </a:tc>
                <a:tc>
                  <a:txBody>
                    <a:bodyPr/>
                    <a:lstStyle/>
                    <a:p>
                      <a:r>
                        <a:rPr lang="en-US" sz="1200" dirty="0">
                          <a:latin typeface="Calibri" panose="020F0502020204030204" pitchFamily="34" charset="0"/>
                        </a:rPr>
                        <a:t>5</a:t>
                      </a:r>
                    </a:p>
                  </a:txBody>
                  <a:tcPr>
                    <a:solidFill>
                      <a:srgbClr val="FF0000"/>
                    </a:solidFill>
                  </a:tcPr>
                </a:tc>
                <a:tc>
                  <a:txBody>
                    <a:bodyPr/>
                    <a:lstStyle/>
                    <a:p>
                      <a:r>
                        <a:rPr lang="en-US" sz="1200" dirty="0">
                          <a:latin typeface="Calibri" panose="020F0502020204030204" pitchFamily="34" charset="0"/>
                        </a:rPr>
                        <a:t>6</a:t>
                      </a:r>
                    </a:p>
                  </a:txBody>
                  <a:tcPr>
                    <a:solidFill>
                      <a:schemeClr val="bg1">
                        <a:lumMod val="75000"/>
                      </a:schemeClr>
                    </a:solidFill>
                  </a:tcPr>
                </a:tc>
                <a:tc>
                  <a:txBody>
                    <a:bodyPr/>
                    <a:lstStyle/>
                    <a:p>
                      <a:r>
                        <a:rPr lang="en-US" sz="1200" dirty="0">
                          <a:latin typeface="Calibri" panose="020F0502020204030204" pitchFamily="34" charset="0"/>
                        </a:rPr>
                        <a:t>7</a:t>
                      </a:r>
                    </a:p>
                  </a:txBody>
                  <a:tcPr>
                    <a:solidFill>
                      <a:schemeClr val="bg1">
                        <a:lumMod val="75000"/>
                      </a:schemeClr>
                    </a:solidFill>
                  </a:tcPr>
                </a:tc>
                <a:tc>
                  <a:txBody>
                    <a:bodyPr/>
                    <a:lstStyle/>
                    <a:p>
                      <a:r>
                        <a:rPr lang="en-US" sz="1200" dirty="0">
                          <a:latin typeface="Calibri" panose="020F0502020204030204" pitchFamily="34" charset="0"/>
                        </a:rPr>
                        <a:t>8</a:t>
                      </a:r>
                    </a:p>
                  </a:txBody>
                  <a:tcPr>
                    <a:solidFill>
                      <a:schemeClr val="bg1">
                        <a:lumMod val="75000"/>
                      </a:schemeClr>
                    </a:solidFill>
                  </a:tcPr>
                </a:tc>
                <a:tc>
                  <a:txBody>
                    <a:bodyPr/>
                    <a:lstStyle/>
                    <a:p>
                      <a:r>
                        <a:rPr lang="en-US" sz="1200" dirty="0">
                          <a:latin typeface="Calibri" panose="020F0502020204030204" pitchFamily="34" charset="0"/>
                        </a:rPr>
                        <a:t>9</a:t>
                      </a:r>
                    </a:p>
                  </a:txBody>
                  <a:tcPr>
                    <a:solidFill>
                      <a:schemeClr val="bg1">
                        <a:lumMod val="75000"/>
                      </a:schemeClr>
                    </a:solidFill>
                  </a:tcPr>
                </a:tc>
                <a:tc>
                  <a:txBody>
                    <a:bodyPr/>
                    <a:lstStyle/>
                    <a:p>
                      <a:r>
                        <a:rPr lang="en-US" sz="1200" dirty="0">
                          <a:latin typeface="Calibri" panose="020F0502020204030204" pitchFamily="34" charset="0"/>
                        </a:rPr>
                        <a:t>10</a:t>
                      </a:r>
                    </a:p>
                  </a:txBody>
                  <a:tcPr>
                    <a:solidFill>
                      <a:schemeClr val="bg1">
                        <a:lumMod val="75000"/>
                      </a:schemeClr>
                    </a:solidFill>
                  </a:tcPr>
                </a:tc>
                <a:tc>
                  <a:txBody>
                    <a:bodyPr/>
                    <a:lstStyle/>
                    <a:p>
                      <a:r>
                        <a:rPr lang="en-US" sz="1200" dirty="0">
                          <a:latin typeface="Calibri" panose="020F0502020204030204" pitchFamily="34" charset="0"/>
                        </a:rPr>
                        <a:t>11</a:t>
                      </a:r>
                    </a:p>
                  </a:txBody>
                  <a:tcPr>
                    <a:solidFill>
                      <a:schemeClr val="bg1">
                        <a:lumMod val="75000"/>
                      </a:schemeClr>
                    </a:solidFill>
                  </a:tcPr>
                </a:tc>
                <a:tc>
                  <a:txBody>
                    <a:bodyPr/>
                    <a:lstStyle/>
                    <a:p>
                      <a:r>
                        <a:rPr lang="en-US" sz="1200" dirty="0">
                          <a:latin typeface="Calibri" panose="020F0502020204030204" pitchFamily="34" charset="0"/>
                        </a:rPr>
                        <a:t>12</a:t>
                      </a:r>
                    </a:p>
                  </a:txBody>
                  <a:tcPr>
                    <a:solidFill>
                      <a:schemeClr val="bg1">
                        <a:lumMod val="75000"/>
                      </a:schemeClr>
                    </a:solidFill>
                  </a:tcPr>
                </a:tc>
                <a:tc>
                  <a:txBody>
                    <a:bodyPr/>
                    <a:lstStyle/>
                    <a:p>
                      <a:r>
                        <a:rPr lang="en-US" sz="1200" dirty="0">
                          <a:latin typeface="Calibri" panose="020F0502020204030204" pitchFamily="34" charset="0"/>
                        </a:rPr>
                        <a:t>13</a:t>
                      </a:r>
                    </a:p>
                  </a:txBody>
                  <a:tcPr>
                    <a:solidFill>
                      <a:srgbClr val="FF0000"/>
                    </a:solidFill>
                  </a:tcPr>
                </a:tc>
                <a:tc>
                  <a:txBody>
                    <a:bodyPr/>
                    <a:lstStyle/>
                    <a:p>
                      <a:r>
                        <a:rPr lang="en-US" sz="1200" dirty="0">
                          <a:latin typeface="Calibri" panose="020F0502020204030204" pitchFamily="34" charset="0"/>
                        </a:rPr>
                        <a:t>14</a:t>
                      </a:r>
                    </a:p>
                  </a:txBody>
                  <a:tcPr>
                    <a:solidFill>
                      <a:schemeClr val="bg1">
                        <a:lumMod val="75000"/>
                      </a:schemeClr>
                    </a:solidFill>
                  </a:tcPr>
                </a:tc>
                <a:tc>
                  <a:txBody>
                    <a:bodyPr/>
                    <a:lstStyle/>
                    <a:p>
                      <a:r>
                        <a:rPr lang="en-US" sz="1200" dirty="0">
                          <a:latin typeface="Calibri" panose="020F0502020204030204" pitchFamily="34" charset="0"/>
                        </a:rPr>
                        <a:t>15</a:t>
                      </a:r>
                    </a:p>
                  </a:txBody>
                  <a:tcPr>
                    <a:solidFill>
                      <a:schemeClr val="bg1">
                        <a:lumMod val="75000"/>
                      </a:schemeClr>
                    </a:solidFill>
                  </a:tcPr>
                </a:tc>
                <a:tc>
                  <a:txBody>
                    <a:bodyPr/>
                    <a:lstStyle/>
                    <a:p>
                      <a:r>
                        <a:rPr lang="en-US" sz="1200" dirty="0">
                          <a:latin typeface="Calibri" panose="020F0502020204030204" pitchFamily="34" charset="0"/>
                        </a:rPr>
                        <a:t>16</a:t>
                      </a:r>
                    </a:p>
                  </a:txBody>
                  <a:tcPr>
                    <a:solidFill>
                      <a:schemeClr val="bg1">
                        <a:lumMod val="75000"/>
                      </a:schemeClr>
                    </a:solidFill>
                  </a:tcPr>
                </a:tc>
                <a:tc>
                  <a:txBody>
                    <a:bodyPr/>
                    <a:lstStyle/>
                    <a:p>
                      <a:r>
                        <a:rPr lang="en-US" sz="1200" dirty="0">
                          <a:latin typeface="Calibri" panose="020F0502020204030204" pitchFamily="34" charset="0"/>
                        </a:rPr>
                        <a:t>17</a:t>
                      </a:r>
                    </a:p>
                  </a:txBody>
                  <a:tcPr>
                    <a:solidFill>
                      <a:srgbClr val="FF0000"/>
                    </a:solidFill>
                  </a:tcPr>
                </a:tc>
                <a:tc>
                  <a:txBody>
                    <a:bodyPr/>
                    <a:lstStyle/>
                    <a:p>
                      <a:r>
                        <a:rPr lang="en-US" sz="1200" dirty="0">
                          <a:latin typeface="Calibri" panose="020F0502020204030204" pitchFamily="34" charset="0"/>
                        </a:rPr>
                        <a:t>18</a:t>
                      </a:r>
                    </a:p>
                  </a:txBody>
                  <a:tcPr>
                    <a:solidFill>
                      <a:schemeClr val="bg1">
                        <a:lumMod val="75000"/>
                      </a:schemeClr>
                    </a:solidFill>
                  </a:tcPr>
                </a:tc>
                <a:tc>
                  <a:txBody>
                    <a:bodyPr/>
                    <a:lstStyle/>
                    <a:p>
                      <a:r>
                        <a:rPr lang="en-US" sz="1200" dirty="0">
                          <a:latin typeface="Calibri" panose="020F0502020204030204" pitchFamily="34" charset="0"/>
                        </a:rPr>
                        <a:t>19</a:t>
                      </a:r>
                    </a:p>
                  </a:txBody>
                  <a:tcPr>
                    <a:solidFill>
                      <a:schemeClr val="bg1">
                        <a:lumMod val="75000"/>
                      </a:schemeClr>
                    </a:solidFill>
                  </a:tcPr>
                </a:tc>
                <a:tc>
                  <a:txBody>
                    <a:bodyPr/>
                    <a:lstStyle/>
                    <a:p>
                      <a:r>
                        <a:rPr lang="en-US" sz="1200" dirty="0">
                          <a:latin typeface="Calibri" panose="020F0502020204030204" pitchFamily="34" charset="0"/>
                        </a:rPr>
                        <a:t>20</a:t>
                      </a:r>
                    </a:p>
                  </a:txBody>
                  <a:tcPr>
                    <a:solidFill>
                      <a:schemeClr val="bg1">
                        <a:lumMod val="75000"/>
                      </a:schemeClr>
                    </a:solidFill>
                  </a:tcPr>
                </a:tc>
                <a:tc>
                  <a:txBody>
                    <a:bodyPr/>
                    <a:lstStyle/>
                    <a:p>
                      <a:r>
                        <a:rPr lang="en-US" sz="1200" dirty="0">
                          <a:latin typeface="Calibri" panose="020F0502020204030204" pitchFamily="34" charset="0"/>
                        </a:rPr>
                        <a:t>21</a:t>
                      </a:r>
                    </a:p>
                  </a:txBody>
                  <a:tcPr>
                    <a:solidFill>
                      <a:schemeClr val="bg1">
                        <a:lumMod val="75000"/>
                      </a:schemeClr>
                    </a:solidFill>
                  </a:tcPr>
                </a:tc>
                <a:tc>
                  <a:txBody>
                    <a:bodyPr/>
                    <a:lstStyle/>
                    <a:p>
                      <a:r>
                        <a:rPr lang="en-US" sz="1200" dirty="0">
                          <a:latin typeface="Calibri" panose="020F0502020204030204" pitchFamily="34" charset="0"/>
                        </a:rPr>
                        <a:t>22</a:t>
                      </a:r>
                    </a:p>
                  </a:txBody>
                  <a:tcPr>
                    <a:solidFill>
                      <a:schemeClr val="bg1">
                        <a:lumMod val="75000"/>
                      </a:schemeClr>
                    </a:solidFill>
                  </a:tcPr>
                </a:tc>
                <a:tc>
                  <a:txBody>
                    <a:bodyPr/>
                    <a:lstStyle/>
                    <a:p>
                      <a:r>
                        <a:rPr lang="en-US" sz="1200" dirty="0">
                          <a:latin typeface="Calibri" panose="020F0502020204030204" pitchFamily="34" charset="0"/>
                        </a:rPr>
                        <a:t>23</a:t>
                      </a:r>
                    </a:p>
                  </a:txBody>
                  <a:tcPr>
                    <a:solidFill>
                      <a:schemeClr val="bg1">
                        <a:lumMod val="75000"/>
                      </a:schemeClr>
                    </a:solidFill>
                  </a:tcPr>
                </a:tc>
                <a:tc>
                  <a:txBody>
                    <a:bodyPr/>
                    <a:lstStyle/>
                    <a:p>
                      <a:r>
                        <a:rPr lang="en-US" sz="1200" dirty="0">
                          <a:latin typeface="Calibri" panose="020F0502020204030204" pitchFamily="34" charset="0"/>
                        </a:rPr>
                        <a:t>24</a:t>
                      </a:r>
                    </a:p>
                  </a:txBody>
                  <a:tcPr>
                    <a:solidFill>
                      <a:schemeClr val="bg1">
                        <a:lumMod val="75000"/>
                      </a:schemeClr>
                    </a:solidFill>
                  </a:tcPr>
                </a:tc>
                <a:tc>
                  <a:txBody>
                    <a:bodyPr/>
                    <a:lstStyle/>
                    <a:p>
                      <a:r>
                        <a:rPr lang="en-US" sz="1200" dirty="0">
                          <a:latin typeface="Calibri" panose="020F0502020204030204" pitchFamily="34" charset="0"/>
                        </a:rPr>
                        <a:t>25</a:t>
                      </a:r>
                    </a:p>
                  </a:txBody>
                  <a:tcPr>
                    <a:solidFill>
                      <a:schemeClr val="bg1">
                        <a:lumMod val="75000"/>
                      </a:schemeClr>
                    </a:solidFill>
                  </a:tcPr>
                </a:tc>
                <a:tc>
                  <a:txBody>
                    <a:bodyPr/>
                    <a:lstStyle/>
                    <a:p>
                      <a:r>
                        <a:rPr lang="en-US" sz="1200" dirty="0">
                          <a:latin typeface="Calibri" panose="020F0502020204030204" pitchFamily="34" charset="0"/>
                        </a:rPr>
                        <a:t>26</a:t>
                      </a:r>
                    </a:p>
                  </a:txBody>
                  <a:tcPr>
                    <a:solidFill>
                      <a:schemeClr val="bg1">
                        <a:lumMod val="75000"/>
                      </a:schemeClr>
                    </a:solidFill>
                  </a:tcPr>
                </a:tc>
                <a:tc>
                  <a:txBody>
                    <a:bodyPr/>
                    <a:lstStyle/>
                    <a:p>
                      <a:r>
                        <a:rPr lang="en-US" sz="1200" dirty="0">
                          <a:latin typeface="Calibri" panose="020F0502020204030204" pitchFamily="34" charset="0"/>
                        </a:rPr>
                        <a:t>27</a:t>
                      </a:r>
                    </a:p>
                  </a:txBody>
                  <a:tcPr>
                    <a:solidFill>
                      <a:schemeClr val="bg1">
                        <a:lumMod val="75000"/>
                      </a:schemeClr>
                    </a:solidFill>
                  </a:tcPr>
                </a:tc>
                <a:tc>
                  <a:txBody>
                    <a:bodyPr/>
                    <a:lstStyle/>
                    <a:p>
                      <a:r>
                        <a:rPr lang="en-US" sz="1200" dirty="0">
                          <a:latin typeface="Calibri" panose="020F0502020204030204" pitchFamily="34" charset="0"/>
                        </a:rPr>
                        <a:t>28</a:t>
                      </a:r>
                    </a:p>
                  </a:txBody>
                  <a:tcPr>
                    <a:solidFill>
                      <a:schemeClr val="bg1">
                        <a:lumMod val="75000"/>
                      </a:schemeClr>
                    </a:solidFill>
                  </a:tcPr>
                </a:tc>
                <a:tc>
                  <a:txBody>
                    <a:bodyPr/>
                    <a:lstStyle/>
                    <a:p>
                      <a:r>
                        <a:rPr lang="en-US" sz="1200" dirty="0">
                          <a:latin typeface="Calibri" panose="020F0502020204030204" pitchFamily="34" charset="0"/>
                        </a:rPr>
                        <a:t>29</a:t>
                      </a:r>
                    </a:p>
                  </a:txBody>
                  <a:tcPr>
                    <a:solidFill>
                      <a:schemeClr val="bg1">
                        <a:lumMod val="75000"/>
                      </a:schemeClr>
                    </a:solidFill>
                  </a:tcPr>
                </a:tc>
                <a:tc>
                  <a:txBody>
                    <a:bodyPr/>
                    <a:lstStyle/>
                    <a:p>
                      <a:r>
                        <a:rPr lang="en-US" sz="1200" dirty="0">
                          <a:latin typeface="Calibri" panose="020F0502020204030204" pitchFamily="34" charset="0"/>
                        </a:rPr>
                        <a:t>30</a:t>
                      </a:r>
                    </a:p>
                  </a:txBody>
                  <a:tcPr>
                    <a:solidFill>
                      <a:schemeClr val="bg1">
                        <a:lumMod val="75000"/>
                      </a:schemeClr>
                    </a:solidFill>
                  </a:tcPr>
                </a:tc>
                <a:tc>
                  <a:txBody>
                    <a:bodyPr/>
                    <a:lstStyle/>
                    <a:p>
                      <a:r>
                        <a:rPr lang="en-US" sz="1200" dirty="0">
                          <a:latin typeface="Calibri" panose="020F0502020204030204" pitchFamily="34" charset="0"/>
                        </a:rPr>
                        <a:t>31</a:t>
                      </a:r>
                    </a:p>
                  </a:txBody>
                  <a:tcPr>
                    <a:solidFill>
                      <a:schemeClr val="bg1">
                        <a:lumMod val="75000"/>
                      </a:schemeClr>
                    </a:solidFill>
                  </a:tcPr>
                </a:tc>
                <a:tc>
                  <a:txBody>
                    <a:bodyPr/>
                    <a:lstStyle/>
                    <a:p>
                      <a:r>
                        <a:rPr lang="en-US" sz="1200" dirty="0">
                          <a:latin typeface="Calibri" panose="020F0502020204030204" pitchFamily="34" charset="0"/>
                        </a:rPr>
                        <a:t>32</a:t>
                      </a:r>
                    </a:p>
                  </a:txBody>
                  <a:tcPr>
                    <a:solidFill>
                      <a:schemeClr val="bg1">
                        <a:lumMod val="75000"/>
                      </a:schemeClr>
                    </a:solidFill>
                  </a:tcPr>
                </a:tc>
                <a:tc>
                  <a:txBody>
                    <a:bodyPr/>
                    <a:lstStyle/>
                    <a:p>
                      <a:r>
                        <a:rPr lang="en-US" sz="1200" dirty="0">
                          <a:latin typeface="Calibri" panose="020F0502020204030204" pitchFamily="34" charset="0"/>
                        </a:rPr>
                        <a:t>33</a:t>
                      </a:r>
                    </a:p>
                  </a:txBody>
                  <a:tcPr>
                    <a:solidFill>
                      <a:schemeClr val="bg1">
                        <a:lumMod val="75000"/>
                      </a:schemeClr>
                    </a:solidFill>
                  </a:tcPr>
                </a:tc>
                <a:tc>
                  <a:txBody>
                    <a:bodyPr/>
                    <a:lstStyle/>
                    <a:p>
                      <a:r>
                        <a:rPr lang="en-US" sz="1200" dirty="0">
                          <a:latin typeface="Calibri" panose="020F0502020204030204" pitchFamily="34" charset="0"/>
                        </a:rPr>
                        <a:t>34</a:t>
                      </a:r>
                    </a:p>
                  </a:txBody>
                  <a:tcPr>
                    <a:solidFill>
                      <a:schemeClr val="bg1">
                        <a:lumMod val="75000"/>
                      </a:schemeClr>
                    </a:solidFill>
                  </a:tcPr>
                </a:tc>
                <a:tc>
                  <a:txBody>
                    <a:bodyPr/>
                    <a:lstStyle/>
                    <a:p>
                      <a:r>
                        <a:rPr lang="en-US" sz="1200" dirty="0">
                          <a:latin typeface="Calibri" panose="020F0502020204030204" pitchFamily="34" charset="0"/>
                        </a:rPr>
                        <a:t>35</a:t>
                      </a:r>
                    </a:p>
                  </a:txBody>
                  <a:tcPr>
                    <a:solidFill>
                      <a:schemeClr val="bg1">
                        <a:lumMod val="75000"/>
                      </a:schemeClr>
                    </a:solidFill>
                  </a:tcPr>
                </a:tc>
                <a:tc>
                  <a:txBody>
                    <a:bodyPr/>
                    <a:lstStyle/>
                    <a:p>
                      <a:r>
                        <a:rPr lang="en-US" sz="1200" dirty="0">
                          <a:latin typeface="Calibri" panose="020F0502020204030204" pitchFamily="34" charset="0"/>
                        </a:rPr>
                        <a:t>36</a:t>
                      </a:r>
                    </a:p>
                  </a:txBody>
                  <a:tcPr>
                    <a:solidFill>
                      <a:schemeClr val="bg1">
                        <a:lumMod val="75000"/>
                      </a:schemeClr>
                    </a:solidFill>
                  </a:tcPr>
                </a:tc>
                <a:tc>
                  <a:txBody>
                    <a:bodyPr/>
                    <a:lstStyle/>
                    <a:p>
                      <a:r>
                        <a:rPr lang="en-US" sz="1200" dirty="0">
                          <a:latin typeface="Calibri" panose="020F0502020204030204" pitchFamily="34" charset="0"/>
                        </a:rPr>
                        <a:t>37</a:t>
                      </a:r>
                    </a:p>
                  </a:txBody>
                  <a:tcPr>
                    <a:solidFill>
                      <a:schemeClr val="bg1">
                        <a:lumMod val="75000"/>
                      </a:schemeClr>
                    </a:solidFill>
                  </a:tcPr>
                </a:tc>
                <a:tc>
                  <a:txBody>
                    <a:bodyPr/>
                    <a:lstStyle/>
                    <a:p>
                      <a:r>
                        <a:rPr lang="en-US" sz="1200" dirty="0">
                          <a:latin typeface="Calibri" panose="020F0502020204030204" pitchFamily="34" charset="0"/>
                        </a:rPr>
                        <a:t>38</a:t>
                      </a:r>
                    </a:p>
                  </a:txBody>
                  <a:tcPr>
                    <a:solidFill>
                      <a:schemeClr val="bg1">
                        <a:lumMod val="75000"/>
                      </a:schemeClr>
                    </a:solidFill>
                  </a:tcPr>
                </a:tc>
                <a:tc>
                  <a:txBody>
                    <a:bodyPr/>
                    <a:lstStyle/>
                    <a:p>
                      <a:r>
                        <a:rPr lang="en-US" sz="1200" dirty="0">
                          <a:latin typeface="Calibri" panose="020F0502020204030204" pitchFamily="34" charset="0"/>
                        </a:rPr>
                        <a:t>39</a:t>
                      </a:r>
                    </a:p>
                  </a:txBody>
                  <a:tcPr>
                    <a:solidFill>
                      <a:schemeClr val="bg1">
                        <a:lumMod val="75000"/>
                      </a:schemeClr>
                    </a:solidFill>
                  </a:tcPr>
                </a:tc>
                <a:tc>
                  <a:txBody>
                    <a:bodyPr/>
                    <a:lstStyle/>
                    <a:p>
                      <a:r>
                        <a:rPr lang="en-US" sz="1200" dirty="0">
                          <a:latin typeface="Calibri" panose="020F0502020204030204" pitchFamily="34" charset="0"/>
                        </a:rPr>
                        <a:t>40</a:t>
                      </a:r>
                    </a:p>
                  </a:txBody>
                  <a:tcPr>
                    <a:solidFill>
                      <a:srgbClr val="FF0000"/>
                    </a:solidFill>
                  </a:tcPr>
                </a:tc>
                <a:extLst>
                  <a:ext uri="{0D108BD9-81ED-4DB2-BD59-A6C34878D82A}">
                    <a16:rowId xmlns:a16="http://schemas.microsoft.com/office/drawing/2014/main" val="10000"/>
                  </a:ext>
                </a:extLst>
              </a:tr>
            </a:tbl>
          </a:graphicData>
        </a:graphic>
      </p:graphicFrame>
      <p:grpSp>
        <p:nvGrpSpPr>
          <p:cNvPr id="6" name="Group 5"/>
          <p:cNvGrpSpPr/>
          <p:nvPr/>
        </p:nvGrpSpPr>
        <p:grpSpPr>
          <a:xfrm>
            <a:off x="6660697" y="5815367"/>
            <a:ext cx="3455760" cy="609600"/>
            <a:chOff x="6660697" y="5815367"/>
            <a:chExt cx="3455760" cy="609600"/>
          </a:xfrm>
        </p:grpSpPr>
        <p:graphicFrame>
          <p:nvGraphicFramePr>
            <p:cNvPr id="11" name="Content Placeholder 6"/>
            <p:cNvGraphicFramePr>
              <a:graphicFrameLocks/>
            </p:cNvGraphicFramePr>
            <p:nvPr>
              <p:extLst>
                <p:ext uri="{D42A27DB-BD31-4B8C-83A1-F6EECF244321}">
                  <p14:modId xmlns:p14="http://schemas.microsoft.com/office/powerpoint/2010/main" val="3079894014"/>
                </p:ext>
              </p:extLst>
            </p:nvPr>
          </p:nvGraphicFramePr>
          <p:xfrm>
            <a:off x="8388577" y="5815367"/>
            <a:ext cx="1727880" cy="609600"/>
          </p:xfrm>
          <a:graphic>
            <a:graphicData uri="http://schemas.openxmlformats.org/drawingml/2006/table">
              <a:tbl>
                <a:tblPr>
                  <a:tableStyleId>{5C22544A-7EE6-4342-B048-85BDC9FD1C3A}</a:tableStyleId>
                </a:tblPr>
                <a:tblGrid>
                  <a:gridCol w="223539">
                    <a:extLst>
                      <a:ext uri="{9D8B030D-6E8A-4147-A177-3AD203B41FA5}">
                        <a16:colId xmlns:a16="http://schemas.microsoft.com/office/drawing/2014/main" val="20000"/>
                      </a:ext>
                    </a:extLst>
                  </a:gridCol>
                  <a:gridCol w="1504341">
                    <a:extLst>
                      <a:ext uri="{9D8B030D-6E8A-4147-A177-3AD203B41FA5}">
                        <a16:colId xmlns:a16="http://schemas.microsoft.com/office/drawing/2014/main" val="20001"/>
                      </a:ext>
                    </a:extLst>
                  </a:gridCol>
                </a:tblGrid>
                <a:tr h="180766">
                  <a:tc>
                    <a:txBody>
                      <a:bodyPr/>
                      <a:lstStyle/>
                      <a:p>
                        <a:pPr algn="l"/>
                        <a:endParaRPr lang="en-US" sz="1400" dirty="0">
                          <a:latin typeface="Calibri" panose="020F0502020204030204" pitchFamily="34" charset="0"/>
                        </a:endParaRPr>
                      </a:p>
                    </a:txBody>
                    <a:tcPr anchor="ctr">
                      <a:solidFill>
                        <a:schemeClr val="accent1"/>
                      </a:solidFill>
                    </a:tcPr>
                  </a:tc>
                  <a:tc>
                    <a:txBody>
                      <a:bodyPr/>
                      <a:lstStyle/>
                      <a:p>
                        <a:pPr algn="l"/>
                        <a:r>
                          <a:rPr lang="en-US" sz="1400" dirty="0">
                            <a:latin typeface="Calibri" panose="020F0502020204030204" pitchFamily="34" charset="0"/>
                          </a:rPr>
                          <a:t>Training</a:t>
                        </a:r>
                      </a:p>
                    </a:txBody>
                    <a:tcPr anchor="ctr">
                      <a:noFill/>
                    </a:tcPr>
                  </a:tc>
                  <a:extLst>
                    <a:ext uri="{0D108BD9-81ED-4DB2-BD59-A6C34878D82A}">
                      <a16:rowId xmlns:a16="http://schemas.microsoft.com/office/drawing/2014/main" val="10000"/>
                    </a:ext>
                  </a:extLst>
                </a:tr>
                <a:tr h="180766">
                  <a:tc>
                    <a:txBody>
                      <a:bodyPr/>
                      <a:lstStyle/>
                      <a:p>
                        <a:pPr algn="l"/>
                        <a:endParaRPr lang="en-US" sz="1400" dirty="0">
                          <a:latin typeface="Calibri" panose="020F0502020204030204" pitchFamily="34" charset="0"/>
                        </a:endParaRPr>
                      </a:p>
                    </a:txBody>
                    <a:tcPr anchor="ctr">
                      <a:solidFill>
                        <a:srgbClr val="00853E"/>
                      </a:solidFill>
                    </a:tcPr>
                  </a:tc>
                  <a:tc>
                    <a:txBody>
                      <a:bodyPr/>
                      <a:lstStyle/>
                      <a:p>
                        <a:pPr algn="l"/>
                        <a:r>
                          <a:rPr lang="en-US" sz="1400" dirty="0">
                            <a:latin typeface="Calibri" panose="020F0502020204030204" pitchFamily="34" charset="0"/>
                          </a:rPr>
                          <a:t>Testing</a:t>
                        </a:r>
                      </a:p>
                    </a:txBody>
                    <a:tcPr anchor="ctr">
                      <a:noFill/>
                    </a:tcPr>
                  </a:tc>
                  <a:extLst>
                    <a:ext uri="{0D108BD9-81ED-4DB2-BD59-A6C34878D82A}">
                      <a16:rowId xmlns:a16="http://schemas.microsoft.com/office/drawing/2014/main" val="10001"/>
                    </a:ext>
                  </a:extLst>
                </a:tr>
              </a:tbl>
            </a:graphicData>
          </a:graphic>
        </p:graphicFrame>
        <p:graphicFrame>
          <p:nvGraphicFramePr>
            <p:cNvPr id="14" name="Content Placeholder 6"/>
            <p:cNvGraphicFramePr>
              <a:graphicFrameLocks/>
            </p:cNvGraphicFramePr>
            <p:nvPr>
              <p:extLst/>
            </p:nvPr>
          </p:nvGraphicFramePr>
          <p:xfrm>
            <a:off x="6660697" y="5815367"/>
            <a:ext cx="1727880" cy="609600"/>
          </p:xfrm>
          <a:graphic>
            <a:graphicData uri="http://schemas.openxmlformats.org/drawingml/2006/table">
              <a:tbl>
                <a:tblPr>
                  <a:tableStyleId>{5C22544A-7EE6-4342-B048-85BDC9FD1C3A}</a:tableStyleId>
                </a:tblPr>
                <a:tblGrid>
                  <a:gridCol w="223539">
                    <a:extLst>
                      <a:ext uri="{9D8B030D-6E8A-4147-A177-3AD203B41FA5}">
                        <a16:colId xmlns:a16="http://schemas.microsoft.com/office/drawing/2014/main" val="20000"/>
                      </a:ext>
                    </a:extLst>
                  </a:gridCol>
                  <a:gridCol w="1504341">
                    <a:extLst>
                      <a:ext uri="{9D8B030D-6E8A-4147-A177-3AD203B41FA5}">
                        <a16:colId xmlns:a16="http://schemas.microsoft.com/office/drawing/2014/main" val="20001"/>
                      </a:ext>
                    </a:extLst>
                  </a:gridCol>
                </a:tblGrid>
                <a:tr h="180766">
                  <a:tc>
                    <a:txBody>
                      <a:bodyPr/>
                      <a:lstStyle/>
                      <a:p>
                        <a:pPr algn="l"/>
                        <a:endParaRPr lang="en-US" sz="1400" dirty="0">
                          <a:latin typeface="Calibri" panose="020F0502020204030204" pitchFamily="34" charset="0"/>
                        </a:endParaRPr>
                      </a:p>
                    </a:txBody>
                    <a:tcPr anchor="ctr">
                      <a:solidFill>
                        <a:srgbClr val="FF0000"/>
                      </a:solidFill>
                    </a:tcPr>
                  </a:tc>
                  <a:tc>
                    <a:txBody>
                      <a:bodyPr/>
                      <a:lstStyle/>
                      <a:p>
                        <a:pPr algn="l"/>
                        <a:r>
                          <a:rPr lang="en-US" sz="1400" dirty="0">
                            <a:latin typeface="Calibri" panose="020F0502020204030204" pitchFamily="34" charset="0"/>
                          </a:rPr>
                          <a:t>Original</a:t>
                        </a:r>
                        <a:r>
                          <a:rPr lang="en-US" sz="1400" baseline="0" dirty="0">
                            <a:latin typeface="Calibri" panose="020F0502020204030204" pitchFamily="34" charset="0"/>
                          </a:rPr>
                          <a:t> Data – 1</a:t>
                        </a:r>
                        <a:endParaRPr lang="en-US" sz="1400" dirty="0">
                          <a:latin typeface="Calibri" panose="020F0502020204030204" pitchFamily="34" charset="0"/>
                        </a:endParaRPr>
                      </a:p>
                    </a:txBody>
                    <a:tcPr anchor="ctr">
                      <a:noFill/>
                    </a:tcPr>
                  </a:tc>
                  <a:extLst>
                    <a:ext uri="{0D108BD9-81ED-4DB2-BD59-A6C34878D82A}">
                      <a16:rowId xmlns:a16="http://schemas.microsoft.com/office/drawing/2014/main" val="10000"/>
                    </a:ext>
                  </a:extLst>
                </a:tr>
                <a:tr h="180766">
                  <a:tc>
                    <a:txBody>
                      <a:bodyPr/>
                      <a:lstStyle/>
                      <a:p>
                        <a:pPr algn="l"/>
                        <a:endParaRPr lang="en-US" sz="1400" dirty="0">
                          <a:latin typeface="Calibri" panose="020F0502020204030204" pitchFamily="34" charset="0"/>
                        </a:endParaRPr>
                      </a:p>
                    </a:txBody>
                    <a:tcPr anchor="ctr">
                      <a:solidFill>
                        <a:schemeClr val="bg1">
                          <a:lumMod val="75000"/>
                        </a:schemeClr>
                      </a:solidFill>
                    </a:tcPr>
                  </a:tc>
                  <a:tc>
                    <a:txBody>
                      <a:bodyPr/>
                      <a:lstStyle/>
                      <a:p>
                        <a:pPr algn="l"/>
                        <a:r>
                          <a:rPr lang="en-US" sz="1400" dirty="0">
                            <a:latin typeface="Calibri" panose="020F0502020204030204" pitchFamily="34" charset="0"/>
                          </a:rPr>
                          <a:t>Original Data – 0 </a:t>
                        </a:r>
                      </a:p>
                    </a:txBody>
                    <a:tcPr anchor="ctr">
                      <a:noFill/>
                    </a:tcPr>
                  </a:tc>
                  <a:extLst>
                    <a:ext uri="{0D108BD9-81ED-4DB2-BD59-A6C34878D82A}">
                      <a16:rowId xmlns:a16="http://schemas.microsoft.com/office/drawing/2014/main" val="10001"/>
                    </a:ext>
                  </a:extLst>
                </a:tr>
              </a:tbl>
            </a:graphicData>
          </a:graphic>
        </p:graphicFrame>
      </p:grpSp>
      <p:cxnSp>
        <p:nvCxnSpPr>
          <p:cNvPr id="5" name="Straight Connector 4"/>
          <p:cNvCxnSpPr/>
          <p:nvPr/>
        </p:nvCxnSpPr>
        <p:spPr>
          <a:xfrm>
            <a:off x="1000664" y="2605178"/>
            <a:ext cx="911579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601A7ADE-E78F-4068-B691-87A7BF8C4DE5}" type="slidenum">
              <a:rPr lang="en-US" smtClean="0"/>
              <a:pPr/>
              <a:t>9</a:t>
            </a:fld>
            <a:endParaRPr lang="en-US" dirty="0"/>
          </a:p>
        </p:txBody>
      </p:sp>
    </p:spTree>
    <p:extLst>
      <p:ext uri="{BB962C8B-B14F-4D97-AF65-F5344CB8AC3E}">
        <p14:creationId xmlns:p14="http://schemas.microsoft.com/office/powerpoint/2010/main" val="3113624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Lst>
  </p:timing>
</p:sld>
</file>

<file path=ppt/theme/theme1.xml><?xml version="1.0" encoding="utf-8"?>
<a:theme xmlns:a="http://schemas.openxmlformats.org/drawingml/2006/main" name="2_Office Theme">
  <a:themeElements>
    <a:clrScheme name="UNT">
      <a:dk1>
        <a:sysClr val="windowText" lastClr="000000"/>
      </a:dk1>
      <a:lt1>
        <a:sysClr val="window" lastClr="FFFFFF"/>
      </a:lt1>
      <a:dk2>
        <a:srgbClr val="000000"/>
      </a:dk2>
      <a:lt2>
        <a:srgbClr val="FFFFFF"/>
      </a:lt2>
      <a:accent1>
        <a:srgbClr val="84B1CD"/>
      </a:accent1>
      <a:accent2>
        <a:srgbClr val="887A68"/>
      </a:accent2>
      <a:accent3>
        <a:srgbClr val="E5DBAE"/>
      </a:accent3>
      <a:accent4>
        <a:srgbClr val="008265"/>
      </a:accent4>
      <a:accent5>
        <a:srgbClr val="C0DB37"/>
      </a:accent5>
      <a:accent6>
        <a:srgbClr val="BFBFBF"/>
      </a:accent6>
      <a:hlink>
        <a:srgbClr val="00853E"/>
      </a:hlink>
      <a:folHlink>
        <a:srgbClr val="72B83E"/>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3037</TotalTime>
  <Words>8758</Words>
  <Application>Microsoft Office PowerPoint</Application>
  <PresentationFormat>Widescreen</PresentationFormat>
  <Paragraphs>1961</Paragraphs>
  <Slides>53</Slides>
  <Notes>50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53</vt:i4>
      </vt:variant>
    </vt:vector>
  </HeadingPairs>
  <TitlesOfParts>
    <vt:vector size="64" baseType="lpstr">
      <vt:lpstr>Arial</vt:lpstr>
      <vt:lpstr>Brandon Grotesque Medium</vt:lpstr>
      <vt:lpstr>Calibri</vt:lpstr>
      <vt:lpstr>Cambria Math</vt:lpstr>
      <vt:lpstr>Monotype Sorts</vt:lpstr>
      <vt:lpstr>Times New Roman</vt:lpstr>
      <vt:lpstr>Verdana</vt:lpstr>
      <vt:lpstr>Verdana Pro Cond</vt:lpstr>
      <vt:lpstr>Verdana Pro Cond Light</vt:lpstr>
      <vt:lpstr>Verdana Pro Cond SemiBold</vt:lpstr>
      <vt:lpstr>2_Office Theme</vt:lpstr>
      <vt:lpstr>Evaluating Classifiers</vt:lpstr>
      <vt:lpstr>Evaluating our Models</vt:lpstr>
      <vt:lpstr>Gathering Data for Model Evaluation</vt:lpstr>
      <vt:lpstr>Holdout</vt:lpstr>
      <vt:lpstr>Holdout</vt:lpstr>
      <vt:lpstr>Holdout Variations</vt:lpstr>
      <vt:lpstr>Undersampling</vt:lpstr>
      <vt:lpstr>Oversampling</vt:lpstr>
      <vt:lpstr>Rare Events</vt:lpstr>
      <vt:lpstr>Stratified Holdout</vt:lpstr>
      <vt:lpstr>Repeated Holdout</vt:lpstr>
      <vt:lpstr>Cross Validation</vt:lpstr>
      <vt:lpstr>k-Fold Cross Validation</vt:lpstr>
      <vt:lpstr>Leave One Out Cross Validation</vt:lpstr>
      <vt:lpstr>Bootstrapping</vt:lpstr>
      <vt:lpstr>(0.632) Bootstrapping</vt:lpstr>
      <vt:lpstr>Model Evaluation</vt:lpstr>
      <vt:lpstr>Some Thoughts on Model Accuracy…</vt:lpstr>
      <vt:lpstr>Some Thoughts on Model Accuracy…</vt:lpstr>
      <vt:lpstr>So What is a Confusion Matrix?</vt:lpstr>
      <vt:lpstr>Confusion Matrix Terms</vt:lpstr>
      <vt:lpstr>Confusion Matrix Terms</vt:lpstr>
      <vt:lpstr>Confusion Matrix in Real Life</vt:lpstr>
      <vt:lpstr>Confusion Matrix Example</vt:lpstr>
      <vt:lpstr>The Cost of Getting it Wrong</vt:lpstr>
      <vt:lpstr>Confusion Matrix Example</vt:lpstr>
      <vt:lpstr>Other Error Metrics</vt:lpstr>
      <vt:lpstr>Mean Squared Error Example</vt:lpstr>
      <vt:lpstr>Creating Model Assessment Charts</vt:lpstr>
      <vt:lpstr>Creating Model Assessment Charts</vt:lpstr>
      <vt:lpstr>Looking Inside the Bins</vt:lpstr>
      <vt:lpstr>% Response</vt:lpstr>
      <vt:lpstr>% Response Charts</vt:lpstr>
      <vt:lpstr>% Captured Response</vt:lpstr>
      <vt:lpstr>% Captured Response Chart</vt:lpstr>
      <vt:lpstr>The Baseline Model</vt:lpstr>
      <vt:lpstr>Lift</vt:lpstr>
      <vt:lpstr>Lift Charts</vt:lpstr>
      <vt:lpstr>Lift Chart Example</vt:lpstr>
      <vt:lpstr>Lift Chart Example</vt:lpstr>
      <vt:lpstr>Lift Chart Example</vt:lpstr>
      <vt:lpstr>Constructing Cumulative Lift Charts</vt:lpstr>
      <vt:lpstr>Constructing Cumulative Lift Charts</vt:lpstr>
      <vt:lpstr>Think About Lift from a Cost Perspective…</vt:lpstr>
      <vt:lpstr>Constructing Gains Charts</vt:lpstr>
      <vt:lpstr>Gains Chart</vt:lpstr>
      <vt:lpstr>The Importance of Cutoffs in Classification</vt:lpstr>
      <vt:lpstr>Cutoff Example</vt:lpstr>
      <vt:lpstr>The Receiver Operating Characteristics (ROC) Curve</vt:lpstr>
      <vt:lpstr>ROC Curve Example</vt:lpstr>
      <vt:lpstr>ROC Curve Example</vt:lpstr>
      <vt:lpstr>ROC Curve Example</vt:lpstr>
      <vt:lpstr>Comparing Model Evaluation Techniques</vt:lpstr>
    </vt:vector>
  </TitlesOfParts>
  <Company>University of North Texas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Classification</dc:title>
  <dc:creator>Torres, Russell</dc:creator>
  <cp:lastModifiedBy>Holland, Jonathan</cp:lastModifiedBy>
  <cp:revision>174</cp:revision>
  <dcterms:created xsi:type="dcterms:W3CDTF">2017-08-30T19:07:04Z</dcterms:created>
  <dcterms:modified xsi:type="dcterms:W3CDTF">2019-12-18T15:05:40Z</dcterms:modified>
</cp:coreProperties>
</file>