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8" r:id="rId9"/>
    <p:sldId id="269" r:id="rId10"/>
    <p:sldId id="285" r:id="rId11"/>
    <p:sldId id="272" r:id="rId12"/>
    <p:sldId id="274" r:id="rId13"/>
    <p:sldId id="275" r:id="rId14"/>
    <p:sldId id="276" r:id="rId15"/>
    <p:sldId id="280" r:id="rId16"/>
    <p:sldId id="281" r:id="rId17"/>
    <p:sldId id="287" r:id="rId18"/>
    <p:sldId id="282" r:id="rId19"/>
    <p:sldId id="283" r:id="rId20"/>
    <p:sldId id="284"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patil" initials="" lastIdx="1" clrIdx="0">
    <p:extLst>
      <p:ext uri="{19B8F6BF-5375-455C-9EA6-DF929625EA0E}">
        <p15:presenceInfo xmlns="" xmlns:p15="http://schemas.microsoft.com/office/powerpoint/2012/main" userId="42a0c64f77efa1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patil" userId="42a0c64f77efa19d" providerId="LiveId" clId="{D55A4D2E-C8C5-48C9-B815-EB1F5B13EE6A}"/>
    <pc:docChg chg="undo custSel addSld delSld modSld">
      <pc:chgData name="aditya patil" userId="42a0c64f77efa19d" providerId="LiveId" clId="{D55A4D2E-C8C5-48C9-B815-EB1F5B13EE6A}" dt="2023-10-02T15:03:39.684" v="348"/>
      <pc:docMkLst>
        <pc:docMk/>
      </pc:docMkLst>
      <pc:sldChg chg="setBg">
        <pc:chgData name="aditya patil" userId="42a0c64f77efa19d" providerId="LiveId" clId="{D55A4D2E-C8C5-48C9-B815-EB1F5B13EE6A}" dt="2023-10-02T15:03:39.684" v="348"/>
        <pc:sldMkLst>
          <pc:docMk/>
          <pc:sldMk cId="1785698863" sldId="256"/>
        </pc:sldMkLst>
      </pc:sldChg>
      <pc:sldChg chg="delSp modSp mod modClrScheme chgLayout">
        <pc:chgData name="aditya patil" userId="42a0c64f77efa19d" providerId="LiveId" clId="{D55A4D2E-C8C5-48C9-B815-EB1F5B13EE6A}" dt="2023-10-02T15:03:06.101" v="347" actId="700"/>
        <pc:sldMkLst>
          <pc:docMk/>
          <pc:sldMk cId="1368581122" sldId="263"/>
        </pc:sldMkLst>
        <pc:spChg chg="mod ord">
          <ac:chgData name="aditya patil" userId="42a0c64f77efa19d" providerId="LiveId" clId="{D55A4D2E-C8C5-48C9-B815-EB1F5B13EE6A}" dt="2023-10-02T15:03:06.101" v="347" actId="700"/>
          <ac:spMkLst>
            <pc:docMk/>
            <pc:sldMk cId="1368581122" sldId="263"/>
            <ac:spMk id="2" creationId="{69423A67-373B-966C-14DE-4848C6618AC1}"/>
          </ac:spMkLst>
        </pc:spChg>
        <pc:spChg chg="del">
          <ac:chgData name="aditya patil" userId="42a0c64f77efa19d" providerId="LiveId" clId="{D55A4D2E-C8C5-48C9-B815-EB1F5B13EE6A}" dt="2023-10-02T15:03:06.101" v="347" actId="700"/>
          <ac:spMkLst>
            <pc:docMk/>
            <pc:sldMk cId="1368581122" sldId="263"/>
            <ac:spMk id="3" creationId="{AA07BDCE-28CD-1DA7-9889-866C2FE0DD75}"/>
          </ac:spMkLst>
        </pc:spChg>
      </pc:sldChg>
      <pc:sldChg chg="del">
        <pc:chgData name="aditya patil" userId="42a0c64f77efa19d" providerId="LiveId" clId="{D55A4D2E-C8C5-48C9-B815-EB1F5B13EE6A}" dt="2023-10-02T13:29:34.188" v="0" actId="47"/>
        <pc:sldMkLst>
          <pc:docMk/>
          <pc:sldMk cId="877145267" sldId="264"/>
        </pc:sldMkLst>
      </pc:sldChg>
      <pc:sldChg chg="del">
        <pc:chgData name="aditya patil" userId="42a0c64f77efa19d" providerId="LiveId" clId="{D55A4D2E-C8C5-48C9-B815-EB1F5B13EE6A}" dt="2023-10-02T13:29:36.510" v="1" actId="47"/>
        <pc:sldMkLst>
          <pc:docMk/>
          <pc:sldMk cId="1675276322" sldId="265"/>
        </pc:sldMkLst>
      </pc:sldChg>
      <pc:sldChg chg="del">
        <pc:chgData name="aditya patil" userId="42a0c64f77efa19d" providerId="LiveId" clId="{D55A4D2E-C8C5-48C9-B815-EB1F5B13EE6A}" dt="2023-10-02T13:29:37.072" v="2" actId="47"/>
        <pc:sldMkLst>
          <pc:docMk/>
          <pc:sldMk cId="3298547474" sldId="266"/>
        </pc:sldMkLst>
      </pc:sldChg>
      <pc:sldChg chg="del">
        <pc:chgData name="aditya patil" userId="42a0c64f77efa19d" providerId="LiveId" clId="{D55A4D2E-C8C5-48C9-B815-EB1F5B13EE6A}" dt="2023-10-02T13:29:38.103" v="3" actId="47"/>
        <pc:sldMkLst>
          <pc:docMk/>
          <pc:sldMk cId="2394991334" sldId="267"/>
        </pc:sldMkLst>
      </pc:sldChg>
      <pc:sldChg chg="delSp mod modClrScheme chgLayout">
        <pc:chgData name="aditya patil" userId="42a0c64f77efa19d" providerId="LiveId" clId="{D55A4D2E-C8C5-48C9-B815-EB1F5B13EE6A}" dt="2023-10-02T15:02:57.398" v="346" actId="700"/>
        <pc:sldMkLst>
          <pc:docMk/>
          <pc:sldMk cId="2619970400" sldId="269"/>
        </pc:sldMkLst>
        <pc:spChg chg="del">
          <ac:chgData name="aditya patil" userId="42a0c64f77efa19d" providerId="LiveId" clId="{D55A4D2E-C8C5-48C9-B815-EB1F5B13EE6A}" dt="2023-10-02T15:02:57.398" v="346" actId="700"/>
          <ac:spMkLst>
            <pc:docMk/>
            <pc:sldMk cId="2619970400" sldId="269"/>
            <ac:spMk id="2" creationId="{7622E192-BE4A-4E8E-D9DA-12236F525425}"/>
          </ac:spMkLst>
        </pc:spChg>
        <pc:spChg chg="del">
          <ac:chgData name="aditya patil" userId="42a0c64f77efa19d" providerId="LiveId" clId="{D55A4D2E-C8C5-48C9-B815-EB1F5B13EE6A}" dt="2023-10-02T15:02:57.398" v="346" actId="700"/>
          <ac:spMkLst>
            <pc:docMk/>
            <pc:sldMk cId="2619970400" sldId="269"/>
            <ac:spMk id="3" creationId="{58C920E1-C50A-6DF1-BF8B-785BE428ED92}"/>
          </ac:spMkLst>
        </pc:spChg>
      </pc:sldChg>
      <pc:sldChg chg="del">
        <pc:chgData name="aditya patil" userId="42a0c64f77efa19d" providerId="LiveId" clId="{D55A4D2E-C8C5-48C9-B815-EB1F5B13EE6A}" dt="2023-10-02T15:02:40.721" v="345" actId="47"/>
        <pc:sldMkLst>
          <pc:docMk/>
          <pc:sldMk cId="971665355" sldId="271"/>
        </pc:sldMkLst>
      </pc:sldChg>
      <pc:sldChg chg="addSp delSp modSp mod modClrScheme chgLayout">
        <pc:chgData name="aditya patil" userId="42a0c64f77efa19d" providerId="LiveId" clId="{D55A4D2E-C8C5-48C9-B815-EB1F5B13EE6A}" dt="2023-10-02T15:02:27.081" v="343" actId="700"/>
        <pc:sldMkLst>
          <pc:docMk/>
          <pc:sldMk cId="525940601" sldId="272"/>
        </pc:sldMkLst>
        <pc:spChg chg="mod ord">
          <ac:chgData name="aditya patil" userId="42a0c64f77efa19d" providerId="LiveId" clId="{D55A4D2E-C8C5-48C9-B815-EB1F5B13EE6A}" dt="2023-10-02T15:02:27.081" v="343" actId="700"/>
          <ac:spMkLst>
            <pc:docMk/>
            <pc:sldMk cId="525940601" sldId="272"/>
            <ac:spMk id="2" creationId="{101646D6-A9EE-09BB-E698-F4A448F38D49}"/>
          </ac:spMkLst>
        </pc:spChg>
        <pc:spChg chg="del mod">
          <ac:chgData name="aditya patil" userId="42a0c64f77efa19d" providerId="LiveId" clId="{D55A4D2E-C8C5-48C9-B815-EB1F5B13EE6A}" dt="2023-10-02T15:02:27.081" v="343" actId="700"/>
          <ac:spMkLst>
            <pc:docMk/>
            <pc:sldMk cId="525940601" sldId="272"/>
            <ac:spMk id="3" creationId="{026D508A-7F27-93C6-C3CE-72B94399EB06}"/>
          </ac:spMkLst>
        </pc:spChg>
        <pc:picChg chg="add mod">
          <ac:chgData name="aditya patil" userId="42a0c64f77efa19d" providerId="LiveId" clId="{D55A4D2E-C8C5-48C9-B815-EB1F5B13EE6A}" dt="2023-10-02T13:51:23.266" v="87" actId="14100"/>
          <ac:picMkLst>
            <pc:docMk/>
            <pc:sldMk cId="525940601" sldId="272"/>
            <ac:picMk id="5" creationId="{22A22B5F-B738-EFCA-EECE-30D092E60A5D}"/>
          </ac:picMkLst>
        </pc:picChg>
      </pc:sldChg>
      <pc:sldChg chg="addSp modSp new del mod">
        <pc:chgData name="aditya patil" userId="42a0c64f77efa19d" providerId="LiveId" clId="{D55A4D2E-C8C5-48C9-B815-EB1F5B13EE6A}" dt="2023-10-02T15:02:34.556" v="344" actId="47"/>
        <pc:sldMkLst>
          <pc:docMk/>
          <pc:sldMk cId="3019131169" sldId="273"/>
        </pc:sldMkLst>
        <pc:spChg chg="add mod">
          <ac:chgData name="aditya patil" userId="42a0c64f77efa19d" providerId="LiveId" clId="{D55A4D2E-C8C5-48C9-B815-EB1F5B13EE6A}" dt="2023-10-02T13:54:01.247" v="144" actId="14100"/>
          <ac:spMkLst>
            <pc:docMk/>
            <pc:sldMk cId="3019131169" sldId="273"/>
            <ac:spMk id="3" creationId="{76F604EB-502B-0137-5C5C-24748E510526}"/>
          </ac:spMkLst>
        </pc:spChg>
        <pc:picChg chg="add mod">
          <ac:chgData name="aditya patil" userId="42a0c64f77efa19d" providerId="LiveId" clId="{D55A4D2E-C8C5-48C9-B815-EB1F5B13EE6A}" dt="2023-10-02T13:54:21.657" v="149" actId="14100"/>
          <ac:picMkLst>
            <pc:docMk/>
            <pc:sldMk cId="3019131169" sldId="273"/>
            <ac:picMk id="4" creationId="{D5A36862-7AD5-8780-7FD7-4AC6A46A7CB1}"/>
          </ac:picMkLst>
        </pc:picChg>
      </pc:sldChg>
      <pc:sldChg chg="addSp modSp new mod">
        <pc:chgData name="aditya patil" userId="42a0c64f77efa19d" providerId="LiveId" clId="{D55A4D2E-C8C5-48C9-B815-EB1F5B13EE6A}" dt="2023-10-02T13:55:53.985" v="157" actId="14100"/>
        <pc:sldMkLst>
          <pc:docMk/>
          <pc:sldMk cId="3471400621" sldId="274"/>
        </pc:sldMkLst>
        <pc:spChg chg="add mod">
          <ac:chgData name="aditya patil" userId="42a0c64f77efa19d" providerId="LiveId" clId="{D55A4D2E-C8C5-48C9-B815-EB1F5B13EE6A}" dt="2023-10-02T13:55:00.151" v="152" actId="14100"/>
          <ac:spMkLst>
            <pc:docMk/>
            <pc:sldMk cId="3471400621" sldId="274"/>
            <ac:spMk id="3" creationId="{D4D20AC7-CA44-7E88-1385-B3B8ED453ED6}"/>
          </ac:spMkLst>
        </pc:spChg>
        <pc:picChg chg="add mod">
          <ac:chgData name="aditya patil" userId="42a0c64f77efa19d" providerId="LiveId" clId="{D55A4D2E-C8C5-48C9-B815-EB1F5B13EE6A}" dt="2023-10-02T13:55:53.985" v="157" actId="14100"/>
          <ac:picMkLst>
            <pc:docMk/>
            <pc:sldMk cId="3471400621" sldId="274"/>
            <ac:picMk id="5" creationId="{B78F7B1D-9B2F-A2C7-F2AD-A6B361DAEAF9}"/>
          </ac:picMkLst>
        </pc:picChg>
      </pc:sldChg>
      <pc:sldChg chg="addSp delSp modSp new mod">
        <pc:chgData name="aditya patil" userId="42a0c64f77efa19d" providerId="LiveId" clId="{D55A4D2E-C8C5-48C9-B815-EB1F5B13EE6A}" dt="2023-10-02T13:58:50.206" v="179" actId="14100"/>
        <pc:sldMkLst>
          <pc:docMk/>
          <pc:sldMk cId="1635063887" sldId="275"/>
        </pc:sldMkLst>
        <pc:spChg chg="add mod">
          <ac:chgData name="aditya patil" userId="42a0c64f77efa19d" providerId="LiveId" clId="{D55A4D2E-C8C5-48C9-B815-EB1F5B13EE6A}" dt="2023-10-02T13:56:31.764" v="162" actId="122"/>
          <ac:spMkLst>
            <pc:docMk/>
            <pc:sldMk cId="1635063887" sldId="275"/>
            <ac:spMk id="3" creationId="{457219E7-C950-EA60-114D-1F84208AE340}"/>
          </ac:spMkLst>
        </pc:spChg>
        <pc:picChg chg="add del mod">
          <ac:chgData name="aditya patil" userId="42a0c64f77efa19d" providerId="LiveId" clId="{D55A4D2E-C8C5-48C9-B815-EB1F5B13EE6A}" dt="2023-10-02T13:57:40.405" v="174" actId="22"/>
          <ac:picMkLst>
            <pc:docMk/>
            <pc:sldMk cId="1635063887" sldId="275"/>
            <ac:picMk id="5" creationId="{5B93003A-6CC0-BC51-9F8E-DF60884F41E4}"/>
          </ac:picMkLst>
        </pc:picChg>
        <pc:picChg chg="add mod">
          <ac:chgData name="aditya patil" userId="42a0c64f77efa19d" providerId="LiveId" clId="{D55A4D2E-C8C5-48C9-B815-EB1F5B13EE6A}" dt="2023-10-02T13:58:50.206" v="179" actId="14100"/>
          <ac:picMkLst>
            <pc:docMk/>
            <pc:sldMk cId="1635063887" sldId="275"/>
            <ac:picMk id="7" creationId="{2B52EB60-735E-BF2B-82B3-749AE6B60D77}"/>
          </ac:picMkLst>
        </pc:picChg>
      </pc:sldChg>
      <pc:sldChg chg="addSp modSp new mod">
        <pc:chgData name="aditya patil" userId="42a0c64f77efa19d" providerId="LiveId" clId="{D55A4D2E-C8C5-48C9-B815-EB1F5B13EE6A}" dt="2023-10-02T14:01:28.860" v="191" actId="14100"/>
        <pc:sldMkLst>
          <pc:docMk/>
          <pc:sldMk cId="1410752795" sldId="276"/>
        </pc:sldMkLst>
        <pc:spChg chg="add mod">
          <ac:chgData name="aditya patil" userId="42a0c64f77efa19d" providerId="LiveId" clId="{D55A4D2E-C8C5-48C9-B815-EB1F5B13EE6A}" dt="2023-10-02T13:59:45.147" v="184" actId="122"/>
          <ac:spMkLst>
            <pc:docMk/>
            <pc:sldMk cId="1410752795" sldId="276"/>
            <ac:spMk id="3" creationId="{E9E99C0E-C2BA-9CE0-7273-C0B218E774B5}"/>
          </ac:spMkLst>
        </pc:spChg>
        <pc:picChg chg="add mod">
          <ac:chgData name="aditya patil" userId="42a0c64f77efa19d" providerId="LiveId" clId="{D55A4D2E-C8C5-48C9-B815-EB1F5B13EE6A}" dt="2023-10-02T14:01:28.860" v="191" actId="14100"/>
          <ac:picMkLst>
            <pc:docMk/>
            <pc:sldMk cId="1410752795" sldId="276"/>
            <ac:picMk id="5" creationId="{740F9BDC-24FB-DDAC-63B1-2176C037942B}"/>
          </ac:picMkLst>
        </pc:picChg>
      </pc:sldChg>
      <pc:sldChg chg="addSp delSp modSp new del mod">
        <pc:chgData name="aditya patil" userId="42a0c64f77efa19d" providerId="LiveId" clId="{D55A4D2E-C8C5-48C9-B815-EB1F5B13EE6A}" dt="2023-10-02T14:15:19.318" v="216" actId="47"/>
        <pc:sldMkLst>
          <pc:docMk/>
          <pc:sldMk cId="2272810778" sldId="277"/>
        </pc:sldMkLst>
        <pc:spChg chg="add mod">
          <ac:chgData name="aditya patil" userId="42a0c64f77efa19d" providerId="LiveId" clId="{D55A4D2E-C8C5-48C9-B815-EB1F5B13EE6A}" dt="2023-10-02T14:02:00.871" v="195" actId="122"/>
          <ac:spMkLst>
            <pc:docMk/>
            <pc:sldMk cId="2272810778" sldId="277"/>
            <ac:spMk id="3" creationId="{4A1BE77B-A86D-7B90-394A-BEEFDA7D3E49}"/>
          </ac:spMkLst>
        </pc:spChg>
        <pc:picChg chg="add del">
          <ac:chgData name="aditya patil" userId="42a0c64f77efa19d" providerId="LiveId" clId="{D55A4D2E-C8C5-48C9-B815-EB1F5B13EE6A}" dt="2023-10-02T14:02:49.962" v="197" actId="22"/>
          <ac:picMkLst>
            <pc:docMk/>
            <pc:sldMk cId="2272810778" sldId="277"/>
            <ac:picMk id="5" creationId="{6D4A86BC-92E7-D787-E720-B96741F8976D}"/>
          </ac:picMkLst>
        </pc:picChg>
        <pc:picChg chg="add del mod">
          <ac:chgData name="aditya patil" userId="42a0c64f77efa19d" providerId="LiveId" clId="{D55A4D2E-C8C5-48C9-B815-EB1F5B13EE6A}" dt="2023-10-02T14:03:37.595" v="199" actId="931"/>
          <ac:picMkLst>
            <pc:docMk/>
            <pc:sldMk cId="2272810778" sldId="277"/>
            <ac:picMk id="7" creationId="{98AF8A81-CE34-9110-EE88-92AB232036A7}"/>
          </ac:picMkLst>
        </pc:picChg>
        <pc:picChg chg="add mod">
          <ac:chgData name="aditya patil" userId="42a0c64f77efa19d" providerId="LiveId" clId="{D55A4D2E-C8C5-48C9-B815-EB1F5B13EE6A}" dt="2023-10-02T14:12:04.878" v="204" actId="14100"/>
          <ac:picMkLst>
            <pc:docMk/>
            <pc:sldMk cId="2272810778" sldId="277"/>
            <ac:picMk id="9" creationId="{5F729B27-A8EF-520C-8721-499423522A14}"/>
          </ac:picMkLst>
        </pc:picChg>
      </pc:sldChg>
      <pc:sldChg chg="addSp modSp new del mod">
        <pc:chgData name="aditya patil" userId="42a0c64f77efa19d" providerId="LiveId" clId="{D55A4D2E-C8C5-48C9-B815-EB1F5B13EE6A}" dt="2023-10-02T14:15:20.271" v="217" actId="47"/>
        <pc:sldMkLst>
          <pc:docMk/>
          <pc:sldMk cId="3326493488" sldId="278"/>
        </pc:sldMkLst>
        <pc:spChg chg="add mod">
          <ac:chgData name="aditya patil" userId="42a0c64f77efa19d" providerId="LiveId" clId="{D55A4D2E-C8C5-48C9-B815-EB1F5B13EE6A}" dt="2023-10-02T14:12:50.236" v="208" actId="122"/>
          <ac:spMkLst>
            <pc:docMk/>
            <pc:sldMk cId="3326493488" sldId="278"/>
            <ac:spMk id="3" creationId="{27C3D3D2-3896-9267-970B-64E6DB2F0B26}"/>
          </ac:spMkLst>
        </pc:spChg>
        <pc:picChg chg="add mod">
          <ac:chgData name="aditya patil" userId="42a0c64f77efa19d" providerId="LiveId" clId="{D55A4D2E-C8C5-48C9-B815-EB1F5B13EE6A}" dt="2023-10-02T14:13:50.803" v="213" actId="14100"/>
          <ac:picMkLst>
            <pc:docMk/>
            <pc:sldMk cId="3326493488" sldId="278"/>
            <ac:picMk id="5" creationId="{49594384-A36B-CE77-AED0-A50C92D3B649}"/>
          </ac:picMkLst>
        </pc:picChg>
      </pc:sldChg>
      <pc:sldChg chg="addSp delSp modSp new del mod">
        <pc:chgData name="aditya patil" userId="42a0c64f77efa19d" providerId="LiveId" clId="{D55A4D2E-C8C5-48C9-B815-EB1F5B13EE6A}" dt="2023-10-02T15:01:46.704" v="342" actId="47"/>
        <pc:sldMkLst>
          <pc:docMk/>
          <pc:sldMk cId="264460128" sldId="279"/>
        </pc:sldMkLst>
        <pc:spChg chg="add del mod">
          <ac:chgData name="aditya patil" userId="42a0c64f77efa19d" providerId="LiveId" clId="{D55A4D2E-C8C5-48C9-B815-EB1F5B13EE6A}" dt="2023-10-02T14:16:08.994" v="223"/>
          <ac:spMkLst>
            <pc:docMk/>
            <pc:sldMk cId="264460128" sldId="279"/>
            <ac:spMk id="3" creationId="{3D66FFF5-8D91-29AB-BEA6-C173BB8E4C37}"/>
          </ac:spMkLst>
        </pc:spChg>
      </pc:sldChg>
      <pc:sldChg chg="addSp modSp new mod">
        <pc:chgData name="aditya patil" userId="42a0c64f77efa19d" providerId="LiveId" clId="{D55A4D2E-C8C5-48C9-B815-EB1F5B13EE6A}" dt="2023-10-02T14:19:29.461" v="230" actId="14100"/>
        <pc:sldMkLst>
          <pc:docMk/>
          <pc:sldMk cId="898111297" sldId="280"/>
        </pc:sldMkLst>
        <pc:spChg chg="add mod">
          <ac:chgData name="aditya patil" userId="42a0c64f77efa19d" providerId="LiveId" clId="{D55A4D2E-C8C5-48C9-B815-EB1F5B13EE6A}" dt="2023-10-02T14:16:47.186" v="226" actId="122"/>
          <ac:spMkLst>
            <pc:docMk/>
            <pc:sldMk cId="898111297" sldId="280"/>
            <ac:spMk id="3" creationId="{E9B3F051-7C2B-FBBF-92D6-B8DE6D594DB6}"/>
          </ac:spMkLst>
        </pc:spChg>
        <pc:picChg chg="add mod">
          <ac:chgData name="aditya patil" userId="42a0c64f77efa19d" providerId="LiveId" clId="{D55A4D2E-C8C5-48C9-B815-EB1F5B13EE6A}" dt="2023-10-02T14:19:29.461" v="230" actId="14100"/>
          <ac:picMkLst>
            <pc:docMk/>
            <pc:sldMk cId="898111297" sldId="280"/>
            <ac:picMk id="5" creationId="{B32678A3-5643-1CC4-ED16-F60FBFC95807}"/>
          </ac:picMkLst>
        </pc:picChg>
      </pc:sldChg>
      <pc:sldChg chg="addSp delSp modSp new mod">
        <pc:chgData name="aditya patil" userId="42a0c64f77efa19d" providerId="LiveId" clId="{D55A4D2E-C8C5-48C9-B815-EB1F5B13EE6A}" dt="2023-10-02T14:30:29.145" v="241" actId="14100"/>
        <pc:sldMkLst>
          <pc:docMk/>
          <pc:sldMk cId="3892514098" sldId="281"/>
        </pc:sldMkLst>
        <pc:spChg chg="add mod">
          <ac:chgData name="aditya patil" userId="42a0c64f77efa19d" providerId="LiveId" clId="{D55A4D2E-C8C5-48C9-B815-EB1F5B13EE6A}" dt="2023-10-02T14:29:53.848" v="236" actId="122"/>
          <ac:spMkLst>
            <pc:docMk/>
            <pc:sldMk cId="3892514098" sldId="281"/>
            <ac:spMk id="5" creationId="{35E8FE58-3E3E-E44F-B1AE-29F95D07AF20}"/>
          </ac:spMkLst>
        </pc:spChg>
        <pc:picChg chg="add del">
          <ac:chgData name="aditya patil" userId="42a0c64f77efa19d" providerId="LiveId" clId="{D55A4D2E-C8C5-48C9-B815-EB1F5B13EE6A}" dt="2023-10-02T14:29:39.131" v="233" actId="22"/>
          <ac:picMkLst>
            <pc:docMk/>
            <pc:sldMk cId="3892514098" sldId="281"/>
            <ac:picMk id="3" creationId="{85F434C4-EA32-D8D6-DE27-CB3ADBA3B2E0}"/>
          </ac:picMkLst>
        </pc:picChg>
        <pc:picChg chg="add mod">
          <ac:chgData name="aditya patil" userId="42a0c64f77efa19d" providerId="LiveId" clId="{D55A4D2E-C8C5-48C9-B815-EB1F5B13EE6A}" dt="2023-10-02T14:30:29.145" v="241" actId="14100"/>
          <ac:picMkLst>
            <pc:docMk/>
            <pc:sldMk cId="3892514098" sldId="281"/>
            <ac:picMk id="7" creationId="{439A97E0-59B1-630E-47CB-C476DF8D2761}"/>
          </ac:picMkLst>
        </pc:picChg>
      </pc:sldChg>
      <pc:sldChg chg="addSp delSp modSp new mod addCm delCm">
        <pc:chgData name="aditya patil" userId="42a0c64f77efa19d" providerId="LiveId" clId="{D55A4D2E-C8C5-48C9-B815-EB1F5B13EE6A}" dt="2023-10-02T14:46:28.852" v="315" actId="14100"/>
        <pc:sldMkLst>
          <pc:docMk/>
          <pc:sldMk cId="2186275058" sldId="282"/>
        </pc:sldMkLst>
        <pc:spChg chg="add del mod">
          <ac:chgData name="aditya patil" userId="42a0c64f77efa19d" providerId="LiveId" clId="{D55A4D2E-C8C5-48C9-B815-EB1F5B13EE6A}" dt="2023-10-02T14:41:46.744" v="247" actId="478"/>
          <ac:spMkLst>
            <pc:docMk/>
            <pc:sldMk cId="2186275058" sldId="282"/>
            <ac:spMk id="3" creationId="{8D8BF231-3E73-09E6-917D-D12BED959B35}"/>
          </ac:spMkLst>
        </pc:spChg>
        <pc:spChg chg="add del">
          <ac:chgData name="aditya patil" userId="42a0c64f77efa19d" providerId="LiveId" clId="{D55A4D2E-C8C5-48C9-B815-EB1F5B13EE6A}" dt="2023-10-02T14:41:52.970" v="249" actId="22"/>
          <ac:spMkLst>
            <pc:docMk/>
            <pc:sldMk cId="2186275058" sldId="282"/>
            <ac:spMk id="5" creationId="{CB80D634-C66F-BD82-29B4-4E26026CC9AE}"/>
          </ac:spMkLst>
        </pc:spChg>
        <pc:spChg chg="add mod">
          <ac:chgData name="aditya patil" userId="42a0c64f77efa19d" providerId="LiveId" clId="{D55A4D2E-C8C5-48C9-B815-EB1F5B13EE6A}" dt="2023-10-02T14:42:28.201" v="293" actId="122"/>
          <ac:spMkLst>
            <pc:docMk/>
            <pc:sldMk cId="2186275058" sldId="282"/>
            <ac:spMk id="7" creationId="{7A285814-4A44-02DF-C248-AAE5065F5EFC}"/>
          </ac:spMkLst>
        </pc:spChg>
        <pc:spChg chg="add mod">
          <ac:chgData name="aditya patil" userId="42a0c64f77efa19d" providerId="LiveId" clId="{D55A4D2E-C8C5-48C9-B815-EB1F5B13EE6A}" dt="2023-10-02T14:46:28.852" v="315" actId="14100"/>
          <ac:spMkLst>
            <pc:docMk/>
            <pc:sldMk cId="2186275058" sldId="282"/>
            <ac:spMk id="11" creationId="{F0682ABC-A0CE-427F-28C4-3BA80E8D78EA}"/>
          </ac:spMkLst>
        </pc:spChg>
        <pc:picChg chg="add mod">
          <ac:chgData name="aditya patil" userId="42a0c64f77efa19d" providerId="LiveId" clId="{D55A4D2E-C8C5-48C9-B815-EB1F5B13EE6A}" dt="2023-10-02T14:45:48.381" v="311" actId="14100"/>
          <ac:picMkLst>
            <pc:docMk/>
            <pc:sldMk cId="2186275058" sldId="282"/>
            <ac:picMk id="9" creationId="{C5524F7F-0D63-8C26-DA0C-1E7230C7FBCF}"/>
          </ac:picMkLst>
        </pc:picChg>
      </pc:sldChg>
      <pc:sldChg chg="addSp modSp new mod">
        <pc:chgData name="aditya patil" userId="42a0c64f77efa19d" providerId="LiveId" clId="{D55A4D2E-C8C5-48C9-B815-EB1F5B13EE6A}" dt="2023-10-02T14:49:50.695" v="327" actId="255"/>
        <pc:sldMkLst>
          <pc:docMk/>
          <pc:sldMk cId="416006846" sldId="283"/>
        </pc:sldMkLst>
        <pc:spChg chg="add mod">
          <ac:chgData name="aditya patil" userId="42a0c64f77efa19d" providerId="LiveId" clId="{D55A4D2E-C8C5-48C9-B815-EB1F5B13EE6A}" dt="2023-10-02T14:49:25.483" v="326" actId="14100"/>
          <ac:spMkLst>
            <pc:docMk/>
            <pc:sldMk cId="416006846" sldId="283"/>
            <ac:spMk id="3" creationId="{96A903DE-41C0-ED7B-626C-1DBAD74157FE}"/>
          </ac:spMkLst>
        </pc:spChg>
        <pc:spChg chg="add mod">
          <ac:chgData name="aditya patil" userId="42a0c64f77efa19d" providerId="LiveId" clId="{D55A4D2E-C8C5-48C9-B815-EB1F5B13EE6A}" dt="2023-10-02T14:49:50.695" v="327" actId="255"/>
          <ac:spMkLst>
            <pc:docMk/>
            <pc:sldMk cId="416006846" sldId="283"/>
            <ac:spMk id="5" creationId="{DE6DD372-C2A6-B2D1-3390-134E15D7C5B7}"/>
          </ac:spMkLst>
        </pc:spChg>
      </pc:sldChg>
      <pc:sldChg chg="addSp modSp new mod">
        <pc:chgData name="aditya patil" userId="42a0c64f77efa19d" providerId="LiveId" clId="{D55A4D2E-C8C5-48C9-B815-EB1F5B13EE6A}" dt="2023-10-02T14:59:51.006" v="341" actId="14100"/>
        <pc:sldMkLst>
          <pc:docMk/>
          <pc:sldMk cId="580260271" sldId="284"/>
        </pc:sldMkLst>
        <pc:picChg chg="add mod">
          <ac:chgData name="aditya patil" userId="42a0c64f77efa19d" providerId="LiveId" clId="{D55A4D2E-C8C5-48C9-B815-EB1F5B13EE6A}" dt="2023-10-02T14:59:51.006" v="341" actId="14100"/>
          <ac:picMkLst>
            <pc:docMk/>
            <pc:sldMk cId="580260271" sldId="284"/>
            <ac:picMk id="3" creationId="{B88FE623-4DF2-7313-9BC3-89FDC9941FAB}"/>
          </ac:picMkLst>
        </pc:picChg>
      </pc:sldChg>
      <pc:sldChg chg="modSp new del mod">
        <pc:chgData name="aditya patil" userId="42a0c64f77efa19d" providerId="LiveId" clId="{D55A4D2E-C8C5-48C9-B815-EB1F5B13EE6A}" dt="2023-10-02T14:59:38.112" v="338" actId="47"/>
        <pc:sldMkLst>
          <pc:docMk/>
          <pc:sldMk cId="3407566832" sldId="284"/>
        </pc:sldMkLst>
        <pc:spChg chg="mod">
          <ac:chgData name="aditya patil" userId="42a0c64f77efa19d" providerId="LiveId" clId="{D55A4D2E-C8C5-48C9-B815-EB1F5B13EE6A}" dt="2023-10-02T14:50:35.318" v="337" actId="122"/>
          <ac:spMkLst>
            <pc:docMk/>
            <pc:sldMk cId="3407566832" sldId="284"/>
            <ac:spMk id="2" creationId="{F704F56C-2B4D-C62E-3254-32A11045FE45}"/>
          </ac:spMkLst>
        </pc:spChg>
      </pc:sldChg>
    </pc:docChg>
  </pc:docChgLst>
  <pc:docChgLst>
    <pc:chgData name="aditya patil" userId="42a0c64f77efa19d" providerId="LiveId" clId="{65145767-EEA4-43EB-AFF7-F67F83059ED1}"/>
    <pc:docChg chg="undo redo custSel addSld delSld modSld">
      <pc:chgData name="aditya patil" userId="42a0c64f77efa19d" providerId="LiveId" clId="{65145767-EEA4-43EB-AFF7-F67F83059ED1}" dt="2023-10-02T13:26:43.582" v="271" actId="21"/>
      <pc:docMkLst>
        <pc:docMk/>
      </pc:docMkLst>
      <pc:sldChg chg="addSp delSp modSp new mod">
        <pc:chgData name="aditya patil" userId="42a0c64f77efa19d" providerId="LiveId" clId="{65145767-EEA4-43EB-AFF7-F67F83059ED1}" dt="2023-10-02T07:09:18.036" v="77" actId="1076"/>
        <pc:sldMkLst>
          <pc:docMk/>
          <pc:sldMk cId="877145267" sldId="264"/>
        </pc:sldMkLst>
        <pc:spChg chg="del">
          <ac:chgData name="aditya patil" userId="42a0c64f77efa19d" providerId="LiveId" clId="{65145767-EEA4-43EB-AFF7-F67F83059ED1}" dt="2023-10-02T07:02:18.399" v="7" actId="478"/>
          <ac:spMkLst>
            <pc:docMk/>
            <pc:sldMk cId="877145267" sldId="264"/>
            <ac:spMk id="2" creationId="{546B6145-7139-AEDB-F494-69127D7A7D89}"/>
          </ac:spMkLst>
        </pc:spChg>
        <pc:spChg chg="del">
          <ac:chgData name="aditya patil" userId="42a0c64f77efa19d" providerId="LiveId" clId="{65145767-EEA4-43EB-AFF7-F67F83059ED1}" dt="2023-10-02T07:02:18.399" v="7" actId="478"/>
          <ac:spMkLst>
            <pc:docMk/>
            <pc:sldMk cId="877145267" sldId="264"/>
            <ac:spMk id="3" creationId="{B76A7B6F-41A4-B99E-AC5F-93D80F554135}"/>
          </ac:spMkLst>
        </pc:spChg>
        <pc:spChg chg="add mod">
          <ac:chgData name="aditya patil" userId="42a0c64f77efa19d" providerId="LiveId" clId="{65145767-EEA4-43EB-AFF7-F67F83059ED1}" dt="2023-10-02T07:09:18.036" v="77" actId="1076"/>
          <ac:spMkLst>
            <pc:docMk/>
            <pc:sldMk cId="877145267" sldId="264"/>
            <ac:spMk id="6" creationId="{8A0AD3BC-89DB-0A47-AAE7-DCC89C5A0B02}"/>
          </ac:spMkLst>
        </pc:spChg>
        <pc:picChg chg="add mod">
          <ac:chgData name="aditya patil" userId="42a0c64f77efa19d" providerId="LiveId" clId="{65145767-EEA4-43EB-AFF7-F67F83059ED1}" dt="2023-10-02T07:07:36.966" v="34" actId="1076"/>
          <ac:picMkLst>
            <pc:docMk/>
            <pc:sldMk cId="877145267" sldId="264"/>
            <ac:picMk id="5" creationId="{04C0A1CB-E8E8-2963-7D3A-8FA38C5B7DEE}"/>
          </ac:picMkLst>
        </pc:picChg>
      </pc:sldChg>
      <pc:sldChg chg="del">
        <pc:chgData name="aditya patil" userId="42a0c64f77efa19d" providerId="LiveId" clId="{65145767-EEA4-43EB-AFF7-F67F83059ED1}" dt="2023-10-02T07:02:03.019" v="5" actId="47"/>
        <pc:sldMkLst>
          <pc:docMk/>
          <pc:sldMk cId="2410590073" sldId="264"/>
        </pc:sldMkLst>
      </pc:sldChg>
      <pc:sldChg chg="new del">
        <pc:chgData name="aditya patil" userId="42a0c64f77efa19d" providerId="LiveId" clId="{65145767-EEA4-43EB-AFF7-F67F83059ED1}" dt="2023-10-02T07:04:26.560" v="14" actId="47"/>
        <pc:sldMkLst>
          <pc:docMk/>
          <pc:sldMk cId="516898101" sldId="265"/>
        </pc:sldMkLst>
      </pc:sldChg>
      <pc:sldChg chg="addSp modSp new mod">
        <pc:chgData name="aditya patil" userId="42a0c64f77efa19d" providerId="LiveId" clId="{65145767-EEA4-43EB-AFF7-F67F83059ED1}" dt="2023-10-02T07:09:26.620" v="79" actId="1076"/>
        <pc:sldMkLst>
          <pc:docMk/>
          <pc:sldMk cId="1675276322" sldId="265"/>
        </pc:sldMkLst>
        <pc:spChg chg="add mod">
          <ac:chgData name="aditya patil" userId="42a0c64f77efa19d" providerId="LiveId" clId="{65145767-EEA4-43EB-AFF7-F67F83059ED1}" dt="2023-10-02T07:09:23.671" v="78"/>
          <ac:spMkLst>
            <pc:docMk/>
            <pc:sldMk cId="1675276322" sldId="265"/>
            <ac:spMk id="4" creationId="{92ABF09A-74F2-4DE3-7E67-F72979665A1D}"/>
          </ac:spMkLst>
        </pc:spChg>
        <pc:picChg chg="add mod">
          <ac:chgData name="aditya patil" userId="42a0c64f77efa19d" providerId="LiveId" clId="{65145767-EEA4-43EB-AFF7-F67F83059ED1}" dt="2023-10-02T07:09:26.620" v="79" actId="1076"/>
          <ac:picMkLst>
            <pc:docMk/>
            <pc:sldMk cId="1675276322" sldId="265"/>
            <ac:picMk id="3" creationId="{379BC56C-7272-5609-0C68-463B3F684D6F}"/>
          </ac:picMkLst>
        </pc:picChg>
      </pc:sldChg>
      <pc:sldChg chg="delSp del mod">
        <pc:chgData name="aditya patil" userId="42a0c64f77efa19d" providerId="LiveId" clId="{65145767-EEA4-43EB-AFF7-F67F83059ED1}" dt="2023-10-02T07:01:53.611" v="1" actId="47"/>
        <pc:sldMkLst>
          <pc:docMk/>
          <pc:sldMk cId="3112947375" sldId="265"/>
        </pc:sldMkLst>
        <pc:picChg chg="del">
          <ac:chgData name="aditya patil" userId="42a0c64f77efa19d" providerId="LiveId" clId="{65145767-EEA4-43EB-AFF7-F67F83059ED1}" dt="2023-10-02T07:01:46.469" v="0" actId="478"/>
          <ac:picMkLst>
            <pc:docMk/>
            <pc:sldMk cId="3112947375" sldId="265"/>
            <ac:picMk id="4" creationId="{00000000-0000-0000-0000-000000000000}"/>
          </ac:picMkLst>
        </pc:picChg>
      </pc:sldChg>
      <pc:sldChg chg="addSp modSp new mod">
        <pc:chgData name="aditya patil" userId="42a0c64f77efa19d" providerId="LiveId" clId="{65145767-EEA4-43EB-AFF7-F67F83059ED1}" dt="2023-10-02T07:10:21.008" v="121" actId="1076"/>
        <pc:sldMkLst>
          <pc:docMk/>
          <pc:sldMk cId="3298547474" sldId="266"/>
        </pc:sldMkLst>
        <pc:spChg chg="add mod">
          <ac:chgData name="aditya patil" userId="42a0c64f77efa19d" providerId="LiveId" clId="{65145767-EEA4-43EB-AFF7-F67F83059ED1}" dt="2023-10-02T07:10:21.008" v="121" actId="1076"/>
          <ac:spMkLst>
            <pc:docMk/>
            <pc:sldMk cId="3298547474" sldId="266"/>
            <ac:spMk id="4" creationId="{1E6AB543-AD6C-BE19-6E8E-AB18C8DFBEB1}"/>
          </ac:spMkLst>
        </pc:spChg>
        <pc:picChg chg="add mod">
          <ac:chgData name="aditya patil" userId="42a0c64f77efa19d" providerId="LiveId" clId="{65145767-EEA4-43EB-AFF7-F67F83059ED1}" dt="2023-10-02T07:09:32.070" v="80" actId="1076"/>
          <ac:picMkLst>
            <pc:docMk/>
            <pc:sldMk cId="3298547474" sldId="266"/>
            <ac:picMk id="3" creationId="{DF545C67-7B02-0E9A-D3BF-4A70DF7F1AC0}"/>
          </ac:picMkLst>
        </pc:picChg>
      </pc:sldChg>
      <pc:sldChg chg="del">
        <pc:chgData name="aditya patil" userId="42a0c64f77efa19d" providerId="LiveId" clId="{65145767-EEA4-43EB-AFF7-F67F83059ED1}" dt="2023-10-02T07:01:54.455" v="2" actId="47"/>
        <pc:sldMkLst>
          <pc:docMk/>
          <pc:sldMk cId="3809661764" sldId="266"/>
        </pc:sldMkLst>
      </pc:sldChg>
      <pc:sldChg chg="del">
        <pc:chgData name="aditya patil" userId="42a0c64f77efa19d" providerId="LiveId" clId="{65145767-EEA4-43EB-AFF7-F67F83059ED1}" dt="2023-10-02T07:01:55.533" v="3" actId="47"/>
        <pc:sldMkLst>
          <pc:docMk/>
          <pc:sldMk cId="125815308" sldId="267"/>
        </pc:sldMkLst>
      </pc:sldChg>
      <pc:sldChg chg="addSp modSp new mod">
        <pc:chgData name="aditya patil" userId="42a0c64f77efa19d" providerId="LiveId" clId="{65145767-EEA4-43EB-AFF7-F67F83059ED1}" dt="2023-10-02T07:10:53.869" v="146" actId="1076"/>
        <pc:sldMkLst>
          <pc:docMk/>
          <pc:sldMk cId="2394991334" sldId="267"/>
        </pc:sldMkLst>
        <pc:spChg chg="add mod">
          <ac:chgData name="aditya patil" userId="42a0c64f77efa19d" providerId="LiveId" clId="{65145767-EEA4-43EB-AFF7-F67F83059ED1}" dt="2023-10-02T07:10:53.869" v="146" actId="1076"/>
          <ac:spMkLst>
            <pc:docMk/>
            <pc:sldMk cId="2394991334" sldId="267"/>
            <ac:spMk id="4" creationId="{6D024E8B-FB2B-1CA0-822A-6B02BF5994B3}"/>
          </ac:spMkLst>
        </pc:spChg>
        <pc:picChg chg="add mod">
          <ac:chgData name="aditya patil" userId="42a0c64f77efa19d" providerId="LiveId" clId="{65145767-EEA4-43EB-AFF7-F67F83059ED1}" dt="2023-10-02T07:10:27.626" v="122" actId="1076"/>
          <ac:picMkLst>
            <pc:docMk/>
            <pc:sldMk cId="2394991334" sldId="267"/>
            <ac:picMk id="3" creationId="{A1117578-C519-1712-FE77-7A58DEC7C22A}"/>
          </ac:picMkLst>
        </pc:picChg>
      </pc:sldChg>
      <pc:sldChg chg="del">
        <pc:chgData name="aditya patil" userId="42a0c64f77efa19d" providerId="LiveId" clId="{65145767-EEA4-43EB-AFF7-F67F83059ED1}" dt="2023-10-02T07:01:56.392" v="4" actId="47"/>
        <pc:sldMkLst>
          <pc:docMk/>
          <pc:sldMk cId="420642795" sldId="268"/>
        </pc:sldMkLst>
      </pc:sldChg>
      <pc:sldChg chg="addSp delSp modSp new mod">
        <pc:chgData name="aditya patil" userId="42a0c64f77efa19d" providerId="LiveId" clId="{65145767-EEA4-43EB-AFF7-F67F83059ED1}" dt="2023-10-02T13:06:55.247" v="162" actId="22"/>
        <pc:sldMkLst>
          <pc:docMk/>
          <pc:sldMk cId="4248407035" sldId="268"/>
        </pc:sldMkLst>
        <pc:spChg chg="add mod">
          <ac:chgData name="aditya patil" userId="42a0c64f77efa19d" providerId="LiveId" clId="{65145767-EEA4-43EB-AFF7-F67F83059ED1}" dt="2023-10-02T13:04:32.183" v="152" actId="255"/>
          <ac:spMkLst>
            <pc:docMk/>
            <pc:sldMk cId="4248407035" sldId="268"/>
            <ac:spMk id="5" creationId="{A442D044-801D-E057-D33F-599950BB555A}"/>
          </ac:spMkLst>
        </pc:spChg>
        <pc:spChg chg="add del">
          <ac:chgData name="aditya patil" userId="42a0c64f77efa19d" providerId="LiveId" clId="{65145767-EEA4-43EB-AFF7-F67F83059ED1}" dt="2023-10-02T13:06:36.126" v="154" actId="22"/>
          <ac:spMkLst>
            <pc:docMk/>
            <pc:sldMk cId="4248407035" sldId="268"/>
            <ac:spMk id="7" creationId="{E23646A2-A655-655D-B9F4-4251790D5003}"/>
          </ac:spMkLst>
        </pc:spChg>
        <pc:spChg chg="add del">
          <ac:chgData name="aditya patil" userId="42a0c64f77efa19d" providerId="LiveId" clId="{65145767-EEA4-43EB-AFF7-F67F83059ED1}" dt="2023-10-02T13:06:42.659" v="158" actId="22"/>
          <ac:spMkLst>
            <pc:docMk/>
            <pc:sldMk cId="4248407035" sldId="268"/>
            <ac:spMk id="9" creationId="{213C01A7-95FE-67E1-50A0-1C2A869129D1}"/>
          </ac:spMkLst>
        </pc:spChg>
        <pc:spChg chg="add del mod">
          <ac:chgData name="aditya patil" userId="42a0c64f77efa19d" providerId="LiveId" clId="{65145767-EEA4-43EB-AFF7-F67F83059ED1}" dt="2023-10-02T13:06:55.247" v="162" actId="22"/>
          <ac:spMkLst>
            <pc:docMk/>
            <pc:sldMk cId="4248407035" sldId="268"/>
            <ac:spMk id="11" creationId="{35B3AA9A-7205-2D56-8BFA-124CE41DABFC}"/>
          </ac:spMkLst>
        </pc:spChg>
        <pc:picChg chg="add">
          <ac:chgData name="aditya patil" userId="42a0c64f77efa19d" providerId="LiveId" clId="{65145767-EEA4-43EB-AFF7-F67F83059ED1}" dt="2023-10-02T13:03:39.492" v="148" actId="22"/>
          <ac:picMkLst>
            <pc:docMk/>
            <pc:sldMk cId="4248407035" sldId="268"/>
            <ac:picMk id="3" creationId="{78A39C3B-A585-155A-048E-552AE799AFA3}"/>
          </ac:picMkLst>
        </pc:picChg>
      </pc:sldChg>
      <pc:sldChg chg="addSp delSp modSp new mod">
        <pc:chgData name="aditya patil" userId="42a0c64f77efa19d" providerId="LiveId" clId="{65145767-EEA4-43EB-AFF7-F67F83059ED1}" dt="2023-10-02T13:26:43.582" v="271" actId="21"/>
        <pc:sldMkLst>
          <pc:docMk/>
          <pc:sldMk cId="2619970400" sldId="269"/>
        </pc:sldMkLst>
        <pc:spChg chg="mod">
          <ac:chgData name="aditya patil" userId="42a0c64f77efa19d" providerId="LiveId" clId="{65145767-EEA4-43EB-AFF7-F67F83059ED1}" dt="2023-10-02T13:26:36.047" v="269" actId="14100"/>
          <ac:spMkLst>
            <pc:docMk/>
            <pc:sldMk cId="2619970400" sldId="269"/>
            <ac:spMk id="2" creationId="{7622E192-BE4A-4E8E-D9DA-12236F525425}"/>
          </ac:spMkLst>
        </pc:spChg>
        <pc:spChg chg="mod">
          <ac:chgData name="aditya patil" userId="42a0c64f77efa19d" providerId="LiveId" clId="{65145767-EEA4-43EB-AFF7-F67F83059ED1}" dt="2023-10-02T13:09:35.955" v="236" actId="27636"/>
          <ac:spMkLst>
            <pc:docMk/>
            <pc:sldMk cId="2619970400" sldId="269"/>
            <ac:spMk id="3" creationId="{58C920E1-C50A-6DF1-BF8B-785BE428ED92}"/>
          </ac:spMkLst>
        </pc:spChg>
        <pc:picChg chg="add del mod">
          <ac:chgData name="aditya patil" userId="42a0c64f77efa19d" providerId="LiveId" clId="{65145767-EEA4-43EB-AFF7-F67F83059ED1}" dt="2023-10-02T13:26:43.582" v="271" actId="21"/>
          <ac:picMkLst>
            <pc:docMk/>
            <pc:sldMk cId="2619970400" sldId="269"/>
            <ac:picMk id="5" creationId="{F73267C8-4961-3FA6-3A4E-1CE7CAE41E6D}"/>
          </ac:picMkLst>
        </pc:picChg>
      </pc:sldChg>
      <pc:sldChg chg="addSp delSp modSp new mod">
        <pc:chgData name="aditya patil" userId="42a0c64f77efa19d" providerId="LiveId" clId="{65145767-EEA4-43EB-AFF7-F67F83059ED1}" dt="2023-10-02T13:14:16.148" v="251" actId="14100"/>
        <pc:sldMkLst>
          <pc:docMk/>
          <pc:sldMk cId="533117682" sldId="270"/>
        </pc:sldMkLst>
        <pc:spChg chg="mod">
          <ac:chgData name="aditya patil" userId="42a0c64f77efa19d" providerId="LiveId" clId="{65145767-EEA4-43EB-AFF7-F67F83059ED1}" dt="2023-10-02T13:10:32.343" v="243" actId="27636"/>
          <ac:spMkLst>
            <pc:docMk/>
            <pc:sldMk cId="533117682" sldId="270"/>
            <ac:spMk id="2" creationId="{CD59F836-0AB5-A030-4206-9C58FCA96D5C}"/>
          </ac:spMkLst>
        </pc:spChg>
        <pc:picChg chg="add del mod">
          <ac:chgData name="aditya patil" userId="42a0c64f77efa19d" providerId="LiveId" clId="{65145767-EEA4-43EB-AFF7-F67F83059ED1}" dt="2023-10-02T13:14:05.819" v="247" actId="22"/>
          <ac:picMkLst>
            <pc:docMk/>
            <pc:sldMk cId="533117682" sldId="270"/>
            <ac:picMk id="5" creationId="{47EB9CF2-9D60-DC77-5270-9B64D28BE5B8}"/>
          </ac:picMkLst>
        </pc:picChg>
        <pc:picChg chg="add mod">
          <ac:chgData name="aditya patil" userId="42a0c64f77efa19d" providerId="LiveId" clId="{65145767-EEA4-43EB-AFF7-F67F83059ED1}" dt="2023-10-02T13:14:16.148" v="251" actId="14100"/>
          <ac:picMkLst>
            <pc:docMk/>
            <pc:sldMk cId="533117682" sldId="270"/>
            <ac:picMk id="7" creationId="{B8D5CA5A-F2AE-FA61-922F-F0C740541DBC}"/>
          </ac:picMkLst>
        </pc:picChg>
      </pc:sldChg>
      <pc:sldChg chg="addSp modSp new mod">
        <pc:chgData name="aditya patil" userId="42a0c64f77efa19d" providerId="LiveId" clId="{65145767-EEA4-43EB-AFF7-F67F83059ED1}" dt="2023-10-02T13:17:24.589" v="266" actId="14100"/>
        <pc:sldMkLst>
          <pc:docMk/>
          <pc:sldMk cId="971665355" sldId="271"/>
        </pc:sldMkLst>
        <pc:spChg chg="mod">
          <ac:chgData name="aditya patil" userId="42a0c64f77efa19d" providerId="LiveId" clId="{65145767-EEA4-43EB-AFF7-F67F83059ED1}" dt="2023-10-02T13:16:12.923" v="262" actId="255"/>
          <ac:spMkLst>
            <pc:docMk/>
            <pc:sldMk cId="971665355" sldId="271"/>
            <ac:spMk id="2" creationId="{A421E7E0-90BE-C867-FADC-1ECEB4C986ED}"/>
          </ac:spMkLst>
        </pc:spChg>
        <pc:picChg chg="add mod">
          <ac:chgData name="aditya patil" userId="42a0c64f77efa19d" providerId="LiveId" clId="{65145767-EEA4-43EB-AFF7-F67F83059ED1}" dt="2023-10-02T13:17:24.589" v="266" actId="14100"/>
          <ac:picMkLst>
            <pc:docMk/>
            <pc:sldMk cId="971665355" sldId="271"/>
            <ac:picMk id="5" creationId="{E492A748-2376-3CDB-3788-B3296D2FC6CF}"/>
          </ac:picMkLst>
        </pc:picChg>
      </pc:sldChg>
      <pc:sldChg chg="new">
        <pc:chgData name="aditya patil" userId="42a0c64f77efa19d" providerId="LiveId" clId="{65145767-EEA4-43EB-AFF7-F67F83059ED1}" dt="2023-10-02T13:17:34.523" v="267" actId="680"/>
        <pc:sldMkLst>
          <pc:docMk/>
          <pc:sldMk cId="52594060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95EC-A9CF-40D0-892B-6AB36FE79373}"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290159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A195EC-A9CF-40D0-892B-6AB36FE79373}"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116314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A195EC-A9CF-40D0-892B-6AB36FE79373}"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249254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A195EC-A9CF-40D0-892B-6AB36FE79373}"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410455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195EC-A9CF-40D0-892B-6AB36FE79373}"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280929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A195EC-A9CF-40D0-892B-6AB36FE79373}"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342905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A195EC-A9CF-40D0-892B-6AB36FE79373}"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96302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A195EC-A9CF-40D0-892B-6AB36FE79373}"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194927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195EC-A9CF-40D0-892B-6AB36FE79373}"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269099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A195EC-A9CF-40D0-892B-6AB36FE79373}"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14669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A195EC-A9CF-40D0-892B-6AB36FE79373}"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B89FA-1CEB-4E80-BD64-42B2324490B0}" type="slidenum">
              <a:rPr lang="en-US" smtClean="0"/>
              <a:t>‹#›</a:t>
            </a:fld>
            <a:endParaRPr lang="en-US"/>
          </a:p>
        </p:txBody>
      </p:sp>
    </p:spTree>
    <p:extLst>
      <p:ext uri="{BB962C8B-B14F-4D97-AF65-F5344CB8AC3E}">
        <p14:creationId xmlns:p14="http://schemas.microsoft.com/office/powerpoint/2010/main" val="18360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195EC-A9CF-40D0-892B-6AB36FE79373}"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B89FA-1CEB-4E80-BD64-42B2324490B0}" type="slidenum">
              <a:rPr lang="en-US" smtClean="0"/>
              <a:t>‹#›</a:t>
            </a:fld>
            <a:endParaRPr lang="en-US"/>
          </a:p>
        </p:txBody>
      </p:sp>
    </p:spTree>
    <p:extLst>
      <p:ext uri="{BB962C8B-B14F-4D97-AF65-F5344CB8AC3E}">
        <p14:creationId xmlns:p14="http://schemas.microsoft.com/office/powerpoint/2010/main" val="415613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analyticssteps.com/blogs/6-dynamic-challenges-formulating-imperative-recommendation-syste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57" y="1122363"/>
            <a:ext cx="11085341" cy="2858794"/>
          </a:xfrm>
        </p:spPr>
        <p:txBody>
          <a:bodyPr>
            <a:normAutofit fontScale="90000"/>
          </a:bodyPr>
          <a:lstStyle/>
          <a:p>
            <a:r>
              <a:rPr lang="en-US" dirty="0">
                <a:latin typeface="Algerian" panose="04020705040A02060702" pitchFamily="82" charset="0"/>
              </a:rPr>
              <a:t>GROUP : 5</a:t>
            </a:r>
            <a:br>
              <a:rPr lang="en-US" dirty="0">
                <a:latin typeface="Algerian" panose="04020705040A02060702" pitchFamily="82" charset="0"/>
              </a:rPr>
            </a:br>
            <a:r>
              <a:rPr lang="en-US" dirty="0"/>
              <a:t/>
            </a:r>
            <a:br>
              <a:rPr lang="en-US" dirty="0"/>
            </a:br>
            <a:r>
              <a:rPr lang="en-US" dirty="0">
                <a:latin typeface="Algerian" panose="04020705040A02060702" pitchFamily="82" charset="0"/>
              </a:rPr>
              <a:t>BOOK RECOMMENDATION SYSTEM</a:t>
            </a:r>
            <a:br>
              <a:rPr lang="en-US" dirty="0">
                <a:latin typeface="Algerian" panose="04020705040A02060702" pitchFamily="82" charset="0"/>
              </a:rPr>
            </a:br>
            <a:r>
              <a:rPr lang="en-US" dirty="0"/>
              <a:t> </a:t>
            </a:r>
          </a:p>
        </p:txBody>
      </p:sp>
      <p:sp>
        <p:nvSpPr>
          <p:cNvPr id="3" name="Subtitle 2"/>
          <p:cNvSpPr>
            <a:spLocks noGrp="1"/>
          </p:cNvSpPr>
          <p:nvPr>
            <p:ph type="subTitle" idx="1"/>
          </p:nvPr>
        </p:nvSpPr>
        <p:spPr>
          <a:xfrm>
            <a:off x="1524000" y="3602037"/>
            <a:ext cx="9530862" cy="2611193"/>
          </a:xfrm>
          <a:noFill/>
        </p:spPr>
        <p:txBody>
          <a:bodyPr/>
          <a:lstStyle/>
          <a:p>
            <a:r>
              <a:rPr lang="en-US" dirty="0">
                <a:latin typeface="Algerian" panose="04020705040A02060702" pitchFamily="82" charset="0"/>
              </a:rPr>
              <a:t>Team </a:t>
            </a:r>
            <a:r>
              <a:rPr lang="en-US" dirty="0" smtClean="0">
                <a:latin typeface="Algerian" panose="04020705040A02060702" pitchFamily="82" charset="0"/>
              </a:rPr>
              <a:t>Member</a:t>
            </a:r>
          </a:p>
          <a:p>
            <a:pPr marL="457200" indent="-457200">
              <a:buAutoNum type="arabicPeriod"/>
            </a:pPr>
            <a:r>
              <a:rPr lang="en-US" dirty="0" smtClean="0">
                <a:latin typeface="Algerian" panose="04020705040A02060702" pitchFamily="82" charset="0"/>
              </a:rPr>
              <a:t> Mr. </a:t>
            </a:r>
            <a:r>
              <a:rPr lang="en-US" dirty="0" err="1" smtClean="0">
                <a:latin typeface="Algerian" panose="04020705040A02060702" pitchFamily="82" charset="0"/>
              </a:rPr>
              <a:t>Aditya</a:t>
            </a:r>
            <a:r>
              <a:rPr lang="en-US" dirty="0" smtClean="0">
                <a:latin typeface="Algerian" panose="04020705040A02060702" pitchFamily="82" charset="0"/>
              </a:rPr>
              <a:t> </a:t>
            </a:r>
            <a:r>
              <a:rPr lang="en-US" dirty="0" err="1" smtClean="0">
                <a:latin typeface="Algerian" panose="04020705040A02060702" pitchFamily="82" charset="0"/>
              </a:rPr>
              <a:t>Patil</a:t>
            </a:r>
            <a:endParaRPr lang="en-US" dirty="0" smtClean="0">
              <a:latin typeface="Algerian" panose="04020705040A02060702" pitchFamily="82" charset="0"/>
            </a:endParaRPr>
          </a:p>
          <a:p>
            <a:pPr marL="457200" indent="-457200">
              <a:buAutoNum type="arabicPeriod"/>
            </a:pPr>
            <a:r>
              <a:rPr lang="en-US" dirty="0" err="1" smtClean="0">
                <a:latin typeface="Algerian" panose="04020705040A02060702" pitchFamily="82" charset="0"/>
              </a:rPr>
              <a:t>Mrs.Yamini</a:t>
            </a:r>
            <a:r>
              <a:rPr lang="en-US" dirty="0" smtClean="0">
                <a:latin typeface="Algerian" panose="04020705040A02060702" pitchFamily="82" charset="0"/>
              </a:rPr>
              <a:t> </a:t>
            </a:r>
            <a:r>
              <a:rPr lang="en-US" dirty="0" err="1" smtClean="0">
                <a:latin typeface="Algerian" panose="04020705040A02060702" pitchFamily="82" charset="0"/>
              </a:rPr>
              <a:t>Bansode</a:t>
            </a:r>
            <a:endParaRPr lang="en-US" dirty="0" smtClean="0">
              <a:latin typeface="Algerian" panose="04020705040A02060702" pitchFamily="82" charset="0"/>
            </a:endParaRPr>
          </a:p>
          <a:p>
            <a:pPr marL="457200" indent="-457200">
              <a:buFont typeface="Arial" panose="020B0604020202020204" pitchFamily="34" charset="0"/>
              <a:buAutoNum type="arabicPeriod"/>
            </a:pPr>
            <a:r>
              <a:rPr lang="en-US" dirty="0" err="1" smtClean="0">
                <a:latin typeface="Algerian" panose="04020705040A02060702" pitchFamily="82" charset="0"/>
              </a:rPr>
              <a:t>Shivakumar</a:t>
            </a:r>
            <a:r>
              <a:rPr lang="en-US" dirty="0" smtClean="0">
                <a:latin typeface="Algerian" panose="04020705040A02060702" pitchFamily="82" charset="0"/>
              </a:rPr>
              <a:t> </a:t>
            </a:r>
            <a:r>
              <a:rPr lang="en-US" dirty="0" err="1">
                <a:latin typeface="Algerian" panose="04020705040A02060702" pitchFamily="82" charset="0"/>
              </a:rPr>
              <a:t>Avunuri</a:t>
            </a:r>
            <a:endParaRPr lang="en-US" dirty="0">
              <a:latin typeface="Algerian" panose="04020705040A02060702" pitchFamily="82" charset="0"/>
            </a:endParaRPr>
          </a:p>
        </p:txBody>
      </p:sp>
    </p:spTree>
    <p:extLst>
      <p:ext uri="{BB962C8B-B14F-4D97-AF65-F5344CB8AC3E}">
        <p14:creationId xmlns:p14="http://schemas.microsoft.com/office/powerpoint/2010/main" val="178569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90503" y="2011679"/>
            <a:ext cx="6596743" cy="1754326"/>
          </a:xfrm>
          <a:prstGeom prst="rect">
            <a:avLst/>
          </a:prstGeom>
        </p:spPr>
        <p:txBody>
          <a:bodyPr wrap="square">
            <a:spAutoFit/>
          </a:bodyPr>
          <a:lstStyle/>
          <a:p>
            <a:r>
              <a:rPr lang="en-US" sz="5400" dirty="0">
                <a:solidFill>
                  <a:srgbClr val="040C28"/>
                </a:solidFill>
                <a:latin typeface="Google Sans"/>
              </a:rPr>
              <a:t>Exploratory data analysis</a:t>
            </a:r>
            <a:r>
              <a:rPr lang="en-US" sz="5400" dirty="0">
                <a:solidFill>
                  <a:srgbClr val="202124"/>
                </a:solidFill>
                <a:latin typeface="Google Sans"/>
              </a:rPr>
              <a:t> (EDA)</a:t>
            </a:r>
            <a:endParaRPr lang="en-US" sz="5400" dirty="0"/>
          </a:p>
        </p:txBody>
      </p:sp>
    </p:spTree>
    <p:extLst>
      <p:ext uri="{BB962C8B-B14F-4D97-AF65-F5344CB8AC3E}">
        <p14:creationId xmlns:p14="http://schemas.microsoft.com/office/powerpoint/2010/main" val="109916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646D6-A9EE-09BB-E698-F4A448F38D49}"/>
              </a:ext>
            </a:extLst>
          </p:cNvPr>
          <p:cNvSpPr>
            <a:spLocks noGrp="1"/>
          </p:cNvSpPr>
          <p:nvPr>
            <p:ph type="ctrTitle" idx="4294967295"/>
          </p:nvPr>
        </p:nvSpPr>
        <p:spPr>
          <a:xfrm>
            <a:off x="0" y="339725"/>
            <a:ext cx="9144000" cy="1227138"/>
          </a:xfrm>
        </p:spPr>
        <p:txBody>
          <a:bodyPr>
            <a:normAutofit/>
          </a:bodyPr>
          <a:lstStyle/>
          <a:p>
            <a:pPr algn="ctr"/>
            <a:r>
              <a:rPr lang="en-US" sz="3600" b="0" i="0" dirty="0">
                <a:solidFill>
                  <a:srgbClr val="000000"/>
                </a:solidFill>
                <a:effectLst/>
                <a:latin typeface="Helvetica Neue"/>
              </a:rPr>
              <a:t>Data Visualizations</a:t>
            </a:r>
            <a:endParaRPr lang="en-US" sz="3600" dirty="0"/>
          </a:p>
        </p:txBody>
      </p:sp>
      <p:sp>
        <p:nvSpPr>
          <p:cNvPr id="7" name="Subtitle 6"/>
          <p:cNvSpPr>
            <a:spLocks noGrp="1"/>
          </p:cNvSpPr>
          <p:nvPr>
            <p:ph type="subTitle" idx="4294967295"/>
          </p:nvPr>
        </p:nvSpPr>
        <p:spPr>
          <a:xfrm>
            <a:off x="0" y="4859338"/>
            <a:ext cx="9144000" cy="1162050"/>
          </a:xfrm>
        </p:spPr>
        <p:txBody>
          <a:bodyPr/>
          <a:lstStyle/>
          <a:p>
            <a:pPr algn="ctr"/>
            <a:r>
              <a:rPr lang="en-US" dirty="0" smtClean="0"/>
              <a:t>We can see the maximum books has published in between </a:t>
            </a:r>
            <a:r>
              <a:rPr lang="en-US" dirty="0" smtClean="0">
                <a:solidFill>
                  <a:srgbClr val="FF0000"/>
                </a:solidFill>
              </a:rPr>
              <a:t>2000</a:t>
            </a:r>
            <a:r>
              <a:rPr lang="en-US" dirty="0" smtClean="0"/>
              <a:t> </a:t>
            </a:r>
            <a:endParaRPr lang="en-US" dirty="0"/>
          </a:p>
        </p:txBody>
      </p:sp>
      <p:pic>
        <p:nvPicPr>
          <p:cNvPr id="5" name="Picture 4">
            <a:extLst>
              <a:ext uri="{FF2B5EF4-FFF2-40B4-BE49-F238E27FC236}">
                <a16:creationId xmlns="" xmlns:a16="http://schemas.microsoft.com/office/drawing/2014/main" id="{22A22B5F-B738-EFCA-EECE-30D092E60A5D}"/>
              </a:ext>
            </a:extLst>
          </p:cNvPr>
          <p:cNvPicPr>
            <a:picLocks noChangeAspect="1"/>
          </p:cNvPicPr>
          <p:nvPr/>
        </p:nvPicPr>
        <p:blipFill>
          <a:blip r:embed="rId2"/>
          <a:stretch>
            <a:fillRect/>
          </a:stretch>
        </p:blipFill>
        <p:spPr>
          <a:xfrm>
            <a:off x="675861" y="1802674"/>
            <a:ext cx="10389704" cy="2769326"/>
          </a:xfrm>
          <a:prstGeom prst="rect">
            <a:avLst/>
          </a:prstGeom>
        </p:spPr>
      </p:pic>
    </p:spTree>
    <p:extLst>
      <p:ext uri="{BB962C8B-B14F-4D97-AF65-F5344CB8AC3E}">
        <p14:creationId xmlns:p14="http://schemas.microsoft.com/office/powerpoint/2010/main" val="52594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4D20AC7-CA44-7E88-1385-B3B8ED453ED6}"/>
              </a:ext>
            </a:extLst>
          </p:cNvPr>
          <p:cNvSpPr txBox="1"/>
          <p:nvPr/>
        </p:nvSpPr>
        <p:spPr>
          <a:xfrm>
            <a:off x="132522" y="278296"/>
            <a:ext cx="9011478" cy="523220"/>
          </a:xfrm>
          <a:prstGeom prst="rect">
            <a:avLst/>
          </a:prstGeom>
          <a:noFill/>
        </p:spPr>
        <p:txBody>
          <a:bodyPr wrap="square">
            <a:spAutoFit/>
          </a:bodyPr>
          <a:lstStyle/>
          <a:p>
            <a:pPr algn="ctr"/>
            <a:r>
              <a:rPr lang="en-US" sz="2800" b="0" i="0" dirty="0">
                <a:solidFill>
                  <a:srgbClr val="000000"/>
                </a:solidFill>
                <a:effectLst/>
                <a:latin typeface="Helvetica Neue"/>
              </a:rPr>
              <a:t>Distribution of books ratings</a:t>
            </a:r>
            <a:endParaRPr lang="en-US" sz="2800" dirty="0"/>
          </a:p>
        </p:txBody>
      </p:sp>
      <p:pic>
        <p:nvPicPr>
          <p:cNvPr id="5" name="Picture 4">
            <a:extLst>
              <a:ext uri="{FF2B5EF4-FFF2-40B4-BE49-F238E27FC236}">
                <a16:creationId xmlns="" xmlns:a16="http://schemas.microsoft.com/office/drawing/2014/main" id="{B78F7B1D-9B2F-A2C7-F2AD-A6B361DAEAF9}"/>
              </a:ext>
            </a:extLst>
          </p:cNvPr>
          <p:cNvPicPr>
            <a:picLocks noChangeAspect="1"/>
          </p:cNvPicPr>
          <p:nvPr/>
        </p:nvPicPr>
        <p:blipFill>
          <a:blip r:embed="rId2"/>
          <a:stretch>
            <a:fillRect/>
          </a:stretch>
        </p:blipFill>
        <p:spPr>
          <a:xfrm>
            <a:off x="613955" y="1113183"/>
            <a:ext cx="9563716" cy="4710811"/>
          </a:xfrm>
          <a:prstGeom prst="rect">
            <a:avLst/>
          </a:prstGeom>
        </p:spPr>
      </p:pic>
      <p:sp>
        <p:nvSpPr>
          <p:cNvPr id="4" name="Subtitle 3"/>
          <p:cNvSpPr>
            <a:spLocks noGrp="1"/>
          </p:cNvSpPr>
          <p:nvPr>
            <p:ph type="subTitle" idx="4294967295"/>
          </p:nvPr>
        </p:nvSpPr>
        <p:spPr>
          <a:xfrm>
            <a:off x="0" y="6165850"/>
            <a:ext cx="9144000" cy="635000"/>
          </a:xfrm>
        </p:spPr>
        <p:txBody>
          <a:bodyPr>
            <a:normAutofit fontScale="85000" lnSpcReduction="20000"/>
          </a:bodyPr>
          <a:lstStyle/>
          <a:p>
            <a:pPr algn="ctr"/>
            <a:r>
              <a:rPr lang="en-US" dirty="0"/>
              <a:t>we can see </a:t>
            </a:r>
            <a:r>
              <a:rPr lang="en-US" dirty="0" smtClean="0"/>
              <a:t>maximum </a:t>
            </a:r>
            <a:r>
              <a:rPr lang="en-US" dirty="0"/>
              <a:t>of the users did rating in between </a:t>
            </a:r>
            <a:r>
              <a:rPr lang="en-US" dirty="0">
                <a:solidFill>
                  <a:srgbClr val="FF0000"/>
                </a:solidFill>
              </a:rPr>
              <a:t>0 to </a:t>
            </a:r>
            <a:r>
              <a:rPr lang="en-US" dirty="0" smtClean="0">
                <a:solidFill>
                  <a:srgbClr val="FF0000"/>
                </a:solidFill>
              </a:rPr>
              <a:t>1 &amp; </a:t>
            </a:r>
            <a:r>
              <a:rPr lang="en-US" dirty="0" smtClean="0"/>
              <a:t>minimum rating did in between </a:t>
            </a:r>
            <a:r>
              <a:rPr lang="en-US" dirty="0" smtClean="0">
                <a:solidFill>
                  <a:srgbClr val="FF0000"/>
                </a:solidFill>
              </a:rPr>
              <a:t>3 to 4</a:t>
            </a:r>
            <a:endParaRPr lang="en-US" dirty="0">
              <a:solidFill>
                <a:srgbClr val="FF0000"/>
              </a:solidFill>
            </a:endParaRPr>
          </a:p>
        </p:txBody>
      </p:sp>
    </p:spTree>
    <p:extLst>
      <p:ext uri="{BB962C8B-B14F-4D97-AF65-F5344CB8AC3E}">
        <p14:creationId xmlns:p14="http://schemas.microsoft.com/office/powerpoint/2010/main" val="347140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7219E7-C950-EA60-114D-1F84208AE340}"/>
              </a:ext>
            </a:extLst>
          </p:cNvPr>
          <p:cNvSpPr txBox="1"/>
          <p:nvPr/>
        </p:nvSpPr>
        <p:spPr>
          <a:xfrm>
            <a:off x="980661" y="516834"/>
            <a:ext cx="8163339" cy="523220"/>
          </a:xfrm>
          <a:prstGeom prst="rect">
            <a:avLst/>
          </a:prstGeom>
          <a:noFill/>
        </p:spPr>
        <p:txBody>
          <a:bodyPr wrap="square">
            <a:spAutoFit/>
          </a:bodyPr>
          <a:lstStyle/>
          <a:p>
            <a:pPr algn="ctr"/>
            <a:r>
              <a:rPr lang="en-US" sz="2800" b="0" i="0" dirty="0">
                <a:solidFill>
                  <a:srgbClr val="000000"/>
                </a:solidFill>
                <a:effectLst/>
                <a:latin typeface="Helvetica Neue"/>
              </a:rPr>
              <a:t>Top 10 publishers with the most books</a:t>
            </a:r>
            <a:endParaRPr lang="en-US" sz="2800" dirty="0"/>
          </a:p>
        </p:txBody>
      </p:sp>
      <p:pic>
        <p:nvPicPr>
          <p:cNvPr id="7" name="Picture 6">
            <a:extLst>
              <a:ext uri="{FF2B5EF4-FFF2-40B4-BE49-F238E27FC236}">
                <a16:creationId xmlns="" xmlns:a16="http://schemas.microsoft.com/office/drawing/2014/main" id="{2B52EB60-735E-BF2B-82B3-749AE6B60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869" y="1263723"/>
            <a:ext cx="7707085" cy="4565454"/>
          </a:xfrm>
          <a:prstGeom prst="rect">
            <a:avLst/>
          </a:prstGeom>
        </p:spPr>
      </p:pic>
      <p:sp>
        <p:nvSpPr>
          <p:cNvPr id="4" name="Subtitle 3"/>
          <p:cNvSpPr>
            <a:spLocks noGrp="1"/>
          </p:cNvSpPr>
          <p:nvPr>
            <p:ph type="subTitle" idx="4294967295"/>
          </p:nvPr>
        </p:nvSpPr>
        <p:spPr>
          <a:xfrm>
            <a:off x="1097280" y="5829177"/>
            <a:ext cx="8046720" cy="1028823"/>
          </a:xfrm>
        </p:spPr>
        <p:txBody>
          <a:bodyPr>
            <a:normAutofit/>
          </a:bodyPr>
          <a:lstStyle/>
          <a:p>
            <a:pPr algn="ctr"/>
            <a:r>
              <a:rPr lang="en-US" dirty="0" smtClean="0"/>
              <a:t>Top 10 publishers with most books in this ‘</a:t>
            </a:r>
            <a:r>
              <a:rPr lang="en-US" dirty="0" smtClean="0">
                <a:solidFill>
                  <a:srgbClr val="FF0000"/>
                </a:solidFill>
              </a:rPr>
              <a:t>Harlequin</a:t>
            </a:r>
            <a:r>
              <a:rPr lang="en-US" dirty="0" smtClean="0"/>
              <a:t>’ has published most books.</a:t>
            </a:r>
            <a:endParaRPr lang="en-US" dirty="0"/>
          </a:p>
        </p:txBody>
      </p:sp>
    </p:spTree>
    <p:extLst>
      <p:ext uri="{BB962C8B-B14F-4D97-AF65-F5344CB8AC3E}">
        <p14:creationId xmlns:p14="http://schemas.microsoft.com/office/powerpoint/2010/main" val="163506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9E99C0E-C2BA-9CE0-7273-C0B218E774B5}"/>
              </a:ext>
            </a:extLst>
          </p:cNvPr>
          <p:cNvSpPr txBox="1"/>
          <p:nvPr/>
        </p:nvSpPr>
        <p:spPr>
          <a:xfrm>
            <a:off x="172279" y="331303"/>
            <a:ext cx="8971722" cy="523220"/>
          </a:xfrm>
          <a:prstGeom prst="rect">
            <a:avLst/>
          </a:prstGeom>
          <a:noFill/>
        </p:spPr>
        <p:txBody>
          <a:bodyPr wrap="square">
            <a:spAutoFit/>
          </a:bodyPr>
          <a:lstStyle/>
          <a:p>
            <a:pPr algn="ctr"/>
            <a:r>
              <a:rPr lang="en-US" sz="2800" b="0" i="0" dirty="0">
                <a:solidFill>
                  <a:srgbClr val="000000"/>
                </a:solidFill>
                <a:effectLst/>
                <a:latin typeface="Helvetica Neue"/>
              </a:rPr>
              <a:t>Top 10 Authors with the most books</a:t>
            </a:r>
            <a:endParaRPr lang="en-US" sz="2800" dirty="0"/>
          </a:p>
        </p:txBody>
      </p:sp>
      <p:pic>
        <p:nvPicPr>
          <p:cNvPr id="5" name="Picture 4">
            <a:extLst>
              <a:ext uri="{FF2B5EF4-FFF2-40B4-BE49-F238E27FC236}">
                <a16:creationId xmlns="" xmlns:a16="http://schemas.microsoft.com/office/drawing/2014/main" id="{740F9BDC-24FB-DDAC-63B1-2176C037942B}"/>
              </a:ext>
            </a:extLst>
          </p:cNvPr>
          <p:cNvPicPr>
            <a:picLocks noChangeAspect="1"/>
          </p:cNvPicPr>
          <p:nvPr/>
        </p:nvPicPr>
        <p:blipFill>
          <a:blip r:embed="rId2"/>
          <a:stretch>
            <a:fillRect/>
          </a:stretch>
        </p:blipFill>
        <p:spPr>
          <a:xfrm>
            <a:off x="1046922" y="1166192"/>
            <a:ext cx="9952382" cy="4717774"/>
          </a:xfrm>
          <a:prstGeom prst="rect">
            <a:avLst/>
          </a:prstGeom>
        </p:spPr>
      </p:pic>
      <p:sp>
        <p:nvSpPr>
          <p:cNvPr id="4" name="Subtitle 3"/>
          <p:cNvSpPr>
            <a:spLocks noGrp="1"/>
          </p:cNvSpPr>
          <p:nvPr>
            <p:ph type="subTitle" idx="4294967295"/>
          </p:nvPr>
        </p:nvSpPr>
        <p:spPr>
          <a:xfrm>
            <a:off x="3940175" y="5927725"/>
            <a:ext cx="8251825" cy="682625"/>
          </a:xfrm>
        </p:spPr>
        <p:txBody>
          <a:bodyPr/>
          <a:lstStyle/>
          <a:p>
            <a:r>
              <a:rPr lang="en-US" dirty="0"/>
              <a:t>T</a:t>
            </a:r>
            <a:r>
              <a:rPr lang="en-US" dirty="0" smtClean="0"/>
              <a:t>op </a:t>
            </a:r>
            <a:r>
              <a:rPr lang="en-US" dirty="0"/>
              <a:t>10 books rated by users.</a:t>
            </a:r>
          </a:p>
          <a:p>
            <a:endParaRPr lang="en-US" dirty="0"/>
          </a:p>
        </p:txBody>
      </p:sp>
    </p:spTree>
    <p:extLst>
      <p:ext uri="{BB962C8B-B14F-4D97-AF65-F5344CB8AC3E}">
        <p14:creationId xmlns:p14="http://schemas.microsoft.com/office/powerpoint/2010/main" val="141075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9B3F051-7C2B-FBBF-92D6-B8DE6D594DB6}"/>
              </a:ext>
            </a:extLst>
          </p:cNvPr>
          <p:cNvSpPr txBox="1"/>
          <p:nvPr/>
        </p:nvSpPr>
        <p:spPr>
          <a:xfrm>
            <a:off x="503583" y="304800"/>
            <a:ext cx="8640417" cy="523220"/>
          </a:xfrm>
          <a:prstGeom prst="rect">
            <a:avLst/>
          </a:prstGeom>
          <a:noFill/>
        </p:spPr>
        <p:txBody>
          <a:bodyPr wrap="square">
            <a:spAutoFit/>
          </a:bodyPr>
          <a:lstStyle/>
          <a:p>
            <a:pPr algn="ctr"/>
            <a:r>
              <a:rPr lang="en-US" sz="2800" b="0" i="0" dirty="0">
                <a:solidFill>
                  <a:srgbClr val="000000"/>
                </a:solidFill>
                <a:effectLst/>
                <a:latin typeface="Helvetica Neue"/>
              </a:rPr>
              <a:t>Age distributions of users_data</a:t>
            </a:r>
            <a:endParaRPr lang="en-US" sz="2800" dirty="0"/>
          </a:p>
        </p:txBody>
      </p:sp>
      <p:pic>
        <p:nvPicPr>
          <p:cNvPr id="5" name="Picture 4">
            <a:extLst>
              <a:ext uri="{FF2B5EF4-FFF2-40B4-BE49-F238E27FC236}">
                <a16:creationId xmlns="" xmlns:a16="http://schemas.microsoft.com/office/drawing/2014/main" id="{B32678A3-5643-1CC4-ED16-F60FBFC95807}"/>
              </a:ext>
            </a:extLst>
          </p:cNvPr>
          <p:cNvPicPr>
            <a:picLocks noChangeAspect="1"/>
          </p:cNvPicPr>
          <p:nvPr/>
        </p:nvPicPr>
        <p:blipFill>
          <a:blip r:embed="rId2"/>
          <a:stretch>
            <a:fillRect/>
          </a:stretch>
        </p:blipFill>
        <p:spPr>
          <a:xfrm>
            <a:off x="1219200" y="914399"/>
            <a:ext cx="9766851" cy="4637315"/>
          </a:xfrm>
          <a:prstGeom prst="rect">
            <a:avLst/>
          </a:prstGeom>
        </p:spPr>
      </p:pic>
      <p:sp>
        <p:nvSpPr>
          <p:cNvPr id="6" name="Subtitle 5"/>
          <p:cNvSpPr>
            <a:spLocks noGrp="1"/>
          </p:cNvSpPr>
          <p:nvPr>
            <p:ph type="subTitle" idx="4294967295"/>
          </p:nvPr>
        </p:nvSpPr>
        <p:spPr>
          <a:xfrm>
            <a:off x="2155370" y="5791981"/>
            <a:ext cx="7876903" cy="804762"/>
          </a:xfrm>
        </p:spPr>
        <p:txBody>
          <a:bodyPr>
            <a:normAutofit/>
          </a:bodyPr>
          <a:lstStyle/>
          <a:p>
            <a:pPr algn="ctr"/>
            <a:r>
              <a:rPr lang="en-US" sz="2400" dirty="0"/>
              <a:t>Maximum users </a:t>
            </a:r>
            <a:r>
              <a:rPr lang="en-US" sz="2400" dirty="0" smtClean="0"/>
              <a:t> age is </a:t>
            </a:r>
            <a:r>
              <a:rPr lang="en-US" sz="2400" dirty="0"/>
              <a:t>in between</a:t>
            </a:r>
            <a:r>
              <a:rPr lang="en-US" sz="2400" dirty="0">
                <a:solidFill>
                  <a:srgbClr val="FF0000"/>
                </a:solidFill>
              </a:rPr>
              <a:t> </a:t>
            </a:r>
            <a:r>
              <a:rPr lang="en-US" sz="2400" dirty="0" smtClean="0">
                <a:solidFill>
                  <a:srgbClr val="FF0000"/>
                </a:solidFill>
              </a:rPr>
              <a:t>30-40</a:t>
            </a:r>
            <a:r>
              <a:rPr lang="en-US" dirty="0" smtClean="0"/>
              <a:t>.</a:t>
            </a:r>
            <a:endParaRPr lang="en-US" dirty="0"/>
          </a:p>
        </p:txBody>
      </p:sp>
    </p:spTree>
    <p:extLst>
      <p:ext uri="{BB962C8B-B14F-4D97-AF65-F5344CB8AC3E}">
        <p14:creationId xmlns:p14="http://schemas.microsoft.com/office/powerpoint/2010/main" val="89811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5E8FE58-3E3E-E44F-B1AE-29F95D07AF20}"/>
              </a:ext>
            </a:extLst>
          </p:cNvPr>
          <p:cNvSpPr txBox="1"/>
          <p:nvPr/>
        </p:nvSpPr>
        <p:spPr>
          <a:xfrm>
            <a:off x="957375" y="346286"/>
            <a:ext cx="7964557" cy="523220"/>
          </a:xfrm>
          <a:prstGeom prst="rect">
            <a:avLst/>
          </a:prstGeom>
          <a:noFill/>
        </p:spPr>
        <p:txBody>
          <a:bodyPr wrap="square">
            <a:spAutoFit/>
          </a:bodyPr>
          <a:lstStyle/>
          <a:p>
            <a:pPr algn="ctr"/>
            <a:r>
              <a:rPr lang="en-US" sz="2800" b="0" i="0" dirty="0">
                <a:solidFill>
                  <a:srgbClr val="000000"/>
                </a:solidFill>
                <a:effectLst/>
                <a:latin typeface="Helvetica Neue"/>
              </a:rPr>
              <a:t>Top 10 books as per the number of ratings</a:t>
            </a:r>
            <a:endParaRPr lang="en-US" sz="2800" dirty="0"/>
          </a:p>
        </p:txBody>
      </p:sp>
      <p:pic>
        <p:nvPicPr>
          <p:cNvPr id="7" name="Picture 6">
            <a:extLst>
              <a:ext uri="{FF2B5EF4-FFF2-40B4-BE49-F238E27FC236}">
                <a16:creationId xmlns="" xmlns:a16="http://schemas.microsoft.com/office/drawing/2014/main" id="{439A97E0-59B1-630E-47CB-C476DF8D2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417983"/>
            <a:ext cx="10449907" cy="4280452"/>
          </a:xfrm>
          <a:prstGeom prst="rect">
            <a:avLst/>
          </a:prstGeom>
        </p:spPr>
      </p:pic>
      <p:sp>
        <p:nvSpPr>
          <p:cNvPr id="3" name="Subtitle 2"/>
          <p:cNvSpPr>
            <a:spLocks noGrp="1"/>
          </p:cNvSpPr>
          <p:nvPr>
            <p:ph type="subTitle" idx="4294967295"/>
          </p:nvPr>
        </p:nvSpPr>
        <p:spPr>
          <a:xfrm>
            <a:off x="2090057" y="5969726"/>
            <a:ext cx="10101943" cy="888274"/>
          </a:xfrm>
        </p:spPr>
        <p:txBody>
          <a:bodyPr/>
          <a:lstStyle/>
          <a:p>
            <a:r>
              <a:rPr lang="en-US" dirty="0" smtClean="0"/>
              <a:t> This is top 10 books rated by users.</a:t>
            </a:r>
            <a:endParaRPr lang="en-US" dirty="0"/>
          </a:p>
        </p:txBody>
      </p:sp>
    </p:spTree>
    <p:extLst>
      <p:ext uri="{BB962C8B-B14F-4D97-AF65-F5344CB8AC3E}">
        <p14:creationId xmlns:p14="http://schemas.microsoft.com/office/powerpoint/2010/main" val="389251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223" y="483326"/>
            <a:ext cx="7053943" cy="707886"/>
          </a:xfrm>
          <a:prstGeom prst="rect">
            <a:avLst/>
          </a:prstGeom>
        </p:spPr>
        <p:txBody>
          <a:bodyPr wrap="square">
            <a:spAutoFit/>
          </a:bodyPr>
          <a:lstStyle/>
          <a:p>
            <a:pPr algn="ctr"/>
            <a:r>
              <a:rPr lang="en-US" sz="4000" b="1" dirty="0">
                <a:solidFill>
                  <a:srgbClr val="000000"/>
                </a:solidFill>
                <a:latin typeface="Helvetica Neue"/>
              </a:rPr>
              <a:t>popularity recommendation </a:t>
            </a:r>
            <a:endParaRPr lang="en-US" sz="4000" dirty="0"/>
          </a:p>
        </p:txBody>
      </p:sp>
      <p:sp>
        <p:nvSpPr>
          <p:cNvPr id="3" name="Rectangle 2"/>
          <p:cNvSpPr/>
          <p:nvPr/>
        </p:nvSpPr>
        <p:spPr>
          <a:xfrm>
            <a:off x="391886" y="2677885"/>
            <a:ext cx="10972800" cy="923330"/>
          </a:xfrm>
          <a:prstGeom prst="rect">
            <a:avLst/>
          </a:prstGeom>
        </p:spPr>
        <p:txBody>
          <a:bodyPr wrap="square">
            <a:spAutoFit/>
          </a:bodyPr>
          <a:lstStyle/>
          <a:p>
            <a:r>
              <a:rPr lang="en-US" dirty="0">
                <a:solidFill>
                  <a:srgbClr val="242424"/>
                </a:solidFill>
                <a:latin typeface="source-serif-pro"/>
              </a:rPr>
              <a:t>It is a type of </a:t>
            </a:r>
            <a:r>
              <a:rPr lang="en-US" u="sng" dirty="0" smtClean="0">
                <a:latin typeface="source-serif-pro"/>
                <a:hlinkClick r:id="rId2"/>
              </a:rPr>
              <a:t>recommendation </a:t>
            </a:r>
            <a:r>
              <a:rPr lang="en-US" u="sng" dirty="0">
                <a:latin typeface="source-serif-pro"/>
                <a:hlinkClick r:id="rId2"/>
              </a:rPr>
              <a:t>system</a:t>
            </a:r>
            <a:r>
              <a:rPr lang="en-US" dirty="0">
                <a:solidFill>
                  <a:srgbClr val="242424"/>
                </a:solidFill>
                <a:latin typeface="source-serif-pro"/>
              </a:rPr>
              <a:t> which works on the principle of popularity and or anything which is in trend. These systems check about the books which are in trend or are most popular among the users and directly recommend them.</a:t>
            </a:r>
            <a:endParaRPr lang="en-US" dirty="0"/>
          </a:p>
        </p:txBody>
      </p:sp>
    </p:spTree>
    <p:extLst>
      <p:ext uri="{BB962C8B-B14F-4D97-AF65-F5344CB8AC3E}">
        <p14:creationId xmlns:p14="http://schemas.microsoft.com/office/powerpoint/2010/main" val="296817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A285814-4A44-02DF-C248-AAE5065F5EFC}"/>
              </a:ext>
            </a:extLst>
          </p:cNvPr>
          <p:cNvSpPr txBox="1"/>
          <p:nvPr/>
        </p:nvSpPr>
        <p:spPr>
          <a:xfrm>
            <a:off x="1171681" y="627716"/>
            <a:ext cx="8507896" cy="523220"/>
          </a:xfrm>
          <a:prstGeom prst="rect">
            <a:avLst/>
          </a:prstGeom>
          <a:noFill/>
        </p:spPr>
        <p:txBody>
          <a:bodyPr wrap="square">
            <a:spAutoFit/>
          </a:bodyPr>
          <a:lstStyle/>
          <a:p>
            <a:pPr algn="ctr"/>
            <a:r>
              <a:rPr lang="en-US" sz="2800" b="1" i="0" dirty="0">
                <a:solidFill>
                  <a:srgbClr val="000000"/>
                </a:solidFill>
                <a:effectLst/>
                <a:latin typeface="Helvetica Neue"/>
              </a:rPr>
              <a:t> popularity recommendation evaluation</a:t>
            </a:r>
          </a:p>
        </p:txBody>
      </p:sp>
      <p:pic>
        <p:nvPicPr>
          <p:cNvPr id="9" name="Picture 8">
            <a:extLst>
              <a:ext uri="{FF2B5EF4-FFF2-40B4-BE49-F238E27FC236}">
                <a16:creationId xmlns="" xmlns:a16="http://schemas.microsoft.com/office/drawing/2014/main" id="{C5524F7F-0D63-8C26-DA0C-1E7230C7F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 y="1338469"/>
            <a:ext cx="11969931" cy="2358319"/>
          </a:xfrm>
          <a:prstGeom prst="rect">
            <a:avLst/>
          </a:prstGeom>
        </p:spPr>
      </p:pic>
      <p:sp>
        <p:nvSpPr>
          <p:cNvPr id="3" name="Subtitle 2"/>
          <p:cNvSpPr>
            <a:spLocks noGrp="1"/>
          </p:cNvSpPr>
          <p:nvPr>
            <p:ph type="subTitle" idx="4294967295"/>
          </p:nvPr>
        </p:nvSpPr>
        <p:spPr>
          <a:xfrm>
            <a:off x="222069" y="4010298"/>
            <a:ext cx="10972800" cy="1672046"/>
          </a:xfrm>
        </p:spPr>
        <p:txBody>
          <a:bodyPr>
            <a:normAutofit fontScale="77500" lnSpcReduction="20000"/>
          </a:bodyPr>
          <a:lstStyle/>
          <a:p>
            <a:pPr algn="l"/>
            <a:r>
              <a:rPr lang="en-US" dirty="0">
                <a:solidFill>
                  <a:srgbClr val="000000"/>
                </a:solidFill>
                <a:latin typeface="Helvetica Neue"/>
              </a:rPr>
              <a:t>Precision is 1.0, This suggests that the system is highly accurate in terms of relevance.</a:t>
            </a:r>
          </a:p>
          <a:p>
            <a:pPr algn="l"/>
            <a:r>
              <a:rPr lang="en-US" dirty="0">
                <a:solidFill>
                  <a:srgbClr val="000000"/>
                </a:solidFill>
                <a:latin typeface="Helvetica Neue"/>
              </a:rPr>
              <a:t>A low recall value indicates that the system is not effective at finding all relevant books. A low recall value means it suggests that the popularity-based system is not able to recommend a large portion of the books that users in the test dataset might find relevant.</a:t>
            </a:r>
          </a:p>
          <a:p>
            <a:endParaRPr lang="en-US" dirty="0"/>
          </a:p>
        </p:txBody>
      </p:sp>
    </p:spTree>
    <p:extLst>
      <p:ext uri="{BB962C8B-B14F-4D97-AF65-F5344CB8AC3E}">
        <p14:creationId xmlns:p14="http://schemas.microsoft.com/office/powerpoint/2010/main" val="21862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6A903DE-41C0-ED7B-626C-1DBAD74157FE}"/>
              </a:ext>
            </a:extLst>
          </p:cNvPr>
          <p:cNvSpPr txBox="1"/>
          <p:nvPr/>
        </p:nvSpPr>
        <p:spPr>
          <a:xfrm>
            <a:off x="384313" y="516836"/>
            <a:ext cx="10548730" cy="954107"/>
          </a:xfrm>
          <a:prstGeom prst="rect">
            <a:avLst/>
          </a:prstGeom>
          <a:noFill/>
        </p:spPr>
        <p:txBody>
          <a:bodyPr wrap="square">
            <a:spAutoFit/>
          </a:bodyPr>
          <a:lstStyle/>
          <a:p>
            <a:pPr algn="ctr"/>
            <a:endParaRPr lang="en-US" sz="2800" b="1" dirty="0">
              <a:solidFill>
                <a:srgbClr val="000000"/>
              </a:solidFill>
              <a:latin typeface="Helvetica Neue"/>
            </a:endParaRPr>
          </a:p>
          <a:p>
            <a:pPr algn="ctr"/>
            <a:r>
              <a:rPr lang="en-US" sz="2800" b="1" i="0" dirty="0" smtClean="0">
                <a:solidFill>
                  <a:srgbClr val="000000"/>
                </a:solidFill>
                <a:effectLst/>
                <a:latin typeface="Helvetica Neue"/>
              </a:rPr>
              <a:t>Collaborative </a:t>
            </a:r>
            <a:r>
              <a:rPr lang="en-US" sz="2800" b="1" i="0" dirty="0">
                <a:solidFill>
                  <a:srgbClr val="000000"/>
                </a:solidFill>
                <a:effectLst/>
                <a:latin typeface="Helvetica Neue"/>
              </a:rPr>
              <a:t>Filtering evaluation Recommender System</a:t>
            </a:r>
          </a:p>
        </p:txBody>
      </p:sp>
      <p:sp>
        <p:nvSpPr>
          <p:cNvPr id="5" name="TextBox 4">
            <a:extLst>
              <a:ext uri="{FF2B5EF4-FFF2-40B4-BE49-F238E27FC236}">
                <a16:creationId xmlns="" xmlns:a16="http://schemas.microsoft.com/office/drawing/2014/main" id="{DE6DD372-C2A6-B2D1-3390-134E15D7C5B7}"/>
              </a:ext>
            </a:extLst>
          </p:cNvPr>
          <p:cNvSpPr txBox="1"/>
          <p:nvPr/>
        </p:nvSpPr>
        <p:spPr>
          <a:xfrm>
            <a:off x="384313" y="1417983"/>
            <a:ext cx="11290852" cy="4154984"/>
          </a:xfrm>
          <a:prstGeom prst="rect">
            <a:avLst/>
          </a:prstGeom>
          <a:noFill/>
        </p:spPr>
        <p:txBody>
          <a:bodyPr wrap="square">
            <a:spAutoFit/>
          </a:bodyPr>
          <a:lstStyle/>
          <a:p>
            <a:endParaRPr lang="en-US" sz="2400" b="0" i="0" dirty="0" smtClean="0">
              <a:solidFill>
                <a:srgbClr val="000000"/>
              </a:solidFill>
              <a:effectLst/>
              <a:latin typeface="Helvetica Neue"/>
            </a:endParaRPr>
          </a:p>
          <a:p>
            <a:endParaRPr lang="en-US" sz="2400" dirty="0">
              <a:solidFill>
                <a:srgbClr val="000000"/>
              </a:solidFill>
              <a:latin typeface="Helvetica Neue"/>
            </a:endParaRPr>
          </a:p>
          <a:p>
            <a:endParaRPr lang="en-US" sz="2400" b="0" i="0" dirty="0" smtClean="0">
              <a:solidFill>
                <a:srgbClr val="000000"/>
              </a:solidFill>
              <a:effectLst/>
              <a:latin typeface="Helvetica Neue"/>
            </a:endParaRPr>
          </a:p>
          <a:p>
            <a:endParaRPr lang="en-US" sz="2400" dirty="0">
              <a:solidFill>
                <a:srgbClr val="000000"/>
              </a:solidFill>
              <a:latin typeface="Helvetica Neue"/>
            </a:endParaRPr>
          </a:p>
          <a:p>
            <a:r>
              <a:rPr lang="en-US" sz="2400" b="0" i="0" dirty="0" smtClean="0">
                <a:solidFill>
                  <a:srgbClr val="000000"/>
                </a:solidFill>
                <a:effectLst/>
                <a:latin typeface="Helvetica Neue"/>
              </a:rPr>
              <a:t>Collaborative Filtering: Collaborative filtering is a recommendation technique that relies on user-item interactions or user-item ratings to make recommendations. SVD is often used in collaborative filtering to reduce the dimensionality of the user-item interaction matrix. By applying SVD to this matrix, you can uncover latent factors that represent user preferences and item characteristics. These latent factors are then used to make recommendations by predicting how a user would rate or interact with items they haven't seen before.</a:t>
            </a:r>
            <a:endParaRPr lang="en-US" sz="2400" dirty="0"/>
          </a:p>
        </p:txBody>
      </p:sp>
    </p:spTree>
    <p:extLst>
      <p:ext uri="{BB962C8B-B14F-4D97-AF65-F5344CB8AC3E}">
        <p14:creationId xmlns:p14="http://schemas.microsoft.com/office/powerpoint/2010/main" val="41600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anose="04020705040A02060702" pitchFamily="82" charset="0"/>
              </a:rPr>
              <a:t>Content</a:t>
            </a:r>
          </a:p>
        </p:txBody>
      </p:sp>
      <p:sp>
        <p:nvSpPr>
          <p:cNvPr id="3" name="Content Placeholder 2"/>
          <p:cNvSpPr>
            <a:spLocks noGrp="1"/>
          </p:cNvSpPr>
          <p:nvPr>
            <p:ph idx="1"/>
          </p:nvPr>
        </p:nvSpPr>
        <p:spPr>
          <a:xfrm>
            <a:off x="781878" y="1855303"/>
            <a:ext cx="10571922" cy="4321659"/>
          </a:xfrm>
        </p:spPr>
        <p:txBody>
          <a:bodyPr/>
          <a:lstStyle/>
          <a:p>
            <a:r>
              <a:rPr lang="en-US" dirty="0">
                <a:solidFill>
                  <a:schemeClr val="accent5">
                    <a:lumMod val="75000"/>
                  </a:schemeClr>
                </a:solidFill>
              </a:rPr>
              <a:t>Problem statement</a:t>
            </a:r>
          </a:p>
          <a:p>
            <a:r>
              <a:rPr lang="en-US" dirty="0">
                <a:solidFill>
                  <a:schemeClr val="accent5">
                    <a:lumMod val="75000"/>
                  </a:schemeClr>
                </a:solidFill>
              </a:rPr>
              <a:t>Data importing</a:t>
            </a:r>
          </a:p>
          <a:p>
            <a:r>
              <a:rPr lang="en-US" dirty="0">
                <a:solidFill>
                  <a:schemeClr val="accent5">
                    <a:lumMod val="75000"/>
                  </a:schemeClr>
                </a:solidFill>
              </a:rPr>
              <a:t>Exploratory data analysis (EDA)</a:t>
            </a:r>
          </a:p>
          <a:p>
            <a:r>
              <a:rPr lang="en-US" dirty="0">
                <a:solidFill>
                  <a:schemeClr val="accent5">
                    <a:lumMod val="75000"/>
                  </a:schemeClr>
                </a:solidFill>
              </a:rPr>
              <a:t>Data cleaning</a:t>
            </a:r>
          </a:p>
          <a:p>
            <a:r>
              <a:rPr lang="en-US" dirty="0">
                <a:solidFill>
                  <a:schemeClr val="accent5">
                    <a:lumMod val="75000"/>
                  </a:schemeClr>
                </a:solidFill>
              </a:rPr>
              <a:t>Feature engineering</a:t>
            </a:r>
          </a:p>
          <a:p>
            <a:r>
              <a:rPr lang="en-US" dirty="0">
                <a:solidFill>
                  <a:schemeClr val="accent5">
                    <a:lumMod val="75000"/>
                  </a:schemeClr>
                </a:solidFill>
              </a:rPr>
              <a:t>Popularity Based Recommender System</a:t>
            </a:r>
          </a:p>
          <a:p>
            <a:r>
              <a:rPr lang="en-US" dirty="0">
                <a:solidFill>
                  <a:schemeClr val="accent5">
                    <a:lumMod val="75000"/>
                  </a:schemeClr>
                </a:solidFill>
              </a:rPr>
              <a:t>Collaborative Filtering Based Recommender System</a:t>
            </a:r>
          </a:p>
          <a:p>
            <a:r>
              <a:rPr lang="en-US" dirty="0">
                <a:solidFill>
                  <a:schemeClr val="accent5">
                    <a:lumMod val="75000"/>
                  </a:schemeClr>
                </a:solidFill>
              </a:rPr>
              <a:t>Deployment</a:t>
            </a: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a:p>
            <a:endParaRPr lang="en-US" dirty="0">
              <a:solidFill>
                <a:schemeClr val="accent5">
                  <a:lumMod val="75000"/>
                </a:schemeClr>
              </a:solidFill>
            </a:endParaRPr>
          </a:p>
        </p:txBody>
      </p:sp>
    </p:spTree>
    <p:extLst>
      <p:ext uri="{BB962C8B-B14F-4D97-AF65-F5344CB8AC3E}">
        <p14:creationId xmlns:p14="http://schemas.microsoft.com/office/powerpoint/2010/main" val="337610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88FE623-4DF2-7313-9BC3-89FDC9941FAB}"/>
              </a:ext>
            </a:extLst>
          </p:cNvPr>
          <p:cNvPicPr>
            <a:picLocks noChangeAspect="1"/>
          </p:cNvPicPr>
          <p:nvPr/>
        </p:nvPicPr>
        <p:blipFill>
          <a:blip r:embed="rId2"/>
          <a:stretch>
            <a:fillRect/>
          </a:stretch>
        </p:blipFill>
        <p:spPr>
          <a:xfrm>
            <a:off x="914400" y="229518"/>
            <a:ext cx="8344341" cy="5152379"/>
          </a:xfrm>
          <a:prstGeom prst="rect">
            <a:avLst/>
          </a:prstGeom>
        </p:spPr>
      </p:pic>
    </p:spTree>
    <p:extLst>
      <p:ext uri="{BB962C8B-B14F-4D97-AF65-F5344CB8AC3E}">
        <p14:creationId xmlns:p14="http://schemas.microsoft.com/office/powerpoint/2010/main" val="580260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478" y="1664678"/>
            <a:ext cx="7226462" cy="4829907"/>
          </a:xfrm>
          <a:prstGeom prst="rect">
            <a:avLst/>
          </a:prstGeom>
        </p:spPr>
      </p:pic>
      <p:sp>
        <p:nvSpPr>
          <p:cNvPr id="3" name="Rectangle 2"/>
          <p:cNvSpPr/>
          <p:nvPr/>
        </p:nvSpPr>
        <p:spPr>
          <a:xfrm>
            <a:off x="1242646" y="902676"/>
            <a:ext cx="8182708" cy="574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sz="2400" b="1" dirty="0" smtClean="0">
                <a:solidFill>
                  <a:schemeClr val="tx1"/>
                </a:solidFill>
                <a:latin typeface="Helvetica Neue"/>
              </a:rPr>
              <a:t>Screen shot from deployed Book recommendation app </a:t>
            </a:r>
            <a:endParaRPr lang="en-IN" sz="2400" b="1" dirty="0">
              <a:solidFill>
                <a:schemeClr val="tx1"/>
              </a:solidFill>
              <a:latin typeface="Helvetica Neue"/>
            </a:endParaRPr>
          </a:p>
        </p:txBody>
      </p:sp>
    </p:spTree>
    <p:extLst>
      <p:ext uri="{BB962C8B-B14F-4D97-AF65-F5344CB8AC3E}">
        <p14:creationId xmlns:p14="http://schemas.microsoft.com/office/powerpoint/2010/main" val="6823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9152"/>
            <a:ext cx="6879102" cy="748274"/>
          </a:xfrm>
        </p:spPr>
        <p:txBody>
          <a:bodyPr>
            <a:normAutofit/>
          </a:bodyPr>
          <a:lstStyle/>
          <a:p>
            <a:pPr algn="ctr"/>
            <a:r>
              <a:rPr lang="en-US" sz="4400" dirty="0">
                <a:solidFill>
                  <a:srgbClr val="FF0000"/>
                </a:solidFill>
                <a:latin typeface="Algerian" panose="04020705040A02060702" pitchFamily="82" charset="0"/>
              </a:rPr>
              <a:t>Problem Statement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623" b="2623"/>
          <a:stretch>
            <a:fillRect/>
          </a:stretch>
        </p:blipFill>
        <p:spPr>
          <a:xfrm>
            <a:off x="6541477" y="987424"/>
            <a:ext cx="5650523" cy="5525917"/>
          </a:xfrm>
        </p:spPr>
      </p:pic>
      <p:sp>
        <p:nvSpPr>
          <p:cNvPr id="4" name="Text Placeholder 3"/>
          <p:cNvSpPr>
            <a:spLocks noGrp="1"/>
          </p:cNvSpPr>
          <p:nvPr>
            <p:ph type="body" sz="half" idx="2"/>
          </p:nvPr>
        </p:nvSpPr>
        <p:spPr>
          <a:xfrm>
            <a:off x="182881" y="1255541"/>
            <a:ext cx="6358596" cy="5496951"/>
          </a:xfrm>
        </p:spPr>
        <p:txBody>
          <a:bodyPr>
            <a:normAutofit/>
          </a:bodyPr>
          <a:lstStyle/>
          <a:p>
            <a:r>
              <a:rPr lang="en-US" sz="2400" dirty="0">
                <a:solidFill>
                  <a:schemeClr val="accent1">
                    <a:lumMod val="75000"/>
                  </a:schemeClr>
                </a:solidFill>
              </a:rPr>
              <a:t>During the last few decades, with the rise of YouTube, Amazon, Netflix, and many other such web services, recommender systems have become much more important in our lives in terms of providing highly personalized and relevant content</a:t>
            </a:r>
          </a:p>
          <a:p>
            <a:endParaRPr lang="en-US" sz="2400" dirty="0">
              <a:solidFill>
                <a:schemeClr val="accent1">
                  <a:lumMod val="75000"/>
                </a:schemeClr>
              </a:solidFill>
            </a:endParaRPr>
          </a:p>
          <a:p>
            <a:r>
              <a:rPr lang="en-US" sz="2400" dirty="0">
                <a:solidFill>
                  <a:schemeClr val="accent1">
                    <a:lumMod val="75000"/>
                  </a:schemeClr>
                </a:solidFill>
              </a:rPr>
              <a:t>Generate the features from the dataset and use them to recommend the books accordingly to the users.</a:t>
            </a:r>
          </a:p>
          <a:p>
            <a:endParaRPr lang="en-US" sz="2400" dirty="0"/>
          </a:p>
        </p:txBody>
      </p:sp>
    </p:spTree>
    <p:extLst>
      <p:ext uri="{BB962C8B-B14F-4D97-AF65-F5344CB8AC3E}">
        <p14:creationId xmlns:p14="http://schemas.microsoft.com/office/powerpoint/2010/main" val="255815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AE2A3-5EFF-4DF0-19DB-BCC17A31B0DD}"/>
              </a:ext>
            </a:extLst>
          </p:cNvPr>
          <p:cNvSpPr>
            <a:spLocks noGrp="1"/>
          </p:cNvSpPr>
          <p:nvPr>
            <p:ph type="ctrTitle"/>
          </p:nvPr>
        </p:nvSpPr>
        <p:spPr>
          <a:xfrm>
            <a:off x="106016" y="159027"/>
            <a:ext cx="4214193" cy="1655762"/>
          </a:xfrm>
        </p:spPr>
        <p:txBody>
          <a:bodyPr>
            <a:normAutofit/>
          </a:bodyPr>
          <a:lstStyle/>
          <a:p>
            <a:r>
              <a:rPr lang="en-US" sz="4000" dirty="0">
                <a:solidFill>
                  <a:schemeClr val="accent5">
                    <a:lumMod val="75000"/>
                  </a:schemeClr>
                </a:solidFill>
              </a:rPr>
              <a:t> BOOKS Data </a:t>
            </a:r>
            <a:r>
              <a:rPr lang="en-US" sz="4000" dirty="0" smtClean="0">
                <a:solidFill>
                  <a:schemeClr val="accent5">
                    <a:lumMod val="75000"/>
                  </a:schemeClr>
                </a:solidFill>
              </a:rPr>
              <a:t>Set</a:t>
            </a:r>
            <a:r>
              <a:rPr lang="en-US" sz="6000" dirty="0">
                <a:solidFill>
                  <a:schemeClr val="accent5">
                    <a:lumMod val="75000"/>
                  </a:schemeClr>
                </a:solidFill>
              </a:rPr>
              <a:t/>
            </a:r>
            <a:br>
              <a:rPr lang="en-US" sz="6000" dirty="0">
                <a:solidFill>
                  <a:schemeClr val="accent5">
                    <a:lumMod val="75000"/>
                  </a:schemeClr>
                </a:solidFill>
              </a:rPr>
            </a:br>
            <a:endParaRPr lang="en-US" dirty="0"/>
          </a:p>
        </p:txBody>
      </p:sp>
      <p:sp>
        <p:nvSpPr>
          <p:cNvPr id="3" name="Subtitle 2">
            <a:extLst>
              <a:ext uri="{FF2B5EF4-FFF2-40B4-BE49-F238E27FC236}">
                <a16:creationId xmlns="" xmlns:a16="http://schemas.microsoft.com/office/drawing/2014/main" id="{14DA0FDB-3C9C-E12A-68AB-C40859320EE9}"/>
              </a:ext>
            </a:extLst>
          </p:cNvPr>
          <p:cNvSpPr>
            <a:spLocks noGrp="1"/>
          </p:cNvSpPr>
          <p:nvPr>
            <p:ph type="subTitle" idx="1"/>
          </p:nvPr>
        </p:nvSpPr>
        <p:spPr>
          <a:xfrm>
            <a:off x="106016" y="4876801"/>
            <a:ext cx="10561984" cy="1444486"/>
          </a:xfrm>
        </p:spPr>
        <p:txBody>
          <a:bodyPr/>
          <a:lstStyle/>
          <a:p>
            <a:pPr algn="l"/>
            <a:r>
              <a:rPr lang="en-US" dirty="0">
                <a:latin typeface="Bahnschrift Light Condensed" panose="020B0502040204020203" pitchFamily="34" charset="0"/>
              </a:rPr>
              <a:t>In books data set we can see the column of isbn, Book-title, book-Author, year-of-publication, publisher Image-URL-S,Image-URL-L.</a:t>
            </a:r>
          </a:p>
        </p:txBody>
      </p:sp>
      <p:pic>
        <p:nvPicPr>
          <p:cNvPr id="4" name="Picture 3">
            <a:extLst>
              <a:ext uri="{FF2B5EF4-FFF2-40B4-BE49-F238E27FC236}">
                <a16:creationId xmlns="" xmlns:a16="http://schemas.microsoft.com/office/drawing/2014/main" id="{0CC46490-A102-4AF1-37D0-CED4EBF74FB1}"/>
              </a:ext>
            </a:extLst>
          </p:cNvPr>
          <p:cNvPicPr>
            <a:picLocks noChangeAspect="1"/>
          </p:cNvPicPr>
          <p:nvPr/>
        </p:nvPicPr>
        <p:blipFill>
          <a:blip r:embed="rId2"/>
          <a:stretch>
            <a:fillRect/>
          </a:stretch>
        </p:blipFill>
        <p:spPr>
          <a:xfrm>
            <a:off x="106016" y="1386823"/>
            <a:ext cx="11636830" cy="2962651"/>
          </a:xfrm>
          <a:prstGeom prst="rect">
            <a:avLst/>
          </a:prstGeom>
        </p:spPr>
      </p:pic>
    </p:spTree>
    <p:extLst>
      <p:ext uri="{BB962C8B-B14F-4D97-AF65-F5344CB8AC3E}">
        <p14:creationId xmlns:p14="http://schemas.microsoft.com/office/powerpoint/2010/main" val="320675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3DB07-C7CB-608A-AE3F-671304A7F21F}"/>
              </a:ext>
            </a:extLst>
          </p:cNvPr>
          <p:cNvSpPr>
            <a:spLocks noGrp="1"/>
          </p:cNvSpPr>
          <p:nvPr>
            <p:ph type="ctrTitle"/>
          </p:nvPr>
        </p:nvSpPr>
        <p:spPr>
          <a:xfrm>
            <a:off x="1" y="132523"/>
            <a:ext cx="5645426" cy="666068"/>
          </a:xfrm>
        </p:spPr>
        <p:txBody>
          <a:bodyPr>
            <a:noAutofit/>
          </a:bodyPr>
          <a:lstStyle/>
          <a:p>
            <a:r>
              <a:rPr lang="en-US" sz="4000" dirty="0">
                <a:solidFill>
                  <a:schemeClr val="accent1"/>
                </a:solidFill>
              </a:rPr>
              <a:t>Users &amp; Ratings data set</a:t>
            </a:r>
          </a:p>
        </p:txBody>
      </p:sp>
      <p:sp>
        <p:nvSpPr>
          <p:cNvPr id="3" name="Subtitle 2">
            <a:extLst>
              <a:ext uri="{FF2B5EF4-FFF2-40B4-BE49-F238E27FC236}">
                <a16:creationId xmlns="" xmlns:a16="http://schemas.microsoft.com/office/drawing/2014/main" id="{CC1BF7D5-40F3-23D8-3182-10E7729198AC}"/>
              </a:ext>
            </a:extLst>
          </p:cNvPr>
          <p:cNvSpPr>
            <a:spLocks noGrp="1"/>
          </p:cNvSpPr>
          <p:nvPr>
            <p:ph type="subTitle" idx="1"/>
          </p:nvPr>
        </p:nvSpPr>
        <p:spPr>
          <a:xfrm>
            <a:off x="5148774" y="1406769"/>
            <a:ext cx="6724357" cy="4835005"/>
          </a:xfrm>
        </p:spPr>
        <p:txBody>
          <a:bodyPr/>
          <a:lstStyle/>
          <a:p>
            <a:pPr algn="l"/>
            <a:r>
              <a:rPr lang="en-US" dirty="0"/>
              <a:t>In ratings data set we can see User-Id, ISBN, Book-Rating column </a:t>
            </a:r>
          </a:p>
          <a:p>
            <a:pPr algn="l"/>
            <a:endParaRPr lang="en-US" dirty="0"/>
          </a:p>
          <a:p>
            <a:pPr algn="l"/>
            <a:endParaRPr lang="en-US" dirty="0"/>
          </a:p>
          <a:p>
            <a:pPr algn="l"/>
            <a:endParaRPr lang="en-US" dirty="0"/>
          </a:p>
          <a:p>
            <a:pPr algn="l"/>
            <a:endParaRPr lang="en-US" dirty="0"/>
          </a:p>
          <a:p>
            <a:pPr algn="l"/>
            <a:endParaRPr lang="en-US" dirty="0"/>
          </a:p>
          <a:p>
            <a:pPr algn="l"/>
            <a:r>
              <a:rPr lang="en-US" dirty="0"/>
              <a:t>In Ratings data set we can see the column of Users-id, Location, Age</a:t>
            </a:r>
          </a:p>
        </p:txBody>
      </p:sp>
      <p:pic>
        <p:nvPicPr>
          <p:cNvPr id="7" name="Picture 6">
            <a:extLst>
              <a:ext uri="{FF2B5EF4-FFF2-40B4-BE49-F238E27FC236}">
                <a16:creationId xmlns="" xmlns:a16="http://schemas.microsoft.com/office/drawing/2014/main" id="{D4DA04AC-8613-1CB4-FC79-7C61E83C1013}"/>
              </a:ext>
            </a:extLst>
          </p:cNvPr>
          <p:cNvPicPr>
            <a:picLocks noChangeAspect="1"/>
          </p:cNvPicPr>
          <p:nvPr/>
        </p:nvPicPr>
        <p:blipFill>
          <a:blip r:embed="rId2"/>
          <a:stretch>
            <a:fillRect/>
          </a:stretch>
        </p:blipFill>
        <p:spPr>
          <a:xfrm>
            <a:off x="450573" y="973420"/>
            <a:ext cx="4332442" cy="2341145"/>
          </a:xfrm>
          <a:prstGeom prst="rect">
            <a:avLst/>
          </a:prstGeom>
        </p:spPr>
      </p:pic>
      <p:pic>
        <p:nvPicPr>
          <p:cNvPr id="9" name="Picture 8">
            <a:extLst>
              <a:ext uri="{FF2B5EF4-FFF2-40B4-BE49-F238E27FC236}">
                <a16:creationId xmlns="" xmlns:a16="http://schemas.microsoft.com/office/drawing/2014/main" id="{B018975D-5EDF-0AFA-C76A-98F8FEB01F38}"/>
              </a:ext>
            </a:extLst>
          </p:cNvPr>
          <p:cNvPicPr>
            <a:picLocks noChangeAspect="1"/>
          </p:cNvPicPr>
          <p:nvPr/>
        </p:nvPicPr>
        <p:blipFill>
          <a:blip r:embed="rId3"/>
          <a:stretch>
            <a:fillRect/>
          </a:stretch>
        </p:blipFill>
        <p:spPr>
          <a:xfrm>
            <a:off x="238539" y="3922742"/>
            <a:ext cx="4731026" cy="2494387"/>
          </a:xfrm>
          <a:prstGeom prst="rect">
            <a:avLst/>
          </a:prstGeom>
        </p:spPr>
      </p:pic>
    </p:spTree>
    <p:extLst>
      <p:ext uri="{BB962C8B-B14F-4D97-AF65-F5344CB8AC3E}">
        <p14:creationId xmlns:p14="http://schemas.microsoft.com/office/powerpoint/2010/main" val="304411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14505F-EC83-61C5-6479-3C22545BB595}"/>
              </a:ext>
            </a:extLst>
          </p:cNvPr>
          <p:cNvSpPr>
            <a:spLocks noGrp="1"/>
          </p:cNvSpPr>
          <p:nvPr>
            <p:ph type="ctrTitle"/>
          </p:nvPr>
        </p:nvSpPr>
        <p:spPr>
          <a:xfrm>
            <a:off x="212034" y="225287"/>
            <a:ext cx="7818783" cy="1007165"/>
          </a:xfrm>
        </p:spPr>
        <p:txBody>
          <a:bodyPr/>
          <a:lstStyle/>
          <a:p>
            <a:pPr algn="l"/>
            <a:r>
              <a:rPr lang="en-US" sz="4000" dirty="0">
                <a:solidFill>
                  <a:schemeClr val="accent1"/>
                </a:solidFill>
              </a:rPr>
              <a:t>Shape &amp; size of data set</a:t>
            </a:r>
            <a:r>
              <a:rPr lang="en-US" dirty="0"/>
              <a:t>.</a:t>
            </a:r>
          </a:p>
        </p:txBody>
      </p:sp>
      <p:sp>
        <p:nvSpPr>
          <p:cNvPr id="3" name="Subtitle 2">
            <a:extLst>
              <a:ext uri="{FF2B5EF4-FFF2-40B4-BE49-F238E27FC236}">
                <a16:creationId xmlns="" xmlns:a16="http://schemas.microsoft.com/office/drawing/2014/main" id="{131AC26A-3EDC-8C74-F662-8F2273DE798C}"/>
              </a:ext>
            </a:extLst>
          </p:cNvPr>
          <p:cNvSpPr>
            <a:spLocks noGrp="1"/>
          </p:cNvSpPr>
          <p:nvPr>
            <p:ph type="subTitle" idx="1"/>
          </p:nvPr>
        </p:nvSpPr>
        <p:spPr>
          <a:xfrm>
            <a:off x="371061" y="3998846"/>
            <a:ext cx="10296939" cy="2521224"/>
          </a:xfrm>
        </p:spPr>
        <p:txBody>
          <a:bodyPr>
            <a:normAutofit/>
          </a:bodyPr>
          <a:lstStyle/>
          <a:p>
            <a:pPr algn="l"/>
            <a:r>
              <a:rPr lang="en-US" dirty="0"/>
              <a:t>Books-In Books data set there are having 271360 rows and 8 column.</a:t>
            </a:r>
          </a:p>
          <a:p>
            <a:pPr algn="l"/>
            <a:endParaRPr lang="en-US" dirty="0"/>
          </a:p>
          <a:p>
            <a:pPr algn="l"/>
            <a:r>
              <a:rPr lang="en-US" dirty="0"/>
              <a:t>Ratings- in ratings set there are having 11449780 and 3 column.</a:t>
            </a:r>
          </a:p>
          <a:p>
            <a:pPr algn="l"/>
            <a:endParaRPr lang="en-US" dirty="0"/>
          </a:p>
          <a:p>
            <a:pPr algn="l"/>
            <a:r>
              <a:rPr lang="en-US" dirty="0"/>
              <a:t>Users- In users data set there are having 278858 and 3 column. </a:t>
            </a:r>
          </a:p>
        </p:txBody>
      </p:sp>
      <p:pic>
        <p:nvPicPr>
          <p:cNvPr id="5" name="Picture 4">
            <a:extLst>
              <a:ext uri="{FF2B5EF4-FFF2-40B4-BE49-F238E27FC236}">
                <a16:creationId xmlns="" xmlns:a16="http://schemas.microsoft.com/office/drawing/2014/main" id="{0292A811-6E5D-9C54-3460-74A8846386CE}"/>
              </a:ext>
            </a:extLst>
          </p:cNvPr>
          <p:cNvPicPr>
            <a:picLocks noChangeAspect="1"/>
          </p:cNvPicPr>
          <p:nvPr/>
        </p:nvPicPr>
        <p:blipFill>
          <a:blip r:embed="rId2"/>
          <a:stretch>
            <a:fillRect/>
          </a:stretch>
        </p:blipFill>
        <p:spPr>
          <a:xfrm>
            <a:off x="530086" y="1600201"/>
            <a:ext cx="11224591" cy="2030896"/>
          </a:xfrm>
          <a:prstGeom prst="rect">
            <a:avLst/>
          </a:prstGeom>
        </p:spPr>
      </p:pic>
    </p:spTree>
    <p:extLst>
      <p:ext uri="{BB962C8B-B14F-4D97-AF65-F5344CB8AC3E}">
        <p14:creationId xmlns:p14="http://schemas.microsoft.com/office/powerpoint/2010/main" val="211283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23A67-373B-966C-14DE-4848C6618AC1}"/>
              </a:ext>
            </a:extLst>
          </p:cNvPr>
          <p:cNvSpPr>
            <a:spLocks noGrp="1"/>
          </p:cNvSpPr>
          <p:nvPr>
            <p:ph type="ctrTitle" idx="4294967295"/>
          </p:nvPr>
        </p:nvSpPr>
        <p:spPr>
          <a:xfrm>
            <a:off x="0" y="88900"/>
            <a:ext cx="7478713" cy="892175"/>
          </a:xfrm>
        </p:spPr>
        <p:txBody>
          <a:bodyPr>
            <a:normAutofit/>
          </a:bodyPr>
          <a:lstStyle/>
          <a:p>
            <a:pPr algn="l"/>
            <a:r>
              <a:rPr lang="en-US" sz="4000" dirty="0">
                <a:solidFill>
                  <a:schemeClr val="accent1"/>
                </a:solidFill>
              </a:rPr>
              <a:t>Data set information</a:t>
            </a:r>
          </a:p>
        </p:txBody>
      </p:sp>
      <p:pic>
        <p:nvPicPr>
          <p:cNvPr id="9" name="Picture 8">
            <a:extLst>
              <a:ext uri="{FF2B5EF4-FFF2-40B4-BE49-F238E27FC236}">
                <a16:creationId xmlns="" xmlns:a16="http://schemas.microsoft.com/office/drawing/2014/main" id="{1991257A-10DE-F66A-DDDE-F7CE6E1059F8}"/>
              </a:ext>
            </a:extLst>
          </p:cNvPr>
          <p:cNvPicPr>
            <a:picLocks noChangeAspect="1"/>
          </p:cNvPicPr>
          <p:nvPr/>
        </p:nvPicPr>
        <p:blipFill>
          <a:blip r:embed="rId2"/>
          <a:stretch>
            <a:fillRect/>
          </a:stretch>
        </p:blipFill>
        <p:spPr>
          <a:xfrm>
            <a:off x="0" y="980513"/>
            <a:ext cx="6096000" cy="1856936"/>
          </a:xfrm>
          <a:prstGeom prst="rect">
            <a:avLst/>
          </a:prstGeom>
        </p:spPr>
      </p:pic>
      <p:pic>
        <p:nvPicPr>
          <p:cNvPr id="11" name="Picture 10">
            <a:extLst>
              <a:ext uri="{FF2B5EF4-FFF2-40B4-BE49-F238E27FC236}">
                <a16:creationId xmlns="" xmlns:a16="http://schemas.microsoft.com/office/drawing/2014/main" id="{1DB78A01-CF0D-96A9-F11C-E011E5227B6F}"/>
              </a:ext>
            </a:extLst>
          </p:cNvPr>
          <p:cNvPicPr>
            <a:picLocks noChangeAspect="1"/>
          </p:cNvPicPr>
          <p:nvPr/>
        </p:nvPicPr>
        <p:blipFill>
          <a:blip r:embed="rId3"/>
          <a:stretch>
            <a:fillRect/>
          </a:stretch>
        </p:blipFill>
        <p:spPr>
          <a:xfrm>
            <a:off x="6453051" y="2264898"/>
            <a:ext cx="5738948" cy="2672862"/>
          </a:xfrm>
          <a:prstGeom prst="rect">
            <a:avLst/>
          </a:prstGeom>
        </p:spPr>
      </p:pic>
      <p:pic>
        <p:nvPicPr>
          <p:cNvPr id="13" name="Picture 12">
            <a:extLst>
              <a:ext uri="{FF2B5EF4-FFF2-40B4-BE49-F238E27FC236}">
                <a16:creationId xmlns="" xmlns:a16="http://schemas.microsoft.com/office/drawing/2014/main" id="{1EE48F5A-CF1B-1F98-34A9-0323C007CD15}"/>
              </a:ext>
            </a:extLst>
          </p:cNvPr>
          <p:cNvPicPr>
            <a:picLocks noChangeAspect="1"/>
          </p:cNvPicPr>
          <p:nvPr/>
        </p:nvPicPr>
        <p:blipFill>
          <a:blip r:embed="rId4"/>
          <a:stretch>
            <a:fillRect/>
          </a:stretch>
        </p:blipFill>
        <p:spPr>
          <a:xfrm>
            <a:off x="211016" y="4393414"/>
            <a:ext cx="5763064" cy="2375095"/>
          </a:xfrm>
          <a:prstGeom prst="rect">
            <a:avLst/>
          </a:prstGeom>
        </p:spPr>
      </p:pic>
    </p:spTree>
    <p:extLst>
      <p:ext uri="{BB962C8B-B14F-4D97-AF65-F5344CB8AC3E}">
        <p14:creationId xmlns:p14="http://schemas.microsoft.com/office/powerpoint/2010/main" val="136858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8A39C3B-A585-155A-048E-552AE799AFA3}"/>
              </a:ext>
            </a:extLst>
          </p:cNvPr>
          <p:cNvPicPr>
            <a:picLocks noChangeAspect="1"/>
          </p:cNvPicPr>
          <p:nvPr/>
        </p:nvPicPr>
        <p:blipFill>
          <a:blip r:embed="rId2"/>
          <a:stretch>
            <a:fillRect/>
          </a:stretch>
        </p:blipFill>
        <p:spPr>
          <a:xfrm>
            <a:off x="0" y="1514171"/>
            <a:ext cx="12192000" cy="3829657"/>
          </a:xfrm>
          <a:prstGeom prst="rect">
            <a:avLst/>
          </a:prstGeom>
        </p:spPr>
      </p:pic>
      <p:sp>
        <p:nvSpPr>
          <p:cNvPr id="5" name="TextBox 4">
            <a:extLst>
              <a:ext uri="{FF2B5EF4-FFF2-40B4-BE49-F238E27FC236}">
                <a16:creationId xmlns="" xmlns:a16="http://schemas.microsoft.com/office/drawing/2014/main" id="{A442D044-801D-E057-D33F-599950BB555A}"/>
              </a:ext>
            </a:extLst>
          </p:cNvPr>
          <p:cNvSpPr txBox="1"/>
          <p:nvPr/>
        </p:nvSpPr>
        <p:spPr>
          <a:xfrm>
            <a:off x="185530" y="398429"/>
            <a:ext cx="8441635" cy="523220"/>
          </a:xfrm>
          <a:prstGeom prst="rect">
            <a:avLst/>
          </a:prstGeom>
          <a:noFill/>
        </p:spPr>
        <p:txBody>
          <a:bodyPr wrap="square">
            <a:spAutoFit/>
          </a:bodyPr>
          <a:lstStyle/>
          <a:p>
            <a:pPr algn="l"/>
            <a:r>
              <a:rPr lang="en-US" sz="2800" b="0" i="0" dirty="0">
                <a:solidFill>
                  <a:srgbClr val="212121"/>
                </a:solidFill>
                <a:effectLst/>
                <a:latin typeface="Roboto" panose="02000000000000000000" pitchFamily="2" charset="0"/>
              </a:rPr>
              <a:t>Data cleaning</a:t>
            </a:r>
          </a:p>
        </p:txBody>
      </p:sp>
    </p:spTree>
    <p:extLst>
      <p:ext uri="{BB962C8B-B14F-4D97-AF65-F5344CB8AC3E}">
        <p14:creationId xmlns:p14="http://schemas.microsoft.com/office/powerpoint/2010/main" val="424840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73267C8-4961-3FA6-3A4E-1CE7CAE41E6D}"/>
              </a:ext>
            </a:extLst>
          </p:cNvPr>
          <p:cNvPicPr>
            <a:picLocks noChangeAspect="1"/>
          </p:cNvPicPr>
          <p:nvPr/>
        </p:nvPicPr>
        <p:blipFill>
          <a:blip r:embed="rId2"/>
          <a:stretch>
            <a:fillRect/>
          </a:stretch>
        </p:blipFill>
        <p:spPr>
          <a:xfrm>
            <a:off x="265042" y="1285461"/>
            <a:ext cx="11926957" cy="3221225"/>
          </a:xfrm>
          <a:prstGeom prst="rect">
            <a:avLst/>
          </a:prstGeom>
        </p:spPr>
      </p:pic>
      <p:sp>
        <p:nvSpPr>
          <p:cNvPr id="3" name="Subtitle 2"/>
          <p:cNvSpPr>
            <a:spLocks noGrp="1"/>
          </p:cNvSpPr>
          <p:nvPr>
            <p:ph type="subTitle" idx="4294967295"/>
          </p:nvPr>
        </p:nvSpPr>
        <p:spPr>
          <a:xfrm>
            <a:off x="888274" y="4898570"/>
            <a:ext cx="10136776" cy="1463041"/>
          </a:xfrm>
        </p:spPr>
        <p:txBody>
          <a:bodyPr>
            <a:normAutofit/>
          </a:bodyPr>
          <a:lstStyle/>
          <a:p>
            <a:pPr marL="0" indent="0" algn="ctr">
              <a:buNone/>
            </a:pPr>
            <a:r>
              <a:rPr lang="en-US" dirty="0"/>
              <a:t> we have treat </a:t>
            </a:r>
            <a:r>
              <a:rPr lang="en-US" dirty="0" smtClean="0"/>
              <a:t> All </a:t>
            </a:r>
            <a:r>
              <a:rPr lang="en-US" dirty="0"/>
              <a:t>the Missing values  in publisher  &amp; Book Author column.</a:t>
            </a:r>
          </a:p>
        </p:txBody>
      </p:sp>
    </p:spTree>
    <p:extLst>
      <p:ext uri="{BB962C8B-B14F-4D97-AF65-F5344CB8AC3E}">
        <p14:creationId xmlns:p14="http://schemas.microsoft.com/office/powerpoint/2010/main" val="261997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491</Words>
  <Application>Microsoft Office PowerPoint</Application>
  <PresentationFormat>Custom</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GROUP : 5  BOOK RECOMMENDATION SYSTEM  </vt:lpstr>
      <vt:lpstr>Content</vt:lpstr>
      <vt:lpstr>Problem Statement</vt:lpstr>
      <vt:lpstr> BOOKS Data Set </vt:lpstr>
      <vt:lpstr>Users &amp; Ratings data set</vt:lpstr>
      <vt:lpstr>Shape &amp; size of data set.</vt:lpstr>
      <vt:lpstr>Data set information</vt:lpstr>
      <vt:lpstr>PowerPoint Presentation</vt:lpstr>
      <vt:lpstr>PowerPoint Presentation</vt:lpstr>
      <vt:lpstr>PowerPoint Presentation</vt:lpstr>
      <vt:lpstr>Data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5  BOOK RECOMMENDATION SYSTEM</dc:title>
  <dc:creator>Aditya Patil</dc:creator>
  <cp:lastModifiedBy>Vinod</cp:lastModifiedBy>
  <cp:revision>45</cp:revision>
  <dcterms:created xsi:type="dcterms:W3CDTF">2023-09-28T06:06:44Z</dcterms:created>
  <dcterms:modified xsi:type="dcterms:W3CDTF">2023-10-05T05:40:49Z</dcterms:modified>
</cp:coreProperties>
</file>