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7" r:id="rId4"/>
  </p:sldMasterIdLst>
  <p:notesMasterIdLst>
    <p:notesMasterId r:id="rId24"/>
  </p:notesMasterIdLst>
  <p:handoutMasterIdLst>
    <p:handoutMasterId r:id="rId25"/>
  </p:handoutMasterIdLst>
  <p:sldIdLst>
    <p:sldId id="284" r:id="rId5"/>
    <p:sldId id="285" r:id="rId6"/>
    <p:sldId id="270" r:id="rId7"/>
    <p:sldId id="286" r:id="rId8"/>
    <p:sldId id="287" r:id="rId9"/>
    <p:sldId id="288" r:id="rId10"/>
    <p:sldId id="289" r:id="rId11"/>
    <p:sldId id="290" r:id="rId12"/>
    <p:sldId id="291" r:id="rId13"/>
    <p:sldId id="292" r:id="rId14"/>
    <p:sldId id="295" r:id="rId15"/>
    <p:sldId id="296" r:id="rId16"/>
    <p:sldId id="298" r:id="rId17"/>
    <p:sldId id="293" r:id="rId18"/>
    <p:sldId id="294" r:id="rId19"/>
    <p:sldId id="299" r:id="rId20"/>
    <p:sldId id="300" r:id="rId21"/>
    <p:sldId id="301" r:id="rId22"/>
    <p:sldId id="297" r:id="rId23"/>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1224" userDrawn="1">
          <p15:clr>
            <a:srgbClr val="A4A3A4"/>
          </p15:clr>
        </p15:guide>
        <p15:guide id="3" pos="7368" userDrawn="1">
          <p15:clr>
            <a:srgbClr val="A4A3A4"/>
          </p15:clr>
        </p15:guide>
        <p15:guide id="4" pos="312" userDrawn="1">
          <p15:clr>
            <a:srgbClr val="A4A3A4"/>
          </p15:clr>
        </p15:guide>
        <p15:guide id="6" orient="horz" pos="2856" userDrawn="1">
          <p15:clr>
            <a:srgbClr val="A4A3A4"/>
          </p15:clr>
        </p15:guide>
        <p15:guide id="7" pos="5928" userDrawn="1">
          <p15:clr>
            <a:srgbClr val="A4A3A4"/>
          </p15:clr>
        </p15:guide>
        <p15:guide id="8" pos="6168" userDrawn="1">
          <p15:clr>
            <a:srgbClr val="A4A3A4"/>
          </p15:clr>
        </p15:guide>
        <p15:guide id="9" pos="1512" userDrawn="1">
          <p15:clr>
            <a:srgbClr val="A4A3A4"/>
          </p15:clr>
        </p15:guide>
        <p15:guide id="10" orient="horz" pos="264" userDrawn="1">
          <p15:clr>
            <a:srgbClr val="A4A3A4"/>
          </p15:clr>
        </p15:guide>
        <p15:guide id="11" pos="2496" userDrawn="1">
          <p15:clr>
            <a:srgbClr val="A4A3A4"/>
          </p15:clr>
        </p15:guide>
        <p15:guide id="12" pos="2688" userDrawn="1">
          <p15:clr>
            <a:srgbClr val="A4A3A4"/>
          </p15:clr>
        </p15:guide>
        <p15:guide id="13" pos="4536" userDrawn="1">
          <p15:clr>
            <a:srgbClr val="A4A3A4"/>
          </p15:clr>
        </p15:guide>
        <p15:guide id="14" pos="4008" userDrawn="1">
          <p15:clr>
            <a:srgbClr val="A4A3A4"/>
          </p15:clr>
        </p15:guide>
        <p15:guide id="15" pos="4944" userDrawn="1">
          <p15:clr>
            <a:srgbClr val="A4A3A4"/>
          </p15:clr>
        </p15:guide>
        <p15:guide id="16" pos="5136" userDrawn="1">
          <p15:clr>
            <a:srgbClr val="A4A3A4"/>
          </p15:clr>
        </p15:guide>
        <p15:guide id="17" orient="horz" pos="1584" userDrawn="1">
          <p15:clr>
            <a:srgbClr val="A4A3A4"/>
          </p15:clr>
        </p15:guide>
        <p15:guide id="18" orient="horz" pos="2736" userDrawn="1">
          <p15:clr>
            <a:srgbClr val="A4A3A4"/>
          </p15:clr>
        </p15:guide>
        <p15:guide id="19" orient="horz" pos="3648" userDrawn="1">
          <p15:clr>
            <a:srgbClr val="A4A3A4"/>
          </p15:clr>
        </p15:guide>
        <p15:guide id="20" orient="horz" pos="864" userDrawn="1">
          <p15:clr>
            <a:srgbClr val="A4A3A4"/>
          </p15:clr>
        </p15:guide>
        <p15:guide id="21" orient="horz" pos="3984" userDrawn="1">
          <p15:clr>
            <a:srgbClr val="A4A3A4"/>
          </p15:clr>
        </p15:guide>
        <p15:guide id="22" pos="456" userDrawn="1">
          <p15:clr>
            <a:srgbClr val="A4A3A4"/>
          </p15:clr>
        </p15:guide>
        <p15:guide id="23" pos="7248" userDrawn="1">
          <p15:clr>
            <a:srgbClr val="A4A3A4"/>
          </p15:clr>
        </p15:guide>
        <p15:guide id="24" orient="horz" pos="1920" userDrawn="1">
          <p15:clr>
            <a:srgbClr val="A4A3A4"/>
          </p15:clr>
        </p15:guide>
        <p15:guide id="25" orient="horz" pos="2256" userDrawn="1">
          <p15:clr>
            <a:srgbClr val="A4A3A4"/>
          </p15:clr>
        </p15:guide>
        <p15:guide id="26" pos="7176" userDrawn="1">
          <p15:clr>
            <a:srgbClr val="A4A3A4"/>
          </p15:clr>
        </p15:guide>
        <p15:guide id="27" orient="horz" pos="1704" userDrawn="1">
          <p15:clr>
            <a:srgbClr val="A4A3A4"/>
          </p15:clr>
        </p15:guide>
        <p15:guide id="28" pos="4176" userDrawn="1">
          <p15:clr>
            <a:srgbClr val="A4A3A4"/>
          </p15:clr>
        </p15:guide>
        <p15:guide id="29" orient="horz" pos="2592" userDrawn="1">
          <p15:clr>
            <a:srgbClr val="A4A3A4"/>
          </p15:clr>
        </p15:guide>
        <p15:guide id="30" pos="6912" userDrawn="1">
          <p15:clr>
            <a:srgbClr val="A4A3A4"/>
          </p15:clr>
        </p15:guide>
        <p15:guide id="31" pos="355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2CC"/>
    <a:srgbClr val="2F5597"/>
    <a:srgbClr val="5E3324"/>
    <a:srgbClr val="D2986F"/>
    <a:srgbClr val="D8BEB2"/>
    <a:srgbClr val="753F2D"/>
    <a:srgbClr val="8A4C34"/>
    <a:srgbClr val="815550"/>
    <a:srgbClr val="A3573E"/>
    <a:srgbClr val="E7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82"/>
    <p:restoredTop sz="96327"/>
  </p:normalViewPr>
  <p:slideViewPr>
    <p:cSldViewPr snapToGrid="0">
      <p:cViewPr varScale="1">
        <p:scale>
          <a:sx n="78" d="100"/>
          <a:sy n="78" d="100"/>
        </p:scale>
        <p:origin x="797" y="67"/>
      </p:cViewPr>
      <p:guideLst>
        <p:guide orient="horz" pos="1224"/>
        <p:guide pos="7368"/>
        <p:guide pos="312"/>
        <p:guide orient="horz" pos="2856"/>
        <p:guide pos="5928"/>
        <p:guide pos="6168"/>
        <p:guide pos="1512"/>
        <p:guide orient="horz" pos="264"/>
        <p:guide pos="2496"/>
        <p:guide pos="2688"/>
        <p:guide pos="4536"/>
        <p:guide pos="4008"/>
        <p:guide pos="4944"/>
        <p:guide pos="5136"/>
        <p:guide orient="horz" pos="1584"/>
        <p:guide orient="horz" pos="2736"/>
        <p:guide orient="horz" pos="3648"/>
        <p:guide orient="horz" pos="864"/>
        <p:guide orient="horz" pos="3984"/>
        <p:guide pos="456"/>
        <p:guide pos="7248"/>
        <p:guide orient="horz" pos="1920"/>
        <p:guide orient="horz" pos="2256"/>
        <p:guide pos="7176"/>
        <p:guide orient="horz" pos="1704"/>
        <p:guide pos="4176"/>
        <p:guide orient="horz" pos="2592"/>
        <p:guide pos="6912"/>
        <p:guide pos="3552"/>
      </p:guideLst>
    </p:cSldViewPr>
  </p:slideViewPr>
  <p:notesTextViewPr>
    <p:cViewPr>
      <p:scale>
        <a:sx n="1" d="1"/>
        <a:sy n="1" d="1"/>
      </p:scale>
      <p:origin x="0" y="0"/>
    </p:cViewPr>
  </p:notesTextViewPr>
  <p:notesViewPr>
    <p:cSldViewPr snapToGrid="0">
      <p:cViewPr varScale="1">
        <p:scale>
          <a:sx n="58" d="100"/>
          <a:sy n="58" d="100"/>
        </p:scale>
        <p:origin x="2371"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8/10/relationships/authors" Targe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E8EB59-340E-481D-BAB2-37C079D505F6}"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IN"/>
        </a:p>
      </dgm:t>
    </dgm:pt>
    <dgm:pt modelId="{5B1A0E63-5C58-464B-8A35-846CB622ACF8}">
      <dgm:prSet phldrT="[Text]" custT="1"/>
      <dgm:spPr/>
      <dgm:t>
        <a:bodyPr/>
        <a:lstStyle/>
        <a:p>
          <a:r>
            <a:rPr lang="en-IN" sz="2000" b="1" i="0" dirty="0" err="1">
              <a:solidFill>
                <a:schemeClr val="accent4">
                  <a:lumMod val="20000"/>
                  <a:lumOff val="80000"/>
                </a:schemeClr>
              </a:solidFill>
            </a:rPr>
            <a:t>Madishetti</a:t>
          </a:r>
          <a:r>
            <a:rPr lang="en-IN" sz="2000" b="1" i="0" dirty="0">
              <a:solidFill>
                <a:schemeClr val="accent4">
                  <a:lumMod val="20000"/>
                  <a:lumOff val="80000"/>
                </a:schemeClr>
              </a:solidFill>
            </a:rPr>
            <a:t> </a:t>
          </a:r>
          <a:r>
            <a:rPr lang="en-IN" sz="2000" b="1" i="0" dirty="0" err="1">
              <a:solidFill>
                <a:schemeClr val="accent4">
                  <a:lumMod val="20000"/>
                  <a:lumOff val="80000"/>
                </a:schemeClr>
              </a:solidFill>
            </a:rPr>
            <a:t>Rajashekar</a:t>
          </a:r>
          <a:br>
            <a:rPr lang="en-IN" sz="2000" b="1" i="0" dirty="0">
              <a:solidFill>
                <a:schemeClr val="accent4">
                  <a:lumMod val="20000"/>
                  <a:lumOff val="80000"/>
                </a:schemeClr>
              </a:solidFill>
            </a:rPr>
          </a:br>
          <a:r>
            <a:rPr lang="en-IN" sz="2000" b="1" i="0" dirty="0">
              <a:solidFill>
                <a:schemeClr val="accent4">
                  <a:lumMod val="20000"/>
                  <a:lumOff val="80000"/>
                </a:schemeClr>
              </a:solidFill>
            </a:rPr>
            <a:t>Project Guide</a:t>
          </a:r>
          <a:endParaRPr lang="en-IN" sz="2000" b="1" dirty="0">
            <a:solidFill>
              <a:schemeClr val="accent4">
                <a:lumMod val="20000"/>
                <a:lumOff val="80000"/>
              </a:schemeClr>
            </a:solidFill>
          </a:endParaRPr>
        </a:p>
      </dgm:t>
    </dgm:pt>
    <dgm:pt modelId="{97AEA55F-8DE3-4570-833E-F6DBB5E13BBF}" type="parTrans" cxnId="{748E1537-662C-4028-9E6D-148C5D26E7C8}">
      <dgm:prSet/>
      <dgm:spPr/>
      <dgm:t>
        <a:bodyPr/>
        <a:lstStyle/>
        <a:p>
          <a:endParaRPr lang="en-IN" sz="2000" b="1">
            <a:solidFill>
              <a:schemeClr val="accent4">
                <a:lumMod val="20000"/>
                <a:lumOff val="80000"/>
              </a:schemeClr>
            </a:solidFill>
          </a:endParaRPr>
        </a:p>
      </dgm:t>
    </dgm:pt>
    <dgm:pt modelId="{039BF341-5A7C-47CE-ABA9-9A5DFEBDFE6B}" type="sibTrans" cxnId="{748E1537-662C-4028-9E6D-148C5D26E7C8}">
      <dgm:prSet/>
      <dgm:spPr/>
      <dgm:t>
        <a:bodyPr/>
        <a:lstStyle/>
        <a:p>
          <a:endParaRPr lang="en-IN" sz="2000" b="1">
            <a:solidFill>
              <a:schemeClr val="accent4">
                <a:lumMod val="20000"/>
                <a:lumOff val="80000"/>
              </a:schemeClr>
            </a:solidFill>
          </a:endParaRPr>
        </a:p>
      </dgm:t>
    </dgm:pt>
    <dgm:pt modelId="{591BA67B-1402-4B26-A564-7437C6AF05AE}" type="asst">
      <dgm:prSet phldrT="[Text]" custT="1"/>
      <dgm:spPr/>
      <dgm:t>
        <a:bodyPr/>
        <a:lstStyle/>
        <a:p>
          <a:r>
            <a:rPr lang="en-IN" sz="2000" b="1" dirty="0" err="1">
              <a:solidFill>
                <a:schemeClr val="accent4">
                  <a:lumMod val="20000"/>
                  <a:lumOff val="80000"/>
                </a:schemeClr>
              </a:solidFill>
            </a:rPr>
            <a:t>Bapuram</a:t>
          </a:r>
          <a:r>
            <a:rPr lang="en-IN" sz="2000" b="1" dirty="0">
              <a:solidFill>
                <a:schemeClr val="accent4">
                  <a:lumMod val="20000"/>
                  <a:lumOff val="80000"/>
                </a:schemeClr>
              </a:solidFill>
            </a:rPr>
            <a:t> Pallavi</a:t>
          </a:r>
          <a:br>
            <a:rPr lang="en-IN" sz="2000" b="1" dirty="0">
              <a:solidFill>
                <a:schemeClr val="accent4">
                  <a:lumMod val="20000"/>
                  <a:lumOff val="80000"/>
                </a:schemeClr>
              </a:solidFill>
            </a:rPr>
          </a:br>
          <a:r>
            <a:rPr lang="en-IN" sz="2000" b="1" dirty="0">
              <a:solidFill>
                <a:schemeClr val="accent4">
                  <a:lumMod val="20000"/>
                  <a:lumOff val="80000"/>
                </a:schemeClr>
              </a:solidFill>
            </a:rPr>
            <a:t>Project Coordinator</a:t>
          </a:r>
        </a:p>
      </dgm:t>
    </dgm:pt>
    <dgm:pt modelId="{97DA3E77-8ED4-450B-9CD2-124F563D8EDF}" type="parTrans" cxnId="{B4085F67-2555-4547-9724-E6C2B1875EEE}">
      <dgm:prSet/>
      <dgm:spPr/>
      <dgm:t>
        <a:bodyPr/>
        <a:lstStyle/>
        <a:p>
          <a:endParaRPr lang="en-IN" sz="2000" b="1">
            <a:solidFill>
              <a:schemeClr val="accent4">
                <a:lumMod val="20000"/>
                <a:lumOff val="80000"/>
              </a:schemeClr>
            </a:solidFill>
          </a:endParaRPr>
        </a:p>
      </dgm:t>
    </dgm:pt>
    <dgm:pt modelId="{AA274736-BFD3-4A97-8F3F-7CD6985F43D7}" type="sibTrans" cxnId="{B4085F67-2555-4547-9724-E6C2B1875EEE}">
      <dgm:prSet/>
      <dgm:spPr/>
      <dgm:t>
        <a:bodyPr/>
        <a:lstStyle/>
        <a:p>
          <a:endParaRPr lang="en-IN" sz="2000" b="1">
            <a:solidFill>
              <a:schemeClr val="accent4">
                <a:lumMod val="20000"/>
                <a:lumOff val="80000"/>
              </a:schemeClr>
            </a:solidFill>
          </a:endParaRPr>
        </a:p>
      </dgm:t>
    </dgm:pt>
    <dgm:pt modelId="{58BE7F58-6C9E-4927-8A12-F29473928748}">
      <dgm:prSet phldrT="[Text]" custT="1"/>
      <dgm:spPr/>
      <dgm:t>
        <a:bodyPr/>
        <a:lstStyle/>
        <a:p>
          <a:r>
            <a:rPr lang="en-IN" sz="2000" b="1" i="0" dirty="0">
              <a:solidFill>
                <a:schemeClr val="accent4">
                  <a:lumMod val="20000"/>
                  <a:lumOff val="80000"/>
                </a:schemeClr>
              </a:solidFill>
            </a:rPr>
            <a:t>Rathan Nayaka C</a:t>
          </a:r>
          <a:br>
            <a:rPr lang="en-IN" sz="2000" b="1" i="0" dirty="0">
              <a:solidFill>
                <a:schemeClr val="accent4">
                  <a:lumMod val="20000"/>
                  <a:lumOff val="80000"/>
                </a:schemeClr>
              </a:solidFill>
            </a:rPr>
          </a:br>
          <a:r>
            <a:rPr lang="en-IN" sz="2000" b="1" i="0" dirty="0">
              <a:solidFill>
                <a:schemeClr val="accent4">
                  <a:lumMod val="20000"/>
                  <a:lumOff val="80000"/>
                </a:schemeClr>
              </a:solidFill>
            </a:rPr>
            <a:t>Team Member</a:t>
          </a:r>
          <a:endParaRPr lang="en-IN" sz="2000" b="1" dirty="0">
            <a:solidFill>
              <a:schemeClr val="accent4">
                <a:lumMod val="20000"/>
                <a:lumOff val="80000"/>
              </a:schemeClr>
            </a:solidFill>
          </a:endParaRPr>
        </a:p>
      </dgm:t>
    </dgm:pt>
    <dgm:pt modelId="{04878DDF-DAB1-4BD7-8012-6B26006C3EDB}" type="parTrans" cxnId="{5F187D2E-FDFC-4A40-A8F7-C8E78D581B42}">
      <dgm:prSet/>
      <dgm:spPr/>
      <dgm:t>
        <a:bodyPr/>
        <a:lstStyle/>
        <a:p>
          <a:endParaRPr lang="en-IN" sz="2000" b="1">
            <a:solidFill>
              <a:schemeClr val="accent4">
                <a:lumMod val="20000"/>
                <a:lumOff val="80000"/>
              </a:schemeClr>
            </a:solidFill>
          </a:endParaRPr>
        </a:p>
      </dgm:t>
    </dgm:pt>
    <dgm:pt modelId="{6C1E4B8E-E0C5-4127-8D0E-248990807FCC}" type="sibTrans" cxnId="{5F187D2E-FDFC-4A40-A8F7-C8E78D581B42}">
      <dgm:prSet/>
      <dgm:spPr/>
      <dgm:t>
        <a:bodyPr/>
        <a:lstStyle/>
        <a:p>
          <a:endParaRPr lang="en-IN" sz="2000" b="1">
            <a:solidFill>
              <a:schemeClr val="accent4">
                <a:lumMod val="20000"/>
                <a:lumOff val="80000"/>
              </a:schemeClr>
            </a:solidFill>
          </a:endParaRPr>
        </a:p>
      </dgm:t>
    </dgm:pt>
    <dgm:pt modelId="{CDBE6039-129C-4F7D-BBAC-864063E372BA}">
      <dgm:prSet phldrT="[Text]" custT="1"/>
      <dgm:spPr/>
      <dgm:t>
        <a:bodyPr/>
        <a:lstStyle/>
        <a:p>
          <a:r>
            <a:rPr lang="en-IN" sz="2000" b="1" i="0" dirty="0">
              <a:solidFill>
                <a:schemeClr val="accent4">
                  <a:lumMod val="20000"/>
                  <a:lumOff val="80000"/>
                </a:schemeClr>
              </a:solidFill>
            </a:rPr>
            <a:t>Megha </a:t>
          </a:r>
          <a:r>
            <a:rPr lang="en-IN" sz="2000" b="1" i="0" dirty="0" err="1">
              <a:solidFill>
                <a:schemeClr val="accent4">
                  <a:lumMod val="20000"/>
                  <a:lumOff val="80000"/>
                </a:schemeClr>
              </a:solidFill>
            </a:rPr>
            <a:t>Kulakarni</a:t>
          </a:r>
          <a:br>
            <a:rPr lang="en-IN" sz="2000" b="1" i="0" dirty="0">
              <a:solidFill>
                <a:schemeClr val="accent4">
                  <a:lumMod val="20000"/>
                  <a:lumOff val="80000"/>
                </a:schemeClr>
              </a:solidFill>
            </a:rPr>
          </a:br>
          <a:r>
            <a:rPr lang="en-IN" sz="2000" b="1" i="0" dirty="0">
              <a:solidFill>
                <a:schemeClr val="accent4">
                  <a:lumMod val="20000"/>
                  <a:lumOff val="80000"/>
                </a:schemeClr>
              </a:solidFill>
            </a:rPr>
            <a:t>Team Member</a:t>
          </a:r>
          <a:endParaRPr lang="en-IN" sz="2000" b="1" dirty="0">
            <a:solidFill>
              <a:schemeClr val="accent4">
                <a:lumMod val="20000"/>
                <a:lumOff val="80000"/>
              </a:schemeClr>
            </a:solidFill>
          </a:endParaRPr>
        </a:p>
      </dgm:t>
    </dgm:pt>
    <dgm:pt modelId="{F3D1B430-B5B9-4D45-909A-AA0529217DAA}" type="parTrans" cxnId="{A82DC11B-FB7C-48C9-A5B8-3B8702C9F98B}">
      <dgm:prSet/>
      <dgm:spPr/>
      <dgm:t>
        <a:bodyPr/>
        <a:lstStyle/>
        <a:p>
          <a:endParaRPr lang="en-IN" sz="2000" b="1">
            <a:solidFill>
              <a:schemeClr val="accent4">
                <a:lumMod val="20000"/>
                <a:lumOff val="80000"/>
              </a:schemeClr>
            </a:solidFill>
          </a:endParaRPr>
        </a:p>
      </dgm:t>
    </dgm:pt>
    <dgm:pt modelId="{CE96DB30-E816-422F-8D9F-66CE36EC74DD}" type="sibTrans" cxnId="{A82DC11B-FB7C-48C9-A5B8-3B8702C9F98B}">
      <dgm:prSet/>
      <dgm:spPr/>
      <dgm:t>
        <a:bodyPr/>
        <a:lstStyle/>
        <a:p>
          <a:endParaRPr lang="en-IN" sz="2000" b="1">
            <a:solidFill>
              <a:schemeClr val="accent4">
                <a:lumMod val="20000"/>
                <a:lumOff val="80000"/>
              </a:schemeClr>
            </a:solidFill>
          </a:endParaRPr>
        </a:p>
      </dgm:t>
    </dgm:pt>
    <dgm:pt modelId="{55628CF6-6E69-4F04-A665-B1F9DB235218}">
      <dgm:prSet phldrT="[Text]" custT="1"/>
      <dgm:spPr/>
      <dgm:t>
        <a:bodyPr/>
        <a:lstStyle/>
        <a:p>
          <a:r>
            <a:rPr lang="en-IN" sz="2000" b="1" i="0" dirty="0">
              <a:solidFill>
                <a:schemeClr val="accent4">
                  <a:lumMod val="20000"/>
                  <a:lumOff val="80000"/>
                </a:schemeClr>
              </a:solidFill>
            </a:rPr>
            <a:t>Shiva Kumar</a:t>
          </a:r>
          <a:br>
            <a:rPr lang="en-IN" sz="2000" b="1" i="0" dirty="0">
              <a:solidFill>
                <a:schemeClr val="accent4">
                  <a:lumMod val="20000"/>
                  <a:lumOff val="80000"/>
                </a:schemeClr>
              </a:solidFill>
            </a:rPr>
          </a:br>
          <a:r>
            <a:rPr lang="en-IN" sz="2000" b="1" i="0" dirty="0">
              <a:solidFill>
                <a:schemeClr val="accent4">
                  <a:lumMod val="20000"/>
                  <a:lumOff val="80000"/>
                </a:schemeClr>
              </a:solidFill>
            </a:rPr>
            <a:t>Team Member </a:t>
          </a:r>
          <a:endParaRPr lang="en-IN" sz="2000" b="1" dirty="0">
            <a:solidFill>
              <a:schemeClr val="accent4">
                <a:lumMod val="20000"/>
                <a:lumOff val="80000"/>
              </a:schemeClr>
            </a:solidFill>
          </a:endParaRPr>
        </a:p>
      </dgm:t>
    </dgm:pt>
    <dgm:pt modelId="{D57BF4A5-36A8-4D43-B078-277BB3E75D43}" type="parTrans" cxnId="{22D90B3E-40EE-45CD-9EB2-4FA9DD712B75}">
      <dgm:prSet/>
      <dgm:spPr/>
      <dgm:t>
        <a:bodyPr/>
        <a:lstStyle/>
        <a:p>
          <a:endParaRPr lang="en-IN" sz="2000" b="1">
            <a:solidFill>
              <a:schemeClr val="accent4">
                <a:lumMod val="20000"/>
                <a:lumOff val="80000"/>
              </a:schemeClr>
            </a:solidFill>
          </a:endParaRPr>
        </a:p>
      </dgm:t>
    </dgm:pt>
    <dgm:pt modelId="{00447C16-EC5C-4859-9965-8ADD870D03F2}" type="sibTrans" cxnId="{22D90B3E-40EE-45CD-9EB2-4FA9DD712B75}">
      <dgm:prSet/>
      <dgm:spPr/>
      <dgm:t>
        <a:bodyPr/>
        <a:lstStyle/>
        <a:p>
          <a:endParaRPr lang="en-IN" sz="2000" b="1">
            <a:solidFill>
              <a:schemeClr val="accent4">
                <a:lumMod val="20000"/>
                <a:lumOff val="80000"/>
              </a:schemeClr>
            </a:solidFill>
          </a:endParaRPr>
        </a:p>
      </dgm:t>
    </dgm:pt>
    <dgm:pt modelId="{6EBE6AE5-4CF6-48D3-A216-FF942C27BA38}">
      <dgm:prSet phldrT="[Text]" custT="1"/>
      <dgm:spPr/>
      <dgm:t>
        <a:bodyPr/>
        <a:lstStyle/>
        <a:p>
          <a:r>
            <a:rPr lang="en-IN" sz="2000" b="1" i="0" dirty="0">
              <a:solidFill>
                <a:schemeClr val="accent4">
                  <a:lumMod val="20000"/>
                  <a:lumOff val="80000"/>
                </a:schemeClr>
              </a:solidFill>
            </a:rPr>
            <a:t>Prajwal Babu</a:t>
          </a:r>
          <a:br>
            <a:rPr lang="en-IN" sz="2000" b="1" i="0" dirty="0">
              <a:solidFill>
                <a:schemeClr val="accent4">
                  <a:lumMod val="20000"/>
                  <a:lumOff val="80000"/>
                </a:schemeClr>
              </a:solidFill>
            </a:rPr>
          </a:br>
          <a:r>
            <a:rPr lang="en-IN" sz="2000" b="1" i="0" dirty="0">
              <a:solidFill>
                <a:schemeClr val="accent4">
                  <a:lumMod val="20000"/>
                  <a:lumOff val="80000"/>
                </a:schemeClr>
              </a:solidFill>
            </a:rPr>
            <a:t>Team Member</a:t>
          </a:r>
          <a:endParaRPr lang="en-IN" sz="2000" b="1" dirty="0">
            <a:solidFill>
              <a:schemeClr val="accent4">
                <a:lumMod val="20000"/>
                <a:lumOff val="80000"/>
              </a:schemeClr>
            </a:solidFill>
          </a:endParaRPr>
        </a:p>
      </dgm:t>
    </dgm:pt>
    <dgm:pt modelId="{B86B59A0-DA01-4BDE-B9F0-A508D9F8B129}" type="parTrans" cxnId="{69CFDCD4-58E4-4A0C-927A-372C06CF7840}">
      <dgm:prSet/>
      <dgm:spPr/>
      <dgm:t>
        <a:bodyPr/>
        <a:lstStyle/>
        <a:p>
          <a:endParaRPr lang="en-IN" sz="2000" b="1">
            <a:solidFill>
              <a:schemeClr val="accent4">
                <a:lumMod val="20000"/>
                <a:lumOff val="80000"/>
              </a:schemeClr>
            </a:solidFill>
          </a:endParaRPr>
        </a:p>
      </dgm:t>
    </dgm:pt>
    <dgm:pt modelId="{C074F0A0-EC2F-49C0-A22E-69EAC9E3EBDF}" type="sibTrans" cxnId="{69CFDCD4-58E4-4A0C-927A-372C06CF7840}">
      <dgm:prSet/>
      <dgm:spPr/>
      <dgm:t>
        <a:bodyPr/>
        <a:lstStyle/>
        <a:p>
          <a:endParaRPr lang="en-IN" sz="2000" b="1">
            <a:solidFill>
              <a:schemeClr val="accent4">
                <a:lumMod val="20000"/>
                <a:lumOff val="80000"/>
              </a:schemeClr>
            </a:solidFill>
          </a:endParaRPr>
        </a:p>
      </dgm:t>
    </dgm:pt>
    <dgm:pt modelId="{6E630D11-CB31-4F72-B403-80E706034571}">
      <dgm:prSet phldrT="[Text]" custT="1"/>
      <dgm:spPr/>
      <dgm:t>
        <a:bodyPr/>
        <a:lstStyle/>
        <a:p>
          <a:r>
            <a:rPr lang="en-IN" sz="2000" b="1" i="0" dirty="0" err="1">
              <a:solidFill>
                <a:schemeClr val="accent4">
                  <a:lumMod val="20000"/>
                  <a:lumOff val="80000"/>
                </a:schemeClr>
              </a:solidFill>
            </a:rPr>
            <a:t>Adwaith</a:t>
          </a:r>
          <a:r>
            <a:rPr lang="en-IN" sz="2000" b="1" i="0" dirty="0">
              <a:solidFill>
                <a:schemeClr val="accent4">
                  <a:lumMod val="20000"/>
                  <a:lumOff val="80000"/>
                </a:schemeClr>
              </a:solidFill>
            </a:rPr>
            <a:t> </a:t>
          </a:r>
          <a:r>
            <a:rPr lang="en-IN" sz="2000" b="1" i="0" dirty="0" err="1">
              <a:solidFill>
                <a:schemeClr val="accent4">
                  <a:lumMod val="20000"/>
                  <a:lumOff val="80000"/>
                </a:schemeClr>
              </a:solidFill>
            </a:rPr>
            <a:t>Mp</a:t>
          </a:r>
          <a:br>
            <a:rPr lang="en-IN" sz="2000" b="1" i="0" dirty="0">
              <a:solidFill>
                <a:schemeClr val="accent4">
                  <a:lumMod val="20000"/>
                  <a:lumOff val="80000"/>
                </a:schemeClr>
              </a:solidFill>
            </a:rPr>
          </a:br>
          <a:r>
            <a:rPr lang="en-IN" sz="2000" b="1" i="0" dirty="0">
              <a:solidFill>
                <a:schemeClr val="accent4">
                  <a:lumMod val="20000"/>
                  <a:lumOff val="80000"/>
                </a:schemeClr>
              </a:solidFill>
            </a:rPr>
            <a:t>Team Member</a:t>
          </a:r>
          <a:endParaRPr lang="en-IN" sz="2000" b="1" dirty="0">
            <a:solidFill>
              <a:schemeClr val="accent4">
                <a:lumMod val="20000"/>
                <a:lumOff val="80000"/>
              </a:schemeClr>
            </a:solidFill>
          </a:endParaRPr>
        </a:p>
      </dgm:t>
    </dgm:pt>
    <dgm:pt modelId="{8BFDF1B6-386C-4CAA-BB37-7C595595C69F}" type="parTrans" cxnId="{D1A712E6-088F-4688-952E-1E69CBFB5E96}">
      <dgm:prSet/>
      <dgm:spPr/>
      <dgm:t>
        <a:bodyPr/>
        <a:lstStyle/>
        <a:p>
          <a:endParaRPr lang="en-IN" sz="2000" b="1">
            <a:solidFill>
              <a:schemeClr val="accent4">
                <a:lumMod val="20000"/>
                <a:lumOff val="80000"/>
              </a:schemeClr>
            </a:solidFill>
          </a:endParaRPr>
        </a:p>
      </dgm:t>
    </dgm:pt>
    <dgm:pt modelId="{28FEA08A-D1E3-403E-A1E6-E6DD31F8DD06}" type="sibTrans" cxnId="{D1A712E6-088F-4688-952E-1E69CBFB5E96}">
      <dgm:prSet/>
      <dgm:spPr/>
      <dgm:t>
        <a:bodyPr/>
        <a:lstStyle/>
        <a:p>
          <a:endParaRPr lang="en-IN" sz="2000" b="1">
            <a:solidFill>
              <a:schemeClr val="accent4">
                <a:lumMod val="20000"/>
                <a:lumOff val="80000"/>
              </a:schemeClr>
            </a:solidFill>
          </a:endParaRPr>
        </a:p>
      </dgm:t>
    </dgm:pt>
    <dgm:pt modelId="{E3213F57-D360-4DE4-A149-05559F20F736}">
      <dgm:prSet phldrT="[Text]" custT="1"/>
      <dgm:spPr/>
      <dgm:t>
        <a:bodyPr/>
        <a:lstStyle/>
        <a:p>
          <a:r>
            <a:rPr lang="en-IN" sz="2000" b="1" i="0" dirty="0">
              <a:solidFill>
                <a:schemeClr val="accent4">
                  <a:lumMod val="20000"/>
                  <a:lumOff val="80000"/>
                </a:schemeClr>
              </a:solidFill>
            </a:rPr>
            <a:t>Swati </a:t>
          </a:r>
          <a:r>
            <a:rPr lang="en-IN" sz="2000" b="1" i="0" dirty="0" err="1">
              <a:solidFill>
                <a:schemeClr val="accent4">
                  <a:lumMod val="20000"/>
                  <a:lumOff val="80000"/>
                </a:schemeClr>
              </a:solidFill>
            </a:rPr>
            <a:t>Ramniranjan</a:t>
          </a:r>
          <a:br>
            <a:rPr lang="en-IN" sz="2000" b="1" i="0" dirty="0">
              <a:solidFill>
                <a:schemeClr val="accent4">
                  <a:lumMod val="20000"/>
                  <a:lumOff val="80000"/>
                </a:schemeClr>
              </a:solidFill>
            </a:rPr>
          </a:br>
          <a:r>
            <a:rPr lang="en-IN" sz="2000" b="1" i="0" dirty="0">
              <a:solidFill>
                <a:schemeClr val="accent4">
                  <a:lumMod val="20000"/>
                  <a:lumOff val="80000"/>
                </a:schemeClr>
              </a:solidFill>
            </a:rPr>
            <a:t>Team member</a:t>
          </a:r>
          <a:endParaRPr lang="en-IN" sz="2000" b="1" dirty="0">
            <a:solidFill>
              <a:schemeClr val="accent4">
                <a:lumMod val="20000"/>
                <a:lumOff val="80000"/>
              </a:schemeClr>
            </a:solidFill>
          </a:endParaRPr>
        </a:p>
      </dgm:t>
    </dgm:pt>
    <dgm:pt modelId="{9DABAA3E-9D06-45CF-83F5-F69630024578}" type="parTrans" cxnId="{DF6B37E9-9BB7-46CC-AB3A-AEE3942B175A}">
      <dgm:prSet/>
      <dgm:spPr/>
      <dgm:t>
        <a:bodyPr/>
        <a:lstStyle/>
        <a:p>
          <a:endParaRPr lang="en-IN" sz="2000" b="1">
            <a:solidFill>
              <a:schemeClr val="accent4">
                <a:lumMod val="20000"/>
                <a:lumOff val="80000"/>
              </a:schemeClr>
            </a:solidFill>
          </a:endParaRPr>
        </a:p>
      </dgm:t>
    </dgm:pt>
    <dgm:pt modelId="{FDA9D1CF-C932-46CE-BBB1-66B0E516CDCD}" type="sibTrans" cxnId="{DF6B37E9-9BB7-46CC-AB3A-AEE3942B175A}">
      <dgm:prSet/>
      <dgm:spPr/>
      <dgm:t>
        <a:bodyPr/>
        <a:lstStyle/>
        <a:p>
          <a:endParaRPr lang="en-IN" sz="2000" b="1">
            <a:solidFill>
              <a:schemeClr val="accent4">
                <a:lumMod val="20000"/>
                <a:lumOff val="80000"/>
              </a:schemeClr>
            </a:solidFill>
          </a:endParaRPr>
        </a:p>
      </dgm:t>
    </dgm:pt>
    <dgm:pt modelId="{651CA2C3-E751-43A6-A04F-739B9D298B76}">
      <dgm:prSet phldrT="[Text]" custT="1"/>
      <dgm:spPr/>
      <dgm:t>
        <a:bodyPr/>
        <a:lstStyle/>
        <a:p>
          <a:r>
            <a:rPr lang="en-IN" sz="2000" b="1" i="0" dirty="0">
              <a:solidFill>
                <a:schemeClr val="accent4">
                  <a:lumMod val="20000"/>
                  <a:lumOff val="80000"/>
                </a:schemeClr>
              </a:solidFill>
            </a:rPr>
            <a:t>Dheeraj</a:t>
          </a:r>
          <a:br>
            <a:rPr lang="en-IN" sz="2000" b="1" i="0" dirty="0">
              <a:solidFill>
                <a:schemeClr val="accent4">
                  <a:lumMod val="20000"/>
                  <a:lumOff val="80000"/>
                </a:schemeClr>
              </a:solidFill>
            </a:rPr>
          </a:br>
          <a:r>
            <a:rPr lang="en-IN" sz="2000" b="1" i="0" dirty="0">
              <a:solidFill>
                <a:schemeClr val="accent4">
                  <a:lumMod val="20000"/>
                  <a:lumOff val="80000"/>
                </a:schemeClr>
              </a:solidFill>
            </a:rPr>
            <a:t>Team Member</a:t>
          </a:r>
          <a:endParaRPr lang="en-IN" sz="2000" b="1" dirty="0">
            <a:solidFill>
              <a:schemeClr val="accent4">
                <a:lumMod val="20000"/>
                <a:lumOff val="80000"/>
              </a:schemeClr>
            </a:solidFill>
          </a:endParaRPr>
        </a:p>
      </dgm:t>
    </dgm:pt>
    <dgm:pt modelId="{9727A5AE-9E16-44AB-9254-C41B5E2B5BE3}" type="parTrans" cxnId="{81258AAD-7113-486F-BFC5-64470170512F}">
      <dgm:prSet/>
      <dgm:spPr/>
      <dgm:t>
        <a:bodyPr/>
        <a:lstStyle/>
        <a:p>
          <a:endParaRPr lang="en-IN"/>
        </a:p>
      </dgm:t>
    </dgm:pt>
    <dgm:pt modelId="{AA7E62A1-01C3-4007-9B50-04801B878C3C}" type="sibTrans" cxnId="{81258AAD-7113-486F-BFC5-64470170512F}">
      <dgm:prSet/>
      <dgm:spPr/>
      <dgm:t>
        <a:bodyPr/>
        <a:lstStyle/>
        <a:p>
          <a:endParaRPr lang="en-IN"/>
        </a:p>
      </dgm:t>
    </dgm:pt>
    <dgm:pt modelId="{5F7969BB-12D0-484C-A2DD-1CF3E73E9D37}" type="pres">
      <dgm:prSet presAssocID="{9FE8EB59-340E-481D-BAB2-37C079D505F6}" presName="Name0" presStyleCnt="0">
        <dgm:presLayoutVars>
          <dgm:orgChart val="1"/>
          <dgm:chPref val="1"/>
          <dgm:dir/>
          <dgm:animOne val="branch"/>
          <dgm:animLvl val="lvl"/>
          <dgm:resizeHandles/>
        </dgm:presLayoutVars>
      </dgm:prSet>
      <dgm:spPr/>
    </dgm:pt>
    <dgm:pt modelId="{F8F258F2-C626-4A7E-A8DE-2E45D14580F9}" type="pres">
      <dgm:prSet presAssocID="{5B1A0E63-5C58-464B-8A35-846CB622ACF8}" presName="hierRoot1" presStyleCnt="0">
        <dgm:presLayoutVars>
          <dgm:hierBranch val="init"/>
        </dgm:presLayoutVars>
      </dgm:prSet>
      <dgm:spPr/>
    </dgm:pt>
    <dgm:pt modelId="{42BA2446-9666-4FD5-9CEA-CBB228464661}" type="pres">
      <dgm:prSet presAssocID="{5B1A0E63-5C58-464B-8A35-846CB622ACF8}" presName="rootComposite1" presStyleCnt="0"/>
      <dgm:spPr/>
    </dgm:pt>
    <dgm:pt modelId="{14AFED6F-E1B5-432B-9C1E-82C9E64621B9}" type="pres">
      <dgm:prSet presAssocID="{5B1A0E63-5C58-464B-8A35-846CB622ACF8}" presName="rootText1" presStyleLbl="alignAcc1" presStyleIdx="0" presStyleCnt="0" custScaleX="267103" custScaleY="283934">
        <dgm:presLayoutVars>
          <dgm:chPref val="3"/>
        </dgm:presLayoutVars>
      </dgm:prSet>
      <dgm:spPr/>
    </dgm:pt>
    <dgm:pt modelId="{A6C8215A-BF2C-429D-B730-3B1A07F73846}" type="pres">
      <dgm:prSet presAssocID="{5B1A0E63-5C58-464B-8A35-846CB622ACF8}" presName="topArc1" presStyleLbl="parChTrans1D1" presStyleIdx="0" presStyleCnt="18"/>
      <dgm:spPr/>
    </dgm:pt>
    <dgm:pt modelId="{772810F8-1F4A-4417-B8DC-F6C110C9F4D8}" type="pres">
      <dgm:prSet presAssocID="{5B1A0E63-5C58-464B-8A35-846CB622ACF8}" presName="bottomArc1" presStyleLbl="parChTrans1D1" presStyleIdx="1" presStyleCnt="18"/>
      <dgm:spPr/>
    </dgm:pt>
    <dgm:pt modelId="{1A4395C8-B331-42A0-8D98-F92764C65454}" type="pres">
      <dgm:prSet presAssocID="{5B1A0E63-5C58-464B-8A35-846CB622ACF8}" presName="topConnNode1" presStyleLbl="node1" presStyleIdx="0" presStyleCnt="0"/>
      <dgm:spPr/>
    </dgm:pt>
    <dgm:pt modelId="{4F9BC7E8-3901-4437-A3DF-6B8385E2F279}" type="pres">
      <dgm:prSet presAssocID="{5B1A0E63-5C58-464B-8A35-846CB622ACF8}" presName="hierChild2" presStyleCnt="0"/>
      <dgm:spPr/>
    </dgm:pt>
    <dgm:pt modelId="{4CCC08F0-3109-46D9-86BF-8BCE28F52E29}" type="pres">
      <dgm:prSet presAssocID="{9DABAA3E-9D06-45CF-83F5-F69630024578}" presName="Name28" presStyleLbl="parChTrans1D2" presStyleIdx="0" presStyleCnt="8"/>
      <dgm:spPr/>
    </dgm:pt>
    <dgm:pt modelId="{50B0B90B-19AA-46FA-8056-91D9487EA663}" type="pres">
      <dgm:prSet presAssocID="{E3213F57-D360-4DE4-A149-05559F20F736}" presName="hierRoot2" presStyleCnt="0">
        <dgm:presLayoutVars>
          <dgm:hierBranch val="init"/>
        </dgm:presLayoutVars>
      </dgm:prSet>
      <dgm:spPr/>
    </dgm:pt>
    <dgm:pt modelId="{66EBD186-7240-4A43-BD67-3482440E26C2}" type="pres">
      <dgm:prSet presAssocID="{E3213F57-D360-4DE4-A149-05559F20F736}" presName="rootComposite2" presStyleCnt="0"/>
      <dgm:spPr/>
    </dgm:pt>
    <dgm:pt modelId="{AD421AB0-C789-4977-8BA6-AE17CEB22C56}" type="pres">
      <dgm:prSet presAssocID="{E3213F57-D360-4DE4-A149-05559F20F736}" presName="rootText2" presStyleLbl="alignAcc1" presStyleIdx="0" presStyleCnt="0" custScaleX="195208">
        <dgm:presLayoutVars>
          <dgm:chPref val="3"/>
        </dgm:presLayoutVars>
      </dgm:prSet>
      <dgm:spPr/>
    </dgm:pt>
    <dgm:pt modelId="{B7E94AF7-5CD3-41AF-90EB-1296EE142930}" type="pres">
      <dgm:prSet presAssocID="{E3213F57-D360-4DE4-A149-05559F20F736}" presName="topArc2" presStyleLbl="parChTrans1D1" presStyleIdx="2" presStyleCnt="18"/>
      <dgm:spPr/>
    </dgm:pt>
    <dgm:pt modelId="{63057CBE-40EB-4F66-8A03-A48A324C19B2}" type="pres">
      <dgm:prSet presAssocID="{E3213F57-D360-4DE4-A149-05559F20F736}" presName="bottomArc2" presStyleLbl="parChTrans1D1" presStyleIdx="3" presStyleCnt="18"/>
      <dgm:spPr/>
    </dgm:pt>
    <dgm:pt modelId="{36397055-7314-4F86-A585-F9D3FC1D7CA3}" type="pres">
      <dgm:prSet presAssocID="{E3213F57-D360-4DE4-A149-05559F20F736}" presName="topConnNode2" presStyleLbl="node2" presStyleIdx="0" presStyleCnt="0"/>
      <dgm:spPr/>
    </dgm:pt>
    <dgm:pt modelId="{08E13BF3-CEEC-4EB4-8355-D29B2E75130B}" type="pres">
      <dgm:prSet presAssocID="{E3213F57-D360-4DE4-A149-05559F20F736}" presName="hierChild4" presStyleCnt="0"/>
      <dgm:spPr/>
    </dgm:pt>
    <dgm:pt modelId="{ADF6DEA0-9506-4981-98F5-4EC8B85F8A93}" type="pres">
      <dgm:prSet presAssocID="{E3213F57-D360-4DE4-A149-05559F20F736}" presName="hierChild5" presStyleCnt="0"/>
      <dgm:spPr/>
    </dgm:pt>
    <dgm:pt modelId="{6348F59A-2448-4066-9806-1AC4483CCB82}" type="pres">
      <dgm:prSet presAssocID="{8BFDF1B6-386C-4CAA-BB37-7C595595C69F}" presName="Name28" presStyleLbl="parChTrans1D2" presStyleIdx="1" presStyleCnt="8"/>
      <dgm:spPr/>
    </dgm:pt>
    <dgm:pt modelId="{12B005BC-FE70-4644-8EAD-61EEB05244BC}" type="pres">
      <dgm:prSet presAssocID="{6E630D11-CB31-4F72-B403-80E706034571}" presName="hierRoot2" presStyleCnt="0">
        <dgm:presLayoutVars>
          <dgm:hierBranch val="init"/>
        </dgm:presLayoutVars>
      </dgm:prSet>
      <dgm:spPr/>
    </dgm:pt>
    <dgm:pt modelId="{FD24660F-5511-4ED8-A9A5-20960B33B459}" type="pres">
      <dgm:prSet presAssocID="{6E630D11-CB31-4F72-B403-80E706034571}" presName="rootComposite2" presStyleCnt="0"/>
      <dgm:spPr/>
    </dgm:pt>
    <dgm:pt modelId="{231F76B0-B3B0-48D1-AE59-2A5C2630D8B7}" type="pres">
      <dgm:prSet presAssocID="{6E630D11-CB31-4F72-B403-80E706034571}" presName="rootText2" presStyleLbl="alignAcc1" presStyleIdx="0" presStyleCnt="0" custScaleX="156690">
        <dgm:presLayoutVars>
          <dgm:chPref val="3"/>
        </dgm:presLayoutVars>
      </dgm:prSet>
      <dgm:spPr/>
    </dgm:pt>
    <dgm:pt modelId="{9D5CABE2-A6CE-4300-8EB1-51E2DA54E66A}" type="pres">
      <dgm:prSet presAssocID="{6E630D11-CB31-4F72-B403-80E706034571}" presName="topArc2" presStyleLbl="parChTrans1D1" presStyleIdx="4" presStyleCnt="18"/>
      <dgm:spPr/>
    </dgm:pt>
    <dgm:pt modelId="{EC38B4CC-06A3-4799-A4B1-BCC515F43D70}" type="pres">
      <dgm:prSet presAssocID="{6E630D11-CB31-4F72-B403-80E706034571}" presName="bottomArc2" presStyleLbl="parChTrans1D1" presStyleIdx="5" presStyleCnt="18"/>
      <dgm:spPr/>
    </dgm:pt>
    <dgm:pt modelId="{F9F72381-7FD5-4159-991F-12EE04D778F6}" type="pres">
      <dgm:prSet presAssocID="{6E630D11-CB31-4F72-B403-80E706034571}" presName="topConnNode2" presStyleLbl="node2" presStyleIdx="0" presStyleCnt="0"/>
      <dgm:spPr/>
    </dgm:pt>
    <dgm:pt modelId="{88225EBB-50D1-4144-AC8C-430FAD3C1B28}" type="pres">
      <dgm:prSet presAssocID="{6E630D11-CB31-4F72-B403-80E706034571}" presName="hierChild4" presStyleCnt="0"/>
      <dgm:spPr/>
    </dgm:pt>
    <dgm:pt modelId="{E4926A56-4DDE-4B20-AE7F-644D03A38546}" type="pres">
      <dgm:prSet presAssocID="{6E630D11-CB31-4F72-B403-80E706034571}" presName="hierChild5" presStyleCnt="0"/>
      <dgm:spPr/>
    </dgm:pt>
    <dgm:pt modelId="{5A1F01CB-1459-4E84-A403-13CA8E15D89D}" type="pres">
      <dgm:prSet presAssocID="{B86B59A0-DA01-4BDE-B9F0-A508D9F8B129}" presName="Name28" presStyleLbl="parChTrans1D2" presStyleIdx="2" presStyleCnt="8"/>
      <dgm:spPr/>
    </dgm:pt>
    <dgm:pt modelId="{359D3FF3-2A18-4A3B-BB2F-C3729AC19A76}" type="pres">
      <dgm:prSet presAssocID="{6EBE6AE5-4CF6-48D3-A216-FF942C27BA38}" presName="hierRoot2" presStyleCnt="0">
        <dgm:presLayoutVars>
          <dgm:hierBranch val="init"/>
        </dgm:presLayoutVars>
      </dgm:prSet>
      <dgm:spPr/>
    </dgm:pt>
    <dgm:pt modelId="{58082114-346C-4A16-99A0-87F07F5C697F}" type="pres">
      <dgm:prSet presAssocID="{6EBE6AE5-4CF6-48D3-A216-FF942C27BA38}" presName="rootComposite2" presStyleCnt="0"/>
      <dgm:spPr/>
    </dgm:pt>
    <dgm:pt modelId="{E5C98E29-BA6B-47B1-BF14-E56179C04CF5}" type="pres">
      <dgm:prSet presAssocID="{6EBE6AE5-4CF6-48D3-A216-FF942C27BA38}" presName="rootText2" presStyleLbl="alignAcc1" presStyleIdx="0" presStyleCnt="0" custScaleX="159135">
        <dgm:presLayoutVars>
          <dgm:chPref val="3"/>
        </dgm:presLayoutVars>
      </dgm:prSet>
      <dgm:spPr/>
    </dgm:pt>
    <dgm:pt modelId="{51B9CDED-2552-4C4E-817E-ACC8B588492C}" type="pres">
      <dgm:prSet presAssocID="{6EBE6AE5-4CF6-48D3-A216-FF942C27BA38}" presName="topArc2" presStyleLbl="parChTrans1D1" presStyleIdx="6" presStyleCnt="18"/>
      <dgm:spPr/>
    </dgm:pt>
    <dgm:pt modelId="{985B82EB-B486-461A-9FCC-416BA6F0460B}" type="pres">
      <dgm:prSet presAssocID="{6EBE6AE5-4CF6-48D3-A216-FF942C27BA38}" presName="bottomArc2" presStyleLbl="parChTrans1D1" presStyleIdx="7" presStyleCnt="18"/>
      <dgm:spPr/>
    </dgm:pt>
    <dgm:pt modelId="{F1589FE9-0787-4B8A-8A1A-D247F0F21696}" type="pres">
      <dgm:prSet presAssocID="{6EBE6AE5-4CF6-48D3-A216-FF942C27BA38}" presName="topConnNode2" presStyleLbl="node2" presStyleIdx="0" presStyleCnt="0"/>
      <dgm:spPr/>
    </dgm:pt>
    <dgm:pt modelId="{71E16C80-2A37-487E-BAAD-F108EAEA1B36}" type="pres">
      <dgm:prSet presAssocID="{6EBE6AE5-4CF6-48D3-A216-FF942C27BA38}" presName="hierChild4" presStyleCnt="0"/>
      <dgm:spPr/>
    </dgm:pt>
    <dgm:pt modelId="{814BA4BA-5486-4669-9D38-30716BC51EE0}" type="pres">
      <dgm:prSet presAssocID="{6EBE6AE5-4CF6-48D3-A216-FF942C27BA38}" presName="hierChild5" presStyleCnt="0"/>
      <dgm:spPr/>
    </dgm:pt>
    <dgm:pt modelId="{91A4842F-9975-4ACD-9E42-2B63FB3B320D}" type="pres">
      <dgm:prSet presAssocID="{04878DDF-DAB1-4BD7-8012-6B26006C3EDB}" presName="Name28" presStyleLbl="parChTrans1D2" presStyleIdx="3" presStyleCnt="8"/>
      <dgm:spPr/>
    </dgm:pt>
    <dgm:pt modelId="{DCD89791-C08B-48D0-B4A8-8115DA60185A}" type="pres">
      <dgm:prSet presAssocID="{58BE7F58-6C9E-4927-8A12-F29473928748}" presName="hierRoot2" presStyleCnt="0">
        <dgm:presLayoutVars>
          <dgm:hierBranch val="init"/>
        </dgm:presLayoutVars>
      </dgm:prSet>
      <dgm:spPr/>
    </dgm:pt>
    <dgm:pt modelId="{0E9CAE11-7F45-46E7-951C-05C71F24AA81}" type="pres">
      <dgm:prSet presAssocID="{58BE7F58-6C9E-4927-8A12-F29473928748}" presName="rootComposite2" presStyleCnt="0"/>
      <dgm:spPr/>
    </dgm:pt>
    <dgm:pt modelId="{31DA8CF9-CE4C-41BE-B940-39C8AD223E66}" type="pres">
      <dgm:prSet presAssocID="{58BE7F58-6C9E-4927-8A12-F29473928748}" presName="rootText2" presStyleLbl="alignAcc1" presStyleIdx="0" presStyleCnt="0" custScaleX="188489">
        <dgm:presLayoutVars>
          <dgm:chPref val="3"/>
        </dgm:presLayoutVars>
      </dgm:prSet>
      <dgm:spPr/>
    </dgm:pt>
    <dgm:pt modelId="{1E55B2C3-D148-4E13-9A81-7FE5BE806D16}" type="pres">
      <dgm:prSet presAssocID="{58BE7F58-6C9E-4927-8A12-F29473928748}" presName="topArc2" presStyleLbl="parChTrans1D1" presStyleIdx="8" presStyleCnt="18"/>
      <dgm:spPr/>
    </dgm:pt>
    <dgm:pt modelId="{BEA213F5-39B5-44B6-9305-BBCD3060EFC1}" type="pres">
      <dgm:prSet presAssocID="{58BE7F58-6C9E-4927-8A12-F29473928748}" presName="bottomArc2" presStyleLbl="parChTrans1D1" presStyleIdx="9" presStyleCnt="18"/>
      <dgm:spPr/>
    </dgm:pt>
    <dgm:pt modelId="{82D98C58-41C2-494A-A05E-499F545EC825}" type="pres">
      <dgm:prSet presAssocID="{58BE7F58-6C9E-4927-8A12-F29473928748}" presName="topConnNode2" presStyleLbl="node2" presStyleIdx="0" presStyleCnt="0"/>
      <dgm:spPr/>
    </dgm:pt>
    <dgm:pt modelId="{FE04AB33-9220-4121-98BB-18B2E9933258}" type="pres">
      <dgm:prSet presAssocID="{58BE7F58-6C9E-4927-8A12-F29473928748}" presName="hierChild4" presStyleCnt="0"/>
      <dgm:spPr/>
    </dgm:pt>
    <dgm:pt modelId="{17B459E1-2000-451B-AF55-207BD0CF2CF7}" type="pres">
      <dgm:prSet presAssocID="{58BE7F58-6C9E-4927-8A12-F29473928748}" presName="hierChild5" presStyleCnt="0"/>
      <dgm:spPr/>
    </dgm:pt>
    <dgm:pt modelId="{B568B73B-97F2-4F98-A555-EED309E7D407}" type="pres">
      <dgm:prSet presAssocID="{F3D1B430-B5B9-4D45-909A-AA0529217DAA}" presName="Name28" presStyleLbl="parChTrans1D2" presStyleIdx="4" presStyleCnt="8"/>
      <dgm:spPr/>
    </dgm:pt>
    <dgm:pt modelId="{D60FCA88-E1EF-4FE3-BD56-5987A65880E2}" type="pres">
      <dgm:prSet presAssocID="{CDBE6039-129C-4F7D-BBAC-864063E372BA}" presName="hierRoot2" presStyleCnt="0">
        <dgm:presLayoutVars>
          <dgm:hierBranch val="init"/>
        </dgm:presLayoutVars>
      </dgm:prSet>
      <dgm:spPr/>
    </dgm:pt>
    <dgm:pt modelId="{22B2B216-78EA-44A9-B792-62926D7CAD46}" type="pres">
      <dgm:prSet presAssocID="{CDBE6039-129C-4F7D-BBAC-864063E372BA}" presName="rootComposite2" presStyleCnt="0"/>
      <dgm:spPr/>
    </dgm:pt>
    <dgm:pt modelId="{215D50BE-239B-4772-B2FD-E1D45FA3570E}" type="pres">
      <dgm:prSet presAssocID="{CDBE6039-129C-4F7D-BBAC-864063E372BA}" presName="rootText2" presStyleLbl="alignAcc1" presStyleIdx="0" presStyleCnt="0" custScaleX="172408">
        <dgm:presLayoutVars>
          <dgm:chPref val="3"/>
        </dgm:presLayoutVars>
      </dgm:prSet>
      <dgm:spPr/>
    </dgm:pt>
    <dgm:pt modelId="{00013DCE-132D-42FF-9150-0A3919C62A78}" type="pres">
      <dgm:prSet presAssocID="{CDBE6039-129C-4F7D-BBAC-864063E372BA}" presName="topArc2" presStyleLbl="parChTrans1D1" presStyleIdx="10" presStyleCnt="18"/>
      <dgm:spPr/>
    </dgm:pt>
    <dgm:pt modelId="{FF8A5585-C5A4-42DE-93E2-0272F4B4299A}" type="pres">
      <dgm:prSet presAssocID="{CDBE6039-129C-4F7D-BBAC-864063E372BA}" presName="bottomArc2" presStyleLbl="parChTrans1D1" presStyleIdx="11" presStyleCnt="18"/>
      <dgm:spPr/>
    </dgm:pt>
    <dgm:pt modelId="{D8DC163A-2487-46CC-AE26-A17E1964851D}" type="pres">
      <dgm:prSet presAssocID="{CDBE6039-129C-4F7D-BBAC-864063E372BA}" presName="topConnNode2" presStyleLbl="node2" presStyleIdx="0" presStyleCnt="0"/>
      <dgm:spPr/>
    </dgm:pt>
    <dgm:pt modelId="{74F1AC21-6D2E-4751-9BB6-0B923D18B223}" type="pres">
      <dgm:prSet presAssocID="{CDBE6039-129C-4F7D-BBAC-864063E372BA}" presName="hierChild4" presStyleCnt="0"/>
      <dgm:spPr/>
    </dgm:pt>
    <dgm:pt modelId="{22E6E2F2-D944-4382-BDAA-CE0FE4BCABB8}" type="pres">
      <dgm:prSet presAssocID="{CDBE6039-129C-4F7D-BBAC-864063E372BA}" presName="hierChild5" presStyleCnt="0"/>
      <dgm:spPr/>
    </dgm:pt>
    <dgm:pt modelId="{9AB19E00-C423-4162-BC88-7BDE4B9AE261}" type="pres">
      <dgm:prSet presAssocID="{D57BF4A5-36A8-4D43-B078-277BB3E75D43}" presName="Name28" presStyleLbl="parChTrans1D2" presStyleIdx="5" presStyleCnt="8"/>
      <dgm:spPr/>
    </dgm:pt>
    <dgm:pt modelId="{1010B905-225E-449A-B5DA-F4E32C92961F}" type="pres">
      <dgm:prSet presAssocID="{55628CF6-6E69-4F04-A665-B1F9DB235218}" presName="hierRoot2" presStyleCnt="0">
        <dgm:presLayoutVars>
          <dgm:hierBranch val="init"/>
        </dgm:presLayoutVars>
      </dgm:prSet>
      <dgm:spPr/>
    </dgm:pt>
    <dgm:pt modelId="{308C219E-BFDE-4F9F-9B91-6B29B034A65A}" type="pres">
      <dgm:prSet presAssocID="{55628CF6-6E69-4F04-A665-B1F9DB235218}" presName="rootComposite2" presStyleCnt="0"/>
      <dgm:spPr/>
    </dgm:pt>
    <dgm:pt modelId="{BED5B975-53B5-460D-B1A0-B86E797C9F58}" type="pres">
      <dgm:prSet presAssocID="{55628CF6-6E69-4F04-A665-B1F9DB235218}" presName="rootText2" presStyleLbl="alignAcc1" presStyleIdx="0" presStyleCnt="0" custScaleX="152163" custScaleY="101255">
        <dgm:presLayoutVars>
          <dgm:chPref val="3"/>
        </dgm:presLayoutVars>
      </dgm:prSet>
      <dgm:spPr/>
    </dgm:pt>
    <dgm:pt modelId="{79B4748D-3354-45C8-B9F6-0A756036FF45}" type="pres">
      <dgm:prSet presAssocID="{55628CF6-6E69-4F04-A665-B1F9DB235218}" presName="topArc2" presStyleLbl="parChTrans1D1" presStyleIdx="12" presStyleCnt="18"/>
      <dgm:spPr/>
    </dgm:pt>
    <dgm:pt modelId="{40BD59D6-75DF-4249-BA02-9ECD22A3DDAF}" type="pres">
      <dgm:prSet presAssocID="{55628CF6-6E69-4F04-A665-B1F9DB235218}" presName="bottomArc2" presStyleLbl="parChTrans1D1" presStyleIdx="13" presStyleCnt="18"/>
      <dgm:spPr/>
    </dgm:pt>
    <dgm:pt modelId="{D0A2C989-B7EF-45A3-AC58-042423D374F8}" type="pres">
      <dgm:prSet presAssocID="{55628CF6-6E69-4F04-A665-B1F9DB235218}" presName="topConnNode2" presStyleLbl="node2" presStyleIdx="0" presStyleCnt="0"/>
      <dgm:spPr/>
    </dgm:pt>
    <dgm:pt modelId="{4F7ACA7B-B2F4-499B-9169-21B2D72A8F5A}" type="pres">
      <dgm:prSet presAssocID="{55628CF6-6E69-4F04-A665-B1F9DB235218}" presName="hierChild4" presStyleCnt="0"/>
      <dgm:spPr/>
    </dgm:pt>
    <dgm:pt modelId="{EAD26079-2BC7-489A-9D46-53E5035EA851}" type="pres">
      <dgm:prSet presAssocID="{55628CF6-6E69-4F04-A665-B1F9DB235218}" presName="hierChild5" presStyleCnt="0"/>
      <dgm:spPr/>
    </dgm:pt>
    <dgm:pt modelId="{77F47A74-7198-4288-95F6-605466DAD0AC}" type="pres">
      <dgm:prSet presAssocID="{9727A5AE-9E16-44AB-9254-C41B5E2B5BE3}" presName="Name28" presStyleLbl="parChTrans1D2" presStyleIdx="6" presStyleCnt="8"/>
      <dgm:spPr/>
    </dgm:pt>
    <dgm:pt modelId="{6993E524-8B5B-4302-999D-7B565A7DAC34}" type="pres">
      <dgm:prSet presAssocID="{651CA2C3-E751-43A6-A04F-739B9D298B76}" presName="hierRoot2" presStyleCnt="0">
        <dgm:presLayoutVars>
          <dgm:hierBranch val="init"/>
        </dgm:presLayoutVars>
      </dgm:prSet>
      <dgm:spPr/>
    </dgm:pt>
    <dgm:pt modelId="{EC04C8EE-2ADF-4371-AC93-EA9EEEEECAD1}" type="pres">
      <dgm:prSet presAssocID="{651CA2C3-E751-43A6-A04F-739B9D298B76}" presName="rootComposite2" presStyleCnt="0"/>
      <dgm:spPr/>
    </dgm:pt>
    <dgm:pt modelId="{67CED30F-099F-48FD-A0C4-DEA2FFF6FEE9}" type="pres">
      <dgm:prSet presAssocID="{651CA2C3-E751-43A6-A04F-739B9D298B76}" presName="rootText2" presStyleLbl="alignAcc1" presStyleIdx="0" presStyleCnt="0">
        <dgm:presLayoutVars>
          <dgm:chPref val="3"/>
        </dgm:presLayoutVars>
      </dgm:prSet>
      <dgm:spPr/>
    </dgm:pt>
    <dgm:pt modelId="{D11A6141-2775-40CB-A3B6-041763DED007}" type="pres">
      <dgm:prSet presAssocID="{651CA2C3-E751-43A6-A04F-739B9D298B76}" presName="topArc2" presStyleLbl="parChTrans1D1" presStyleIdx="14" presStyleCnt="18"/>
      <dgm:spPr/>
    </dgm:pt>
    <dgm:pt modelId="{8E4A80BF-D59A-402D-B7F9-FB3A2588302F}" type="pres">
      <dgm:prSet presAssocID="{651CA2C3-E751-43A6-A04F-739B9D298B76}" presName="bottomArc2" presStyleLbl="parChTrans1D1" presStyleIdx="15" presStyleCnt="18"/>
      <dgm:spPr/>
    </dgm:pt>
    <dgm:pt modelId="{65C5D5DC-C189-4417-B062-F6FBA3C3442E}" type="pres">
      <dgm:prSet presAssocID="{651CA2C3-E751-43A6-A04F-739B9D298B76}" presName="topConnNode2" presStyleLbl="node2" presStyleIdx="0" presStyleCnt="0"/>
      <dgm:spPr/>
    </dgm:pt>
    <dgm:pt modelId="{EE419B6B-698F-4430-B78A-94C3FC426FCF}" type="pres">
      <dgm:prSet presAssocID="{651CA2C3-E751-43A6-A04F-739B9D298B76}" presName="hierChild4" presStyleCnt="0"/>
      <dgm:spPr/>
    </dgm:pt>
    <dgm:pt modelId="{7824C40C-D413-4B60-8679-3E218846F0FE}" type="pres">
      <dgm:prSet presAssocID="{651CA2C3-E751-43A6-A04F-739B9D298B76}" presName="hierChild5" presStyleCnt="0"/>
      <dgm:spPr/>
    </dgm:pt>
    <dgm:pt modelId="{0287AB66-0711-4EC3-8F45-9A5F2DC7C33C}" type="pres">
      <dgm:prSet presAssocID="{5B1A0E63-5C58-464B-8A35-846CB622ACF8}" presName="hierChild3" presStyleCnt="0"/>
      <dgm:spPr/>
    </dgm:pt>
    <dgm:pt modelId="{4F3AD9DD-6054-489F-ADB6-3660A6AE18B9}" type="pres">
      <dgm:prSet presAssocID="{97DA3E77-8ED4-450B-9CD2-124F563D8EDF}" presName="Name101" presStyleLbl="parChTrans1D2" presStyleIdx="7" presStyleCnt="8"/>
      <dgm:spPr/>
    </dgm:pt>
    <dgm:pt modelId="{6715EE5D-C01D-49CE-B37D-A0AACE3C1386}" type="pres">
      <dgm:prSet presAssocID="{591BA67B-1402-4B26-A564-7437C6AF05AE}" presName="hierRoot3" presStyleCnt="0">
        <dgm:presLayoutVars>
          <dgm:hierBranch val="init"/>
        </dgm:presLayoutVars>
      </dgm:prSet>
      <dgm:spPr/>
    </dgm:pt>
    <dgm:pt modelId="{F75B8ADD-1615-4B5F-9B1C-1864367EA848}" type="pres">
      <dgm:prSet presAssocID="{591BA67B-1402-4B26-A564-7437C6AF05AE}" presName="rootComposite3" presStyleCnt="0"/>
      <dgm:spPr/>
    </dgm:pt>
    <dgm:pt modelId="{5EE01408-5F09-44B8-BE39-C230293B8D70}" type="pres">
      <dgm:prSet presAssocID="{591BA67B-1402-4B26-A564-7437C6AF05AE}" presName="rootText3" presStyleLbl="alignAcc1" presStyleIdx="0" presStyleCnt="0" custScaleX="230485" custScaleY="244592" custLinFactNeighborY="-84824">
        <dgm:presLayoutVars>
          <dgm:chPref val="3"/>
        </dgm:presLayoutVars>
      </dgm:prSet>
      <dgm:spPr/>
    </dgm:pt>
    <dgm:pt modelId="{BD80C453-9D24-4DBC-98FD-05F1BCDD198A}" type="pres">
      <dgm:prSet presAssocID="{591BA67B-1402-4B26-A564-7437C6AF05AE}" presName="topArc3" presStyleLbl="parChTrans1D1" presStyleIdx="16" presStyleCnt="18"/>
      <dgm:spPr/>
    </dgm:pt>
    <dgm:pt modelId="{4DBA10AC-39A9-45E2-B517-8A99A823A699}" type="pres">
      <dgm:prSet presAssocID="{591BA67B-1402-4B26-A564-7437C6AF05AE}" presName="bottomArc3" presStyleLbl="parChTrans1D1" presStyleIdx="17" presStyleCnt="18"/>
      <dgm:spPr/>
    </dgm:pt>
    <dgm:pt modelId="{71826B2C-08B3-4684-AC7E-9DE0941BDE16}" type="pres">
      <dgm:prSet presAssocID="{591BA67B-1402-4B26-A564-7437C6AF05AE}" presName="topConnNode3" presStyleLbl="asst1" presStyleIdx="0" presStyleCnt="0"/>
      <dgm:spPr/>
    </dgm:pt>
    <dgm:pt modelId="{4F1642D9-160D-4026-B8A5-EFC16BB19A60}" type="pres">
      <dgm:prSet presAssocID="{591BA67B-1402-4B26-A564-7437C6AF05AE}" presName="hierChild6" presStyleCnt="0"/>
      <dgm:spPr/>
    </dgm:pt>
    <dgm:pt modelId="{C1331EFD-9134-4613-93D6-EE00C84B1BCD}" type="pres">
      <dgm:prSet presAssocID="{591BA67B-1402-4B26-A564-7437C6AF05AE}" presName="hierChild7" presStyleCnt="0"/>
      <dgm:spPr/>
    </dgm:pt>
  </dgm:ptLst>
  <dgm:cxnLst>
    <dgm:cxn modelId="{CC71B815-CAE8-4160-AC0A-825CE05F599F}" type="presOf" srcId="{F3D1B430-B5B9-4D45-909A-AA0529217DAA}" destId="{B568B73B-97F2-4F98-A555-EED309E7D407}" srcOrd="0" destOrd="0" presId="urn:microsoft.com/office/officeart/2008/layout/HalfCircleOrganizationChart"/>
    <dgm:cxn modelId="{3F590C1A-44AE-438E-9FAB-64ED30A8A6DC}" type="presOf" srcId="{651CA2C3-E751-43A6-A04F-739B9D298B76}" destId="{67CED30F-099F-48FD-A0C4-DEA2FFF6FEE9}" srcOrd="0" destOrd="0" presId="urn:microsoft.com/office/officeart/2008/layout/HalfCircleOrganizationChart"/>
    <dgm:cxn modelId="{A82DC11B-FB7C-48C9-A5B8-3B8702C9F98B}" srcId="{5B1A0E63-5C58-464B-8A35-846CB622ACF8}" destId="{CDBE6039-129C-4F7D-BBAC-864063E372BA}" srcOrd="5" destOrd="0" parTransId="{F3D1B430-B5B9-4D45-909A-AA0529217DAA}" sibTransId="{CE96DB30-E816-422F-8D9F-66CE36EC74DD}"/>
    <dgm:cxn modelId="{5D16872A-6B35-4603-8915-35EC400BE6DD}" type="presOf" srcId="{B86B59A0-DA01-4BDE-B9F0-A508D9F8B129}" destId="{5A1F01CB-1459-4E84-A403-13CA8E15D89D}" srcOrd="0" destOrd="0" presId="urn:microsoft.com/office/officeart/2008/layout/HalfCircleOrganizationChart"/>
    <dgm:cxn modelId="{5F187D2E-FDFC-4A40-A8F7-C8E78D581B42}" srcId="{5B1A0E63-5C58-464B-8A35-846CB622ACF8}" destId="{58BE7F58-6C9E-4927-8A12-F29473928748}" srcOrd="4" destOrd="0" parTransId="{04878DDF-DAB1-4BD7-8012-6B26006C3EDB}" sibTransId="{6C1E4B8E-E0C5-4127-8D0E-248990807FCC}"/>
    <dgm:cxn modelId="{86CD9934-E1BE-4494-8CE2-F86F89F0C166}" type="presOf" srcId="{55628CF6-6E69-4F04-A665-B1F9DB235218}" destId="{BED5B975-53B5-460D-B1A0-B86E797C9F58}" srcOrd="0" destOrd="0" presId="urn:microsoft.com/office/officeart/2008/layout/HalfCircleOrganizationChart"/>
    <dgm:cxn modelId="{748E1537-662C-4028-9E6D-148C5D26E7C8}" srcId="{9FE8EB59-340E-481D-BAB2-37C079D505F6}" destId="{5B1A0E63-5C58-464B-8A35-846CB622ACF8}" srcOrd="0" destOrd="0" parTransId="{97AEA55F-8DE3-4570-833E-F6DBB5E13BBF}" sibTransId="{039BF341-5A7C-47CE-ABA9-9A5DFEBDFE6B}"/>
    <dgm:cxn modelId="{22D90B3E-40EE-45CD-9EB2-4FA9DD712B75}" srcId="{5B1A0E63-5C58-464B-8A35-846CB622ACF8}" destId="{55628CF6-6E69-4F04-A665-B1F9DB235218}" srcOrd="6" destOrd="0" parTransId="{D57BF4A5-36A8-4D43-B078-277BB3E75D43}" sibTransId="{00447C16-EC5C-4859-9965-8ADD870D03F2}"/>
    <dgm:cxn modelId="{48188D43-7E8F-40F9-B8E2-9889E8E7C188}" type="presOf" srcId="{6EBE6AE5-4CF6-48D3-A216-FF942C27BA38}" destId="{E5C98E29-BA6B-47B1-BF14-E56179C04CF5}" srcOrd="0" destOrd="0" presId="urn:microsoft.com/office/officeart/2008/layout/HalfCircleOrganizationChart"/>
    <dgm:cxn modelId="{B4085F67-2555-4547-9724-E6C2B1875EEE}" srcId="{5B1A0E63-5C58-464B-8A35-846CB622ACF8}" destId="{591BA67B-1402-4B26-A564-7437C6AF05AE}" srcOrd="0" destOrd="0" parTransId="{97DA3E77-8ED4-450B-9CD2-124F563D8EDF}" sibTransId="{AA274736-BFD3-4A97-8F3F-7CD6985F43D7}"/>
    <dgm:cxn modelId="{2FE3596A-C9D0-4271-8518-7904975CCEE1}" type="presOf" srcId="{CDBE6039-129C-4F7D-BBAC-864063E372BA}" destId="{215D50BE-239B-4772-B2FD-E1D45FA3570E}" srcOrd="0" destOrd="0" presId="urn:microsoft.com/office/officeart/2008/layout/HalfCircleOrganizationChart"/>
    <dgm:cxn modelId="{CED8DA6B-1F26-4B67-9F2D-047018185A91}" type="presOf" srcId="{E3213F57-D360-4DE4-A149-05559F20F736}" destId="{AD421AB0-C789-4977-8BA6-AE17CEB22C56}" srcOrd="0" destOrd="0" presId="urn:microsoft.com/office/officeart/2008/layout/HalfCircleOrganizationChart"/>
    <dgm:cxn modelId="{D7FECC7B-2B2C-4BCD-AA47-3C9AD37FF6FC}" type="presOf" srcId="{9727A5AE-9E16-44AB-9254-C41B5E2B5BE3}" destId="{77F47A74-7198-4288-95F6-605466DAD0AC}" srcOrd="0" destOrd="0" presId="urn:microsoft.com/office/officeart/2008/layout/HalfCircleOrganizationChart"/>
    <dgm:cxn modelId="{5BC60487-4F35-49C9-9DAE-EA40D4B71D1C}" type="presOf" srcId="{651CA2C3-E751-43A6-A04F-739B9D298B76}" destId="{65C5D5DC-C189-4417-B062-F6FBA3C3442E}" srcOrd="1" destOrd="0" presId="urn:microsoft.com/office/officeart/2008/layout/HalfCircleOrganizationChart"/>
    <dgm:cxn modelId="{A51DE48A-E3E9-4B15-893C-32EF1481024C}" type="presOf" srcId="{6E630D11-CB31-4F72-B403-80E706034571}" destId="{F9F72381-7FD5-4159-991F-12EE04D778F6}" srcOrd="1" destOrd="0" presId="urn:microsoft.com/office/officeart/2008/layout/HalfCircleOrganizationChart"/>
    <dgm:cxn modelId="{E5A8F68C-5CA1-4B64-87A7-C97AF09ECA4A}" type="presOf" srcId="{04878DDF-DAB1-4BD7-8012-6B26006C3EDB}" destId="{91A4842F-9975-4ACD-9E42-2B63FB3B320D}" srcOrd="0" destOrd="0" presId="urn:microsoft.com/office/officeart/2008/layout/HalfCircleOrganizationChart"/>
    <dgm:cxn modelId="{E235859A-83E4-4D8E-BB14-E744BEE969ED}" type="presOf" srcId="{591BA67B-1402-4B26-A564-7437C6AF05AE}" destId="{5EE01408-5F09-44B8-BE39-C230293B8D70}" srcOrd="0" destOrd="0" presId="urn:microsoft.com/office/officeart/2008/layout/HalfCircleOrganizationChart"/>
    <dgm:cxn modelId="{81258AAD-7113-486F-BFC5-64470170512F}" srcId="{5B1A0E63-5C58-464B-8A35-846CB622ACF8}" destId="{651CA2C3-E751-43A6-A04F-739B9D298B76}" srcOrd="7" destOrd="0" parTransId="{9727A5AE-9E16-44AB-9254-C41B5E2B5BE3}" sibTransId="{AA7E62A1-01C3-4007-9B50-04801B878C3C}"/>
    <dgm:cxn modelId="{F4B33DB9-67B5-490D-9EBA-55DB3AFFF28C}" type="presOf" srcId="{5B1A0E63-5C58-464B-8A35-846CB622ACF8}" destId="{1A4395C8-B331-42A0-8D98-F92764C65454}" srcOrd="1" destOrd="0" presId="urn:microsoft.com/office/officeart/2008/layout/HalfCircleOrganizationChart"/>
    <dgm:cxn modelId="{30A86EB9-E0D4-463E-9F3B-42AF2D02A004}" type="presOf" srcId="{D57BF4A5-36A8-4D43-B078-277BB3E75D43}" destId="{9AB19E00-C423-4162-BC88-7BDE4B9AE261}" srcOrd="0" destOrd="0" presId="urn:microsoft.com/office/officeart/2008/layout/HalfCircleOrganizationChart"/>
    <dgm:cxn modelId="{520B89BB-D4DC-4255-99C9-DFCA05FEAA79}" type="presOf" srcId="{5B1A0E63-5C58-464B-8A35-846CB622ACF8}" destId="{14AFED6F-E1B5-432B-9C1E-82C9E64621B9}" srcOrd="0" destOrd="0" presId="urn:microsoft.com/office/officeart/2008/layout/HalfCircleOrganizationChart"/>
    <dgm:cxn modelId="{EAE113BF-CA88-4A6C-8F98-601EE98E7455}" type="presOf" srcId="{97DA3E77-8ED4-450B-9CD2-124F563D8EDF}" destId="{4F3AD9DD-6054-489F-ADB6-3660A6AE18B9}" srcOrd="0" destOrd="0" presId="urn:microsoft.com/office/officeart/2008/layout/HalfCircleOrganizationChart"/>
    <dgm:cxn modelId="{0830D4BF-B23F-4D2B-942E-0886662D5AB6}" type="presOf" srcId="{6EBE6AE5-4CF6-48D3-A216-FF942C27BA38}" destId="{F1589FE9-0787-4B8A-8A1A-D247F0F21696}" srcOrd="1" destOrd="0" presId="urn:microsoft.com/office/officeart/2008/layout/HalfCircleOrganizationChart"/>
    <dgm:cxn modelId="{3C59E0C0-7A34-45B1-A407-AE7175065F51}" type="presOf" srcId="{591BA67B-1402-4B26-A564-7437C6AF05AE}" destId="{71826B2C-08B3-4684-AC7E-9DE0941BDE16}" srcOrd="1" destOrd="0" presId="urn:microsoft.com/office/officeart/2008/layout/HalfCircleOrganizationChart"/>
    <dgm:cxn modelId="{D907E8C1-8EB8-41AB-BF2D-924B183A329F}" type="presOf" srcId="{E3213F57-D360-4DE4-A149-05559F20F736}" destId="{36397055-7314-4F86-A585-F9D3FC1D7CA3}" srcOrd="1" destOrd="0" presId="urn:microsoft.com/office/officeart/2008/layout/HalfCircleOrganizationChart"/>
    <dgm:cxn modelId="{6C9F73C9-5423-4832-A79C-670037E842BE}" type="presOf" srcId="{6E630D11-CB31-4F72-B403-80E706034571}" destId="{231F76B0-B3B0-48D1-AE59-2A5C2630D8B7}" srcOrd="0" destOrd="0" presId="urn:microsoft.com/office/officeart/2008/layout/HalfCircleOrganizationChart"/>
    <dgm:cxn modelId="{69CFDCD4-58E4-4A0C-927A-372C06CF7840}" srcId="{5B1A0E63-5C58-464B-8A35-846CB622ACF8}" destId="{6EBE6AE5-4CF6-48D3-A216-FF942C27BA38}" srcOrd="3" destOrd="0" parTransId="{B86B59A0-DA01-4BDE-B9F0-A508D9F8B129}" sibTransId="{C074F0A0-EC2F-49C0-A22E-69EAC9E3EBDF}"/>
    <dgm:cxn modelId="{71DF88D7-0017-4A3B-AE71-5BFC1549FB9B}" type="presOf" srcId="{55628CF6-6E69-4F04-A665-B1F9DB235218}" destId="{D0A2C989-B7EF-45A3-AC58-042423D374F8}" srcOrd="1" destOrd="0" presId="urn:microsoft.com/office/officeart/2008/layout/HalfCircleOrganizationChart"/>
    <dgm:cxn modelId="{181BD1E4-E951-49E1-B4D3-D78A9E76BDD4}" type="presOf" srcId="{8BFDF1B6-386C-4CAA-BB37-7C595595C69F}" destId="{6348F59A-2448-4066-9806-1AC4483CCB82}" srcOrd="0" destOrd="0" presId="urn:microsoft.com/office/officeart/2008/layout/HalfCircleOrganizationChart"/>
    <dgm:cxn modelId="{D1A712E6-088F-4688-952E-1E69CBFB5E96}" srcId="{5B1A0E63-5C58-464B-8A35-846CB622ACF8}" destId="{6E630D11-CB31-4F72-B403-80E706034571}" srcOrd="2" destOrd="0" parTransId="{8BFDF1B6-386C-4CAA-BB37-7C595595C69F}" sibTransId="{28FEA08A-D1E3-403E-A1E6-E6DD31F8DD06}"/>
    <dgm:cxn modelId="{DF6B37E9-9BB7-46CC-AB3A-AEE3942B175A}" srcId="{5B1A0E63-5C58-464B-8A35-846CB622ACF8}" destId="{E3213F57-D360-4DE4-A149-05559F20F736}" srcOrd="1" destOrd="0" parTransId="{9DABAA3E-9D06-45CF-83F5-F69630024578}" sibTransId="{FDA9D1CF-C932-46CE-BBB1-66B0E516CDCD}"/>
    <dgm:cxn modelId="{C7D43EED-C9DA-4A29-9BE5-DBCCE12AE9DA}" type="presOf" srcId="{58BE7F58-6C9E-4927-8A12-F29473928748}" destId="{31DA8CF9-CE4C-41BE-B940-39C8AD223E66}" srcOrd="0" destOrd="0" presId="urn:microsoft.com/office/officeart/2008/layout/HalfCircleOrganizationChart"/>
    <dgm:cxn modelId="{2A73F2F0-84D7-4B98-980B-C0D9E25BD06D}" type="presOf" srcId="{9DABAA3E-9D06-45CF-83F5-F69630024578}" destId="{4CCC08F0-3109-46D9-86BF-8BCE28F52E29}" srcOrd="0" destOrd="0" presId="urn:microsoft.com/office/officeart/2008/layout/HalfCircleOrganizationChart"/>
    <dgm:cxn modelId="{927751F1-8666-4492-B3F7-B5D787FEC798}" type="presOf" srcId="{CDBE6039-129C-4F7D-BBAC-864063E372BA}" destId="{D8DC163A-2487-46CC-AE26-A17E1964851D}" srcOrd="1" destOrd="0" presId="urn:microsoft.com/office/officeart/2008/layout/HalfCircleOrganizationChart"/>
    <dgm:cxn modelId="{0E8D2EF3-A48F-42AC-B6FF-AD9E5FFB88AF}" type="presOf" srcId="{9FE8EB59-340E-481D-BAB2-37C079D505F6}" destId="{5F7969BB-12D0-484C-A2DD-1CF3E73E9D37}" srcOrd="0" destOrd="0" presId="urn:microsoft.com/office/officeart/2008/layout/HalfCircleOrganizationChart"/>
    <dgm:cxn modelId="{42294BF8-DE56-4A57-BD71-9AE7A5320E5F}" type="presOf" srcId="{58BE7F58-6C9E-4927-8A12-F29473928748}" destId="{82D98C58-41C2-494A-A05E-499F545EC825}" srcOrd="1" destOrd="0" presId="urn:microsoft.com/office/officeart/2008/layout/HalfCircleOrganizationChart"/>
    <dgm:cxn modelId="{E72164DB-4DF8-467B-91D0-678CAFCEB3D3}" type="presParOf" srcId="{5F7969BB-12D0-484C-A2DD-1CF3E73E9D37}" destId="{F8F258F2-C626-4A7E-A8DE-2E45D14580F9}" srcOrd="0" destOrd="0" presId="urn:microsoft.com/office/officeart/2008/layout/HalfCircleOrganizationChart"/>
    <dgm:cxn modelId="{17A6F6DC-C00D-4145-AFB4-04DCA089CD4A}" type="presParOf" srcId="{F8F258F2-C626-4A7E-A8DE-2E45D14580F9}" destId="{42BA2446-9666-4FD5-9CEA-CBB228464661}" srcOrd="0" destOrd="0" presId="urn:microsoft.com/office/officeart/2008/layout/HalfCircleOrganizationChart"/>
    <dgm:cxn modelId="{0C98CABB-7C2D-4483-A296-0951679C7106}" type="presParOf" srcId="{42BA2446-9666-4FD5-9CEA-CBB228464661}" destId="{14AFED6F-E1B5-432B-9C1E-82C9E64621B9}" srcOrd="0" destOrd="0" presId="urn:microsoft.com/office/officeart/2008/layout/HalfCircleOrganizationChart"/>
    <dgm:cxn modelId="{9D6934DF-0AC4-4D8C-A8E4-574AB911720E}" type="presParOf" srcId="{42BA2446-9666-4FD5-9CEA-CBB228464661}" destId="{A6C8215A-BF2C-429D-B730-3B1A07F73846}" srcOrd="1" destOrd="0" presId="urn:microsoft.com/office/officeart/2008/layout/HalfCircleOrganizationChart"/>
    <dgm:cxn modelId="{781B8841-8B7D-4DCA-A1AB-A0507FC5ED8B}" type="presParOf" srcId="{42BA2446-9666-4FD5-9CEA-CBB228464661}" destId="{772810F8-1F4A-4417-B8DC-F6C110C9F4D8}" srcOrd="2" destOrd="0" presId="urn:microsoft.com/office/officeart/2008/layout/HalfCircleOrganizationChart"/>
    <dgm:cxn modelId="{FCBB7883-EEC2-4E4C-A766-6E016303CE67}" type="presParOf" srcId="{42BA2446-9666-4FD5-9CEA-CBB228464661}" destId="{1A4395C8-B331-42A0-8D98-F92764C65454}" srcOrd="3" destOrd="0" presId="urn:microsoft.com/office/officeart/2008/layout/HalfCircleOrganizationChart"/>
    <dgm:cxn modelId="{6799B63F-14E7-4C6D-A1FC-F7EFB0852683}" type="presParOf" srcId="{F8F258F2-C626-4A7E-A8DE-2E45D14580F9}" destId="{4F9BC7E8-3901-4437-A3DF-6B8385E2F279}" srcOrd="1" destOrd="0" presId="urn:microsoft.com/office/officeart/2008/layout/HalfCircleOrganizationChart"/>
    <dgm:cxn modelId="{B62072CB-9AA0-4425-9456-DC2DF276F1D1}" type="presParOf" srcId="{4F9BC7E8-3901-4437-A3DF-6B8385E2F279}" destId="{4CCC08F0-3109-46D9-86BF-8BCE28F52E29}" srcOrd="0" destOrd="0" presId="urn:microsoft.com/office/officeart/2008/layout/HalfCircleOrganizationChart"/>
    <dgm:cxn modelId="{87B410FB-8E8A-4D00-B2F8-1AA47DF7B2DF}" type="presParOf" srcId="{4F9BC7E8-3901-4437-A3DF-6B8385E2F279}" destId="{50B0B90B-19AA-46FA-8056-91D9487EA663}" srcOrd="1" destOrd="0" presId="urn:microsoft.com/office/officeart/2008/layout/HalfCircleOrganizationChart"/>
    <dgm:cxn modelId="{752813B5-3DB7-4CF0-9078-EBB1EC7E2315}" type="presParOf" srcId="{50B0B90B-19AA-46FA-8056-91D9487EA663}" destId="{66EBD186-7240-4A43-BD67-3482440E26C2}" srcOrd="0" destOrd="0" presId="urn:microsoft.com/office/officeart/2008/layout/HalfCircleOrganizationChart"/>
    <dgm:cxn modelId="{9440F6D0-F7A0-4BD4-BF64-88608D257316}" type="presParOf" srcId="{66EBD186-7240-4A43-BD67-3482440E26C2}" destId="{AD421AB0-C789-4977-8BA6-AE17CEB22C56}" srcOrd="0" destOrd="0" presId="urn:microsoft.com/office/officeart/2008/layout/HalfCircleOrganizationChart"/>
    <dgm:cxn modelId="{CAC66E24-F855-422C-873B-B325D3EDFD45}" type="presParOf" srcId="{66EBD186-7240-4A43-BD67-3482440E26C2}" destId="{B7E94AF7-5CD3-41AF-90EB-1296EE142930}" srcOrd="1" destOrd="0" presId="urn:microsoft.com/office/officeart/2008/layout/HalfCircleOrganizationChart"/>
    <dgm:cxn modelId="{1260808E-684F-4A41-89F0-FCCE8A5B7219}" type="presParOf" srcId="{66EBD186-7240-4A43-BD67-3482440E26C2}" destId="{63057CBE-40EB-4F66-8A03-A48A324C19B2}" srcOrd="2" destOrd="0" presId="urn:microsoft.com/office/officeart/2008/layout/HalfCircleOrganizationChart"/>
    <dgm:cxn modelId="{6FCC1C7D-478C-4556-B085-F43890860D07}" type="presParOf" srcId="{66EBD186-7240-4A43-BD67-3482440E26C2}" destId="{36397055-7314-4F86-A585-F9D3FC1D7CA3}" srcOrd="3" destOrd="0" presId="urn:microsoft.com/office/officeart/2008/layout/HalfCircleOrganizationChart"/>
    <dgm:cxn modelId="{6987CB9B-3DEB-4BAD-8E0C-833478E348AA}" type="presParOf" srcId="{50B0B90B-19AA-46FA-8056-91D9487EA663}" destId="{08E13BF3-CEEC-4EB4-8355-D29B2E75130B}" srcOrd="1" destOrd="0" presId="urn:microsoft.com/office/officeart/2008/layout/HalfCircleOrganizationChart"/>
    <dgm:cxn modelId="{B36FABBE-901B-41BD-85F0-DAF08CA2FEED}" type="presParOf" srcId="{50B0B90B-19AA-46FA-8056-91D9487EA663}" destId="{ADF6DEA0-9506-4981-98F5-4EC8B85F8A93}" srcOrd="2" destOrd="0" presId="urn:microsoft.com/office/officeart/2008/layout/HalfCircleOrganizationChart"/>
    <dgm:cxn modelId="{46BBDAD6-4A83-480D-BBF0-AB7D9D684ED8}" type="presParOf" srcId="{4F9BC7E8-3901-4437-A3DF-6B8385E2F279}" destId="{6348F59A-2448-4066-9806-1AC4483CCB82}" srcOrd="2" destOrd="0" presId="urn:microsoft.com/office/officeart/2008/layout/HalfCircleOrganizationChart"/>
    <dgm:cxn modelId="{7CCB9DAD-17D7-459D-9BFE-C7981D6C593E}" type="presParOf" srcId="{4F9BC7E8-3901-4437-A3DF-6B8385E2F279}" destId="{12B005BC-FE70-4644-8EAD-61EEB05244BC}" srcOrd="3" destOrd="0" presId="urn:microsoft.com/office/officeart/2008/layout/HalfCircleOrganizationChart"/>
    <dgm:cxn modelId="{3C1821F8-CFBE-4656-8F0C-08A0354FECD9}" type="presParOf" srcId="{12B005BC-FE70-4644-8EAD-61EEB05244BC}" destId="{FD24660F-5511-4ED8-A9A5-20960B33B459}" srcOrd="0" destOrd="0" presId="urn:microsoft.com/office/officeart/2008/layout/HalfCircleOrganizationChart"/>
    <dgm:cxn modelId="{9253C075-B69D-4EFF-BE1E-F64429A7C6E2}" type="presParOf" srcId="{FD24660F-5511-4ED8-A9A5-20960B33B459}" destId="{231F76B0-B3B0-48D1-AE59-2A5C2630D8B7}" srcOrd="0" destOrd="0" presId="urn:microsoft.com/office/officeart/2008/layout/HalfCircleOrganizationChart"/>
    <dgm:cxn modelId="{FC96C4CA-99B5-4E1C-B496-09EE356E0B07}" type="presParOf" srcId="{FD24660F-5511-4ED8-A9A5-20960B33B459}" destId="{9D5CABE2-A6CE-4300-8EB1-51E2DA54E66A}" srcOrd="1" destOrd="0" presId="urn:microsoft.com/office/officeart/2008/layout/HalfCircleOrganizationChart"/>
    <dgm:cxn modelId="{B09DC6A9-C767-494B-B5DC-307DC1DF8E17}" type="presParOf" srcId="{FD24660F-5511-4ED8-A9A5-20960B33B459}" destId="{EC38B4CC-06A3-4799-A4B1-BCC515F43D70}" srcOrd="2" destOrd="0" presId="urn:microsoft.com/office/officeart/2008/layout/HalfCircleOrganizationChart"/>
    <dgm:cxn modelId="{05F71B20-A475-49F3-BF81-A16EFD76C671}" type="presParOf" srcId="{FD24660F-5511-4ED8-A9A5-20960B33B459}" destId="{F9F72381-7FD5-4159-991F-12EE04D778F6}" srcOrd="3" destOrd="0" presId="urn:microsoft.com/office/officeart/2008/layout/HalfCircleOrganizationChart"/>
    <dgm:cxn modelId="{95A519F5-B747-4801-8B2E-2410777D5011}" type="presParOf" srcId="{12B005BC-FE70-4644-8EAD-61EEB05244BC}" destId="{88225EBB-50D1-4144-AC8C-430FAD3C1B28}" srcOrd="1" destOrd="0" presId="urn:microsoft.com/office/officeart/2008/layout/HalfCircleOrganizationChart"/>
    <dgm:cxn modelId="{52CFBF32-64E8-486E-A833-98F3375741F2}" type="presParOf" srcId="{12B005BC-FE70-4644-8EAD-61EEB05244BC}" destId="{E4926A56-4DDE-4B20-AE7F-644D03A38546}" srcOrd="2" destOrd="0" presId="urn:microsoft.com/office/officeart/2008/layout/HalfCircleOrganizationChart"/>
    <dgm:cxn modelId="{A5843B70-4490-47C1-B14E-5AB551AF460D}" type="presParOf" srcId="{4F9BC7E8-3901-4437-A3DF-6B8385E2F279}" destId="{5A1F01CB-1459-4E84-A403-13CA8E15D89D}" srcOrd="4" destOrd="0" presId="urn:microsoft.com/office/officeart/2008/layout/HalfCircleOrganizationChart"/>
    <dgm:cxn modelId="{7B41E9AF-8E2A-4349-B7A3-94A89C55D1E9}" type="presParOf" srcId="{4F9BC7E8-3901-4437-A3DF-6B8385E2F279}" destId="{359D3FF3-2A18-4A3B-BB2F-C3729AC19A76}" srcOrd="5" destOrd="0" presId="urn:microsoft.com/office/officeart/2008/layout/HalfCircleOrganizationChart"/>
    <dgm:cxn modelId="{A4D12636-0FBD-4AD4-B577-153E3BCC93D2}" type="presParOf" srcId="{359D3FF3-2A18-4A3B-BB2F-C3729AC19A76}" destId="{58082114-346C-4A16-99A0-87F07F5C697F}" srcOrd="0" destOrd="0" presId="urn:microsoft.com/office/officeart/2008/layout/HalfCircleOrganizationChart"/>
    <dgm:cxn modelId="{E4DBE94B-188A-4C86-BD13-006128E406F8}" type="presParOf" srcId="{58082114-346C-4A16-99A0-87F07F5C697F}" destId="{E5C98E29-BA6B-47B1-BF14-E56179C04CF5}" srcOrd="0" destOrd="0" presId="urn:microsoft.com/office/officeart/2008/layout/HalfCircleOrganizationChart"/>
    <dgm:cxn modelId="{F22251DE-27D4-4B39-85BC-96E78F3CEE27}" type="presParOf" srcId="{58082114-346C-4A16-99A0-87F07F5C697F}" destId="{51B9CDED-2552-4C4E-817E-ACC8B588492C}" srcOrd="1" destOrd="0" presId="urn:microsoft.com/office/officeart/2008/layout/HalfCircleOrganizationChart"/>
    <dgm:cxn modelId="{78D7BB73-1A89-46EF-9DB9-361DCAC5C5A3}" type="presParOf" srcId="{58082114-346C-4A16-99A0-87F07F5C697F}" destId="{985B82EB-B486-461A-9FCC-416BA6F0460B}" srcOrd="2" destOrd="0" presId="urn:microsoft.com/office/officeart/2008/layout/HalfCircleOrganizationChart"/>
    <dgm:cxn modelId="{47B8514F-A524-45E6-8044-A2F93D7330D5}" type="presParOf" srcId="{58082114-346C-4A16-99A0-87F07F5C697F}" destId="{F1589FE9-0787-4B8A-8A1A-D247F0F21696}" srcOrd="3" destOrd="0" presId="urn:microsoft.com/office/officeart/2008/layout/HalfCircleOrganizationChart"/>
    <dgm:cxn modelId="{8FD366A1-984C-4720-A88B-07D2C39B8DBB}" type="presParOf" srcId="{359D3FF3-2A18-4A3B-BB2F-C3729AC19A76}" destId="{71E16C80-2A37-487E-BAAD-F108EAEA1B36}" srcOrd="1" destOrd="0" presId="urn:microsoft.com/office/officeart/2008/layout/HalfCircleOrganizationChart"/>
    <dgm:cxn modelId="{9F12D6BF-D1FC-4AD2-9C60-9DE2F5D4A20F}" type="presParOf" srcId="{359D3FF3-2A18-4A3B-BB2F-C3729AC19A76}" destId="{814BA4BA-5486-4669-9D38-30716BC51EE0}" srcOrd="2" destOrd="0" presId="urn:microsoft.com/office/officeart/2008/layout/HalfCircleOrganizationChart"/>
    <dgm:cxn modelId="{A99959D2-ACBC-4D34-B609-D360CE5E8493}" type="presParOf" srcId="{4F9BC7E8-3901-4437-A3DF-6B8385E2F279}" destId="{91A4842F-9975-4ACD-9E42-2B63FB3B320D}" srcOrd="6" destOrd="0" presId="urn:microsoft.com/office/officeart/2008/layout/HalfCircleOrganizationChart"/>
    <dgm:cxn modelId="{4A64E104-C680-4D1C-B44E-FE3468848D23}" type="presParOf" srcId="{4F9BC7E8-3901-4437-A3DF-6B8385E2F279}" destId="{DCD89791-C08B-48D0-B4A8-8115DA60185A}" srcOrd="7" destOrd="0" presId="urn:microsoft.com/office/officeart/2008/layout/HalfCircleOrganizationChart"/>
    <dgm:cxn modelId="{373A40AC-BD8E-42E8-BEA1-9EFB011DDB57}" type="presParOf" srcId="{DCD89791-C08B-48D0-B4A8-8115DA60185A}" destId="{0E9CAE11-7F45-46E7-951C-05C71F24AA81}" srcOrd="0" destOrd="0" presId="urn:microsoft.com/office/officeart/2008/layout/HalfCircleOrganizationChart"/>
    <dgm:cxn modelId="{24C443F3-83E8-410F-B7C5-B3B8163E9880}" type="presParOf" srcId="{0E9CAE11-7F45-46E7-951C-05C71F24AA81}" destId="{31DA8CF9-CE4C-41BE-B940-39C8AD223E66}" srcOrd="0" destOrd="0" presId="urn:microsoft.com/office/officeart/2008/layout/HalfCircleOrganizationChart"/>
    <dgm:cxn modelId="{3ADF4792-B9C4-4F29-889A-CC811A99DA1D}" type="presParOf" srcId="{0E9CAE11-7F45-46E7-951C-05C71F24AA81}" destId="{1E55B2C3-D148-4E13-9A81-7FE5BE806D16}" srcOrd="1" destOrd="0" presId="urn:microsoft.com/office/officeart/2008/layout/HalfCircleOrganizationChart"/>
    <dgm:cxn modelId="{66F093EC-3CAE-405D-BA7D-263A3FCD764E}" type="presParOf" srcId="{0E9CAE11-7F45-46E7-951C-05C71F24AA81}" destId="{BEA213F5-39B5-44B6-9305-BBCD3060EFC1}" srcOrd="2" destOrd="0" presId="urn:microsoft.com/office/officeart/2008/layout/HalfCircleOrganizationChart"/>
    <dgm:cxn modelId="{B0A7A6B3-1179-40B3-B7EE-7665CB18FBFB}" type="presParOf" srcId="{0E9CAE11-7F45-46E7-951C-05C71F24AA81}" destId="{82D98C58-41C2-494A-A05E-499F545EC825}" srcOrd="3" destOrd="0" presId="urn:microsoft.com/office/officeart/2008/layout/HalfCircleOrganizationChart"/>
    <dgm:cxn modelId="{DD92AA56-0D4A-4847-AD76-6B6E027ED62C}" type="presParOf" srcId="{DCD89791-C08B-48D0-B4A8-8115DA60185A}" destId="{FE04AB33-9220-4121-98BB-18B2E9933258}" srcOrd="1" destOrd="0" presId="urn:microsoft.com/office/officeart/2008/layout/HalfCircleOrganizationChart"/>
    <dgm:cxn modelId="{8C8D57B8-AB15-40B7-96F6-04F50B259AD4}" type="presParOf" srcId="{DCD89791-C08B-48D0-B4A8-8115DA60185A}" destId="{17B459E1-2000-451B-AF55-207BD0CF2CF7}" srcOrd="2" destOrd="0" presId="urn:microsoft.com/office/officeart/2008/layout/HalfCircleOrganizationChart"/>
    <dgm:cxn modelId="{2C3BE46A-083D-4190-9564-486FC08D35F8}" type="presParOf" srcId="{4F9BC7E8-3901-4437-A3DF-6B8385E2F279}" destId="{B568B73B-97F2-4F98-A555-EED309E7D407}" srcOrd="8" destOrd="0" presId="urn:microsoft.com/office/officeart/2008/layout/HalfCircleOrganizationChart"/>
    <dgm:cxn modelId="{91F129B1-D13F-4469-AF5D-960629349A04}" type="presParOf" srcId="{4F9BC7E8-3901-4437-A3DF-6B8385E2F279}" destId="{D60FCA88-E1EF-4FE3-BD56-5987A65880E2}" srcOrd="9" destOrd="0" presId="urn:microsoft.com/office/officeart/2008/layout/HalfCircleOrganizationChart"/>
    <dgm:cxn modelId="{35AE78FD-319C-4F9B-99F7-D3F975D23AF1}" type="presParOf" srcId="{D60FCA88-E1EF-4FE3-BD56-5987A65880E2}" destId="{22B2B216-78EA-44A9-B792-62926D7CAD46}" srcOrd="0" destOrd="0" presId="urn:microsoft.com/office/officeart/2008/layout/HalfCircleOrganizationChart"/>
    <dgm:cxn modelId="{EB7FEF30-A201-425C-9E26-DF54D443849C}" type="presParOf" srcId="{22B2B216-78EA-44A9-B792-62926D7CAD46}" destId="{215D50BE-239B-4772-B2FD-E1D45FA3570E}" srcOrd="0" destOrd="0" presId="urn:microsoft.com/office/officeart/2008/layout/HalfCircleOrganizationChart"/>
    <dgm:cxn modelId="{04EDE335-1D97-4DEF-B823-46DF78BFA1DF}" type="presParOf" srcId="{22B2B216-78EA-44A9-B792-62926D7CAD46}" destId="{00013DCE-132D-42FF-9150-0A3919C62A78}" srcOrd="1" destOrd="0" presId="urn:microsoft.com/office/officeart/2008/layout/HalfCircleOrganizationChart"/>
    <dgm:cxn modelId="{503F3197-83EF-4C73-87F3-8633BC07E4EE}" type="presParOf" srcId="{22B2B216-78EA-44A9-B792-62926D7CAD46}" destId="{FF8A5585-C5A4-42DE-93E2-0272F4B4299A}" srcOrd="2" destOrd="0" presId="urn:microsoft.com/office/officeart/2008/layout/HalfCircleOrganizationChart"/>
    <dgm:cxn modelId="{65806145-A720-4338-BF9F-9A88672245AC}" type="presParOf" srcId="{22B2B216-78EA-44A9-B792-62926D7CAD46}" destId="{D8DC163A-2487-46CC-AE26-A17E1964851D}" srcOrd="3" destOrd="0" presId="urn:microsoft.com/office/officeart/2008/layout/HalfCircleOrganizationChart"/>
    <dgm:cxn modelId="{A7A676BD-0FF0-43BB-ADE3-FC80A353069F}" type="presParOf" srcId="{D60FCA88-E1EF-4FE3-BD56-5987A65880E2}" destId="{74F1AC21-6D2E-4751-9BB6-0B923D18B223}" srcOrd="1" destOrd="0" presId="urn:microsoft.com/office/officeart/2008/layout/HalfCircleOrganizationChart"/>
    <dgm:cxn modelId="{444469AF-4BEA-47CF-93A3-363C2D28E54B}" type="presParOf" srcId="{D60FCA88-E1EF-4FE3-BD56-5987A65880E2}" destId="{22E6E2F2-D944-4382-BDAA-CE0FE4BCABB8}" srcOrd="2" destOrd="0" presId="urn:microsoft.com/office/officeart/2008/layout/HalfCircleOrganizationChart"/>
    <dgm:cxn modelId="{FD341C0F-5EA7-47D3-B81E-97BA3FCC6CE4}" type="presParOf" srcId="{4F9BC7E8-3901-4437-A3DF-6B8385E2F279}" destId="{9AB19E00-C423-4162-BC88-7BDE4B9AE261}" srcOrd="10" destOrd="0" presId="urn:microsoft.com/office/officeart/2008/layout/HalfCircleOrganizationChart"/>
    <dgm:cxn modelId="{499A0161-D94B-4E40-B176-D8654A8123E4}" type="presParOf" srcId="{4F9BC7E8-3901-4437-A3DF-6B8385E2F279}" destId="{1010B905-225E-449A-B5DA-F4E32C92961F}" srcOrd="11" destOrd="0" presId="urn:microsoft.com/office/officeart/2008/layout/HalfCircleOrganizationChart"/>
    <dgm:cxn modelId="{B3B814E4-C416-45FF-BC17-670CEE9236F0}" type="presParOf" srcId="{1010B905-225E-449A-B5DA-F4E32C92961F}" destId="{308C219E-BFDE-4F9F-9B91-6B29B034A65A}" srcOrd="0" destOrd="0" presId="urn:microsoft.com/office/officeart/2008/layout/HalfCircleOrganizationChart"/>
    <dgm:cxn modelId="{20D2D6EB-B18A-424B-A296-E82B94BDF3C5}" type="presParOf" srcId="{308C219E-BFDE-4F9F-9B91-6B29B034A65A}" destId="{BED5B975-53B5-460D-B1A0-B86E797C9F58}" srcOrd="0" destOrd="0" presId="urn:microsoft.com/office/officeart/2008/layout/HalfCircleOrganizationChart"/>
    <dgm:cxn modelId="{9A7870D0-D7A9-4444-9568-A03E9C3BFB1B}" type="presParOf" srcId="{308C219E-BFDE-4F9F-9B91-6B29B034A65A}" destId="{79B4748D-3354-45C8-B9F6-0A756036FF45}" srcOrd="1" destOrd="0" presId="urn:microsoft.com/office/officeart/2008/layout/HalfCircleOrganizationChart"/>
    <dgm:cxn modelId="{01A4FBEA-82AC-4E23-A75C-1B826A1ACFC9}" type="presParOf" srcId="{308C219E-BFDE-4F9F-9B91-6B29B034A65A}" destId="{40BD59D6-75DF-4249-BA02-9ECD22A3DDAF}" srcOrd="2" destOrd="0" presId="urn:microsoft.com/office/officeart/2008/layout/HalfCircleOrganizationChart"/>
    <dgm:cxn modelId="{DE7B5E16-72A5-4972-AB9F-2D462F14C236}" type="presParOf" srcId="{308C219E-BFDE-4F9F-9B91-6B29B034A65A}" destId="{D0A2C989-B7EF-45A3-AC58-042423D374F8}" srcOrd="3" destOrd="0" presId="urn:microsoft.com/office/officeart/2008/layout/HalfCircleOrganizationChart"/>
    <dgm:cxn modelId="{837B2E6C-87D1-4919-9D6E-11F2D5B3C969}" type="presParOf" srcId="{1010B905-225E-449A-B5DA-F4E32C92961F}" destId="{4F7ACA7B-B2F4-499B-9169-21B2D72A8F5A}" srcOrd="1" destOrd="0" presId="urn:microsoft.com/office/officeart/2008/layout/HalfCircleOrganizationChart"/>
    <dgm:cxn modelId="{2219848A-0C90-444D-82B1-395C36C9F788}" type="presParOf" srcId="{1010B905-225E-449A-B5DA-F4E32C92961F}" destId="{EAD26079-2BC7-489A-9D46-53E5035EA851}" srcOrd="2" destOrd="0" presId="urn:microsoft.com/office/officeart/2008/layout/HalfCircleOrganizationChart"/>
    <dgm:cxn modelId="{554F0225-C0C8-4E43-A62B-D6D553676FBD}" type="presParOf" srcId="{4F9BC7E8-3901-4437-A3DF-6B8385E2F279}" destId="{77F47A74-7198-4288-95F6-605466DAD0AC}" srcOrd="12" destOrd="0" presId="urn:microsoft.com/office/officeart/2008/layout/HalfCircleOrganizationChart"/>
    <dgm:cxn modelId="{0DE7EDBA-3E5A-4774-994D-64FD0C7AC6FE}" type="presParOf" srcId="{4F9BC7E8-3901-4437-A3DF-6B8385E2F279}" destId="{6993E524-8B5B-4302-999D-7B565A7DAC34}" srcOrd="13" destOrd="0" presId="urn:microsoft.com/office/officeart/2008/layout/HalfCircleOrganizationChart"/>
    <dgm:cxn modelId="{1FCF26AF-49C2-42A5-A5C8-C319A6269F3A}" type="presParOf" srcId="{6993E524-8B5B-4302-999D-7B565A7DAC34}" destId="{EC04C8EE-2ADF-4371-AC93-EA9EEEEECAD1}" srcOrd="0" destOrd="0" presId="urn:microsoft.com/office/officeart/2008/layout/HalfCircleOrganizationChart"/>
    <dgm:cxn modelId="{2104B6BE-03E0-4E1A-AE9D-6925FC31F055}" type="presParOf" srcId="{EC04C8EE-2ADF-4371-AC93-EA9EEEEECAD1}" destId="{67CED30F-099F-48FD-A0C4-DEA2FFF6FEE9}" srcOrd="0" destOrd="0" presId="urn:microsoft.com/office/officeart/2008/layout/HalfCircleOrganizationChart"/>
    <dgm:cxn modelId="{8BE94D37-B353-4747-908A-4DB727BFB178}" type="presParOf" srcId="{EC04C8EE-2ADF-4371-AC93-EA9EEEEECAD1}" destId="{D11A6141-2775-40CB-A3B6-041763DED007}" srcOrd="1" destOrd="0" presId="urn:microsoft.com/office/officeart/2008/layout/HalfCircleOrganizationChart"/>
    <dgm:cxn modelId="{E0B352D4-9253-4221-864A-52EF80BC1633}" type="presParOf" srcId="{EC04C8EE-2ADF-4371-AC93-EA9EEEEECAD1}" destId="{8E4A80BF-D59A-402D-B7F9-FB3A2588302F}" srcOrd="2" destOrd="0" presId="urn:microsoft.com/office/officeart/2008/layout/HalfCircleOrganizationChart"/>
    <dgm:cxn modelId="{5FD00586-3BB2-487E-8284-F9BDC2D364C0}" type="presParOf" srcId="{EC04C8EE-2ADF-4371-AC93-EA9EEEEECAD1}" destId="{65C5D5DC-C189-4417-B062-F6FBA3C3442E}" srcOrd="3" destOrd="0" presId="urn:microsoft.com/office/officeart/2008/layout/HalfCircleOrganizationChart"/>
    <dgm:cxn modelId="{5274D381-9DA3-44F8-A296-D56719415EB5}" type="presParOf" srcId="{6993E524-8B5B-4302-999D-7B565A7DAC34}" destId="{EE419B6B-698F-4430-B78A-94C3FC426FCF}" srcOrd="1" destOrd="0" presId="urn:microsoft.com/office/officeart/2008/layout/HalfCircleOrganizationChart"/>
    <dgm:cxn modelId="{3B1FA263-DC2A-4460-A8C8-2C916512710D}" type="presParOf" srcId="{6993E524-8B5B-4302-999D-7B565A7DAC34}" destId="{7824C40C-D413-4B60-8679-3E218846F0FE}" srcOrd="2" destOrd="0" presId="urn:microsoft.com/office/officeart/2008/layout/HalfCircleOrganizationChart"/>
    <dgm:cxn modelId="{B23CADC5-58B6-4315-BC34-8C12125C1FE0}" type="presParOf" srcId="{F8F258F2-C626-4A7E-A8DE-2E45D14580F9}" destId="{0287AB66-0711-4EC3-8F45-9A5F2DC7C33C}" srcOrd="2" destOrd="0" presId="urn:microsoft.com/office/officeart/2008/layout/HalfCircleOrganizationChart"/>
    <dgm:cxn modelId="{B86EB2B8-381B-49C8-853A-33D27FA20925}" type="presParOf" srcId="{0287AB66-0711-4EC3-8F45-9A5F2DC7C33C}" destId="{4F3AD9DD-6054-489F-ADB6-3660A6AE18B9}" srcOrd="0" destOrd="0" presId="urn:microsoft.com/office/officeart/2008/layout/HalfCircleOrganizationChart"/>
    <dgm:cxn modelId="{E49C5583-D2EF-4733-9007-E696F8201EF5}" type="presParOf" srcId="{0287AB66-0711-4EC3-8F45-9A5F2DC7C33C}" destId="{6715EE5D-C01D-49CE-B37D-A0AACE3C1386}" srcOrd="1" destOrd="0" presId="urn:microsoft.com/office/officeart/2008/layout/HalfCircleOrganizationChart"/>
    <dgm:cxn modelId="{3EF07EF6-DA9D-4A66-9214-24D5680F3DFF}" type="presParOf" srcId="{6715EE5D-C01D-49CE-B37D-A0AACE3C1386}" destId="{F75B8ADD-1615-4B5F-9B1C-1864367EA848}" srcOrd="0" destOrd="0" presId="urn:microsoft.com/office/officeart/2008/layout/HalfCircleOrganizationChart"/>
    <dgm:cxn modelId="{443A0A85-B832-40D4-9A93-D16C806A5359}" type="presParOf" srcId="{F75B8ADD-1615-4B5F-9B1C-1864367EA848}" destId="{5EE01408-5F09-44B8-BE39-C230293B8D70}" srcOrd="0" destOrd="0" presId="urn:microsoft.com/office/officeart/2008/layout/HalfCircleOrganizationChart"/>
    <dgm:cxn modelId="{70258039-0E83-4F9C-BBE4-1F34F2EF0EC8}" type="presParOf" srcId="{F75B8ADD-1615-4B5F-9B1C-1864367EA848}" destId="{BD80C453-9D24-4DBC-98FD-05F1BCDD198A}" srcOrd="1" destOrd="0" presId="urn:microsoft.com/office/officeart/2008/layout/HalfCircleOrganizationChart"/>
    <dgm:cxn modelId="{538FF396-7088-472E-8F07-6AA69EB1728D}" type="presParOf" srcId="{F75B8ADD-1615-4B5F-9B1C-1864367EA848}" destId="{4DBA10AC-39A9-45E2-B517-8A99A823A699}" srcOrd="2" destOrd="0" presId="urn:microsoft.com/office/officeart/2008/layout/HalfCircleOrganizationChart"/>
    <dgm:cxn modelId="{CA9D24FA-6169-4030-8258-402E6BF8A695}" type="presParOf" srcId="{F75B8ADD-1615-4B5F-9B1C-1864367EA848}" destId="{71826B2C-08B3-4684-AC7E-9DE0941BDE16}" srcOrd="3" destOrd="0" presId="urn:microsoft.com/office/officeart/2008/layout/HalfCircleOrganizationChart"/>
    <dgm:cxn modelId="{436620EC-F3C0-4C22-8EEF-FFD7940F6972}" type="presParOf" srcId="{6715EE5D-C01D-49CE-B37D-A0AACE3C1386}" destId="{4F1642D9-160D-4026-B8A5-EFC16BB19A60}" srcOrd="1" destOrd="0" presId="urn:microsoft.com/office/officeart/2008/layout/HalfCircleOrganizationChart"/>
    <dgm:cxn modelId="{FB496F75-8FA7-4A6B-83EA-9931E03CE42D}" type="presParOf" srcId="{6715EE5D-C01D-49CE-B37D-A0AACE3C1386}" destId="{C1331EFD-9134-4613-93D6-EE00C84B1BCD}" srcOrd="2" destOrd="0" presId="urn:microsoft.com/office/officeart/2008/layout/HalfCircleOrganizationChar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A984EE9-45FB-4511-951E-10511F352BE0}" type="doc">
      <dgm:prSet loTypeId="urn:microsoft.com/office/officeart/2005/8/layout/hProcess9" loCatId="process" qsTypeId="urn:microsoft.com/office/officeart/2005/8/quickstyle/simple1" qsCatId="simple" csTypeId="urn:microsoft.com/office/officeart/2005/8/colors/accent1_2" csCatId="accent1" phldr="1"/>
      <dgm:spPr/>
    </dgm:pt>
    <dgm:pt modelId="{B1E7D7F7-27A7-42AB-9838-A4C4FC3EAE0C}">
      <dgm:prSet phldrT="[Text]" custT="1"/>
      <dgm:spPr>
        <a:solidFill>
          <a:schemeClr val="bg2">
            <a:lumMod val="10000"/>
          </a:schemeClr>
        </a:solidFill>
      </dgm:spPr>
      <dgm:t>
        <a:bodyPr/>
        <a:lstStyle/>
        <a:p>
          <a:r>
            <a:rPr lang="en-IN" sz="3200" b="1" u="sng" dirty="0"/>
            <a:t>Removed Unwanted columns/Features</a:t>
          </a:r>
        </a:p>
        <a:p>
          <a:br>
            <a:rPr lang="en-IN" sz="3400" b="1" dirty="0"/>
          </a:br>
          <a:r>
            <a:rPr lang="en-IN" sz="2000" b="1" dirty="0"/>
            <a:t>Removed columns: </a:t>
          </a:r>
          <a:br>
            <a:rPr lang="en-IN" sz="2000" b="1" dirty="0"/>
          </a:br>
          <a:r>
            <a:rPr lang="en-IN" sz="2000" b="1" dirty="0" err="1"/>
            <a:t>Index_No</a:t>
          </a:r>
          <a:r>
            <a:rPr lang="en-IN" sz="2000" b="1" dirty="0"/>
            <a:t>, </a:t>
          </a:r>
          <a:r>
            <a:rPr lang="en-IN" sz="2000" b="1" dirty="0" err="1"/>
            <a:t>File_name</a:t>
          </a:r>
          <a:r>
            <a:rPr lang="en-IN" sz="2000" b="1" dirty="0"/>
            <a:t>, </a:t>
          </a:r>
          <a:r>
            <a:rPr lang="en-IN" sz="2000" b="1" dirty="0" err="1"/>
            <a:t>Messiage_id</a:t>
          </a:r>
          <a:r>
            <a:rPr lang="en-IN" sz="2000" b="1" dirty="0"/>
            <a:t>) </a:t>
          </a:r>
        </a:p>
      </dgm:t>
    </dgm:pt>
    <dgm:pt modelId="{9C6C03A6-1FC9-4175-8E30-9F74710D7728}" type="parTrans" cxnId="{70B4123F-EDD5-42B2-9851-91E632302DFE}">
      <dgm:prSet/>
      <dgm:spPr/>
      <dgm:t>
        <a:bodyPr/>
        <a:lstStyle/>
        <a:p>
          <a:endParaRPr lang="en-IN"/>
        </a:p>
      </dgm:t>
    </dgm:pt>
    <dgm:pt modelId="{A32A5C1E-368C-4B9F-8070-DDCA11AFD709}" type="sibTrans" cxnId="{70B4123F-EDD5-42B2-9851-91E632302DFE}">
      <dgm:prSet/>
      <dgm:spPr/>
      <dgm:t>
        <a:bodyPr/>
        <a:lstStyle/>
        <a:p>
          <a:endParaRPr lang="en-IN"/>
        </a:p>
      </dgm:t>
    </dgm:pt>
    <dgm:pt modelId="{002CD05D-42BF-4D33-BCB3-D49B2B90BB11}">
      <dgm:prSet phldrT="[Text]" custT="1"/>
      <dgm:spPr>
        <a:solidFill>
          <a:schemeClr val="bg2">
            <a:lumMod val="10000"/>
          </a:schemeClr>
        </a:solidFill>
      </dgm:spPr>
      <dgm:t>
        <a:bodyPr/>
        <a:lstStyle/>
        <a:p>
          <a:r>
            <a:rPr lang="en-IN" sz="3600" b="1" u="sng" dirty="0"/>
            <a:t>Removed Duplicates</a:t>
          </a:r>
        </a:p>
        <a:p>
          <a:br>
            <a:rPr lang="en-IN" sz="2800" b="1" dirty="0"/>
          </a:br>
          <a:r>
            <a:rPr lang="en-IN" sz="2000" b="1" dirty="0"/>
            <a:t>Shape of the data before (48076, 2) </a:t>
          </a:r>
          <a:br>
            <a:rPr lang="en-IN" sz="2000" b="1" dirty="0"/>
          </a:br>
          <a:r>
            <a:rPr lang="en-IN" sz="2000" b="1" dirty="0"/>
            <a:t>Shape of the data After (24656, 2)</a:t>
          </a:r>
          <a:endParaRPr lang="en-IN" sz="2800" b="1" dirty="0"/>
        </a:p>
      </dgm:t>
    </dgm:pt>
    <dgm:pt modelId="{04D6EF99-1CA4-4800-A38C-55A78C042BB9}" type="parTrans" cxnId="{934533F0-A424-470E-8F00-FB6BD8C7C437}">
      <dgm:prSet/>
      <dgm:spPr/>
      <dgm:t>
        <a:bodyPr/>
        <a:lstStyle/>
        <a:p>
          <a:endParaRPr lang="en-IN"/>
        </a:p>
      </dgm:t>
    </dgm:pt>
    <dgm:pt modelId="{C35D563A-472B-46C6-9590-879A4914417D}" type="sibTrans" cxnId="{934533F0-A424-470E-8F00-FB6BD8C7C437}">
      <dgm:prSet/>
      <dgm:spPr/>
      <dgm:t>
        <a:bodyPr/>
        <a:lstStyle/>
        <a:p>
          <a:endParaRPr lang="en-IN"/>
        </a:p>
      </dgm:t>
    </dgm:pt>
    <dgm:pt modelId="{CBDC7E76-DC40-41A4-94E7-4F1D647CC42E}">
      <dgm:prSet phldrT="[Text]"/>
      <dgm:spPr>
        <a:solidFill>
          <a:schemeClr val="bg2">
            <a:lumMod val="10000"/>
          </a:schemeClr>
        </a:solidFill>
      </dgm:spPr>
      <dgm:t>
        <a:bodyPr/>
        <a:lstStyle/>
        <a:p>
          <a:r>
            <a:rPr lang="en-IN" b="1" dirty="0">
              <a:solidFill>
                <a:srgbClr val="0070C0"/>
              </a:solidFill>
            </a:rPr>
            <a:t>.</a:t>
          </a:r>
        </a:p>
      </dgm:t>
    </dgm:pt>
    <dgm:pt modelId="{02F5DEFE-7B2F-4700-8D35-C667959D52D9}" type="parTrans" cxnId="{FB65D43F-F8FD-48C2-B086-78BCE3624673}">
      <dgm:prSet/>
      <dgm:spPr/>
      <dgm:t>
        <a:bodyPr/>
        <a:lstStyle/>
        <a:p>
          <a:endParaRPr lang="en-IN"/>
        </a:p>
      </dgm:t>
    </dgm:pt>
    <dgm:pt modelId="{4A4B9ED0-31B5-4D02-B886-6882466B9E1D}" type="sibTrans" cxnId="{FB65D43F-F8FD-48C2-B086-78BCE3624673}">
      <dgm:prSet/>
      <dgm:spPr/>
      <dgm:t>
        <a:bodyPr/>
        <a:lstStyle/>
        <a:p>
          <a:endParaRPr lang="en-IN"/>
        </a:p>
      </dgm:t>
    </dgm:pt>
    <dgm:pt modelId="{91AF786F-A63A-48B1-A023-BC6FE83A39C9}" type="pres">
      <dgm:prSet presAssocID="{CA984EE9-45FB-4511-951E-10511F352BE0}" presName="CompostProcess" presStyleCnt="0">
        <dgm:presLayoutVars>
          <dgm:dir/>
          <dgm:resizeHandles val="exact"/>
        </dgm:presLayoutVars>
      </dgm:prSet>
      <dgm:spPr/>
    </dgm:pt>
    <dgm:pt modelId="{0961A128-4BC1-44A3-99FB-AEB2FEE125A1}" type="pres">
      <dgm:prSet presAssocID="{CA984EE9-45FB-4511-951E-10511F352BE0}" presName="arrow" presStyleLbl="bgShp" presStyleIdx="0" presStyleCnt="1"/>
      <dgm:spPr/>
    </dgm:pt>
    <dgm:pt modelId="{64EA2BFF-9CFD-4D65-B562-2A3EC076E6B7}" type="pres">
      <dgm:prSet presAssocID="{CA984EE9-45FB-4511-951E-10511F352BE0}" presName="linearProcess" presStyleCnt="0"/>
      <dgm:spPr/>
    </dgm:pt>
    <dgm:pt modelId="{3D06DC50-5D8A-4680-8E49-6B7814E94594}" type="pres">
      <dgm:prSet presAssocID="{B1E7D7F7-27A7-42AB-9838-A4C4FC3EAE0C}" presName="textNode" presStyleLbl="node1" presStyleIdx="0" presStyleCnt="3" custScaleX="156772" custScaleY="123486">
        <dgm:presLayoutVars>
          <dgm:bulletEnabled val="1"/>
        </dgm:presLayoutVars>
      </dgm:prSet>
      <dgm:spPr/>
    </dgm:pt>
    <dgm:pt modelId="{4AB27CB2-5C30-4B35-82DE-F3BD40A3918C}" type="pres">
      <dgm:prSet presAssocID="{A32A5C1E-368C-4B9F-8070-DDCA11AFD709}" presName="sibTrans" presStyleCnt="0"/>
      <dgm:spPr/>
    </dgm:pt>
    <dgm:pt modelId="{25EA9ABE-E61A-4D95-A1BF-05A36226DEA7}" type="pres">
      <dgm:prSet presAssocID="{002CD05D-42BF-4D33-BCB3-D49B2B90BB11}" presName="textNode" presStyleLbl="node1" presStyleIdx="1" presStyleCnt="3" custScaleX="124425" custScaleY="121737" custLinFactNeighborX="-14927">
        <dgm:presLayoutVars>
          <dgm:bulletEnabled val="1"/>
        </dgm:presLayoutVars>
      </dgm:prSet>
      <dgm:spPr/>
    </dgm:pt>
    <dgm:pt modelId="{3AF81861-775D-4C8C-8F6D-66A160CEA6DF}" type="pres">
      <dgm:prSet presAssocID="{C35D563A-472B-46C6-9590-879A4914417D}" presName="sibTrans" presStyleCnt="0"/>
      <dgm:spPr/>
    </dgm:pt>
    <dgm:pt modelId="{60544015-11FE-4D59-96FB-8FC7AFB8C3E5}" type="pres">
      <dgm:prSet presAssocID="{CBDC7E76-DC40-41A4-94E7-4F1D647CC42E}" presName="textNode" presStyleLbl="node1" presStyleIdx="2" presStyleCnt="3" custScaleX="132958">
        <dgm:presLayoutVars>
          <dgm:bulletEnabled val="1"/>
        </dgm:presLayoutVars>
      </dgm:prSet>
      <dgm:spPr/>
    </dgm:pt>
  </dgm:ptLst>
  <dgm:cxnLst>
    <dgm:cxn modelId="{114FD93E-3FBC-4DF2-B7E4-5E85C2414C5A}" type="presOf" srcId="{B1E7D7F7-27A7-42AB-9838-A4C4FC3EAE0C}" destId="{3D06DC50-5D8A-4680-8E49-6B7814E94594}" srcOrd="0" destOrd="0" presId="urn:microsoft.com/office/officeart/2005/8/layout/hProcess9"/>
    <dgm:cxn modelId="{70B4123F-EDD5-42B2-9851-91E632302DFE}" srcId="{CA984EE9-45FB-4511-951E-10511F352BE0}" destId="{B1E7D7F7-27A7-42AB-9838-A4C4FC3EAE0C}" srcOrd="0" destOrd="0" parTransId="{9C6C03A6-1FC9-4175-8E30-9F74710D7728}" sibTransId="{A32A5C1E-368C-4B9F-8070-DDCA11AFD709}"/>
    <dgm:cxn modelId="{FB65D43F-F8FD-48C2-B086-78BCE3624673}" srcId="{CA984EE9-45FB-4511-951E-10511F352BE0}" destId="{CBDC7E76-DC40-41A4-94E7-4F1D647CC42E}" srcOrd="2" destOrd="0" parTransId="{02F5DEFE-7B2F-4700-8D35-C667959D52D9}" sibTransId="{4A4B9ED0-31B5-4D02-B886-6882466B9E1D}"/>
    <dgm:cxn modelId="{2636485D-81CD-4A34-B5A6-2D42C515BE6B}" type="presOf" srcId="{CA984EE9-45FB-4511-951E-10511F352BE0}" destId="{91AF786F-A63A-48B1-A023-BC6FE83A39C9}" srcOrd="0" destOrd="0" presId="urn:microsoft.com/office/officeart/2005/8/layout/hProcess9"/>
    <dgm:cxn modelId="{3CF60561-BC15-4EE2-8C5F-51600CFA32D6}" type="presOf" srcId="{CBDC7E76-DC40-41A4-94E7-4F1D647CC42E}" destId="{60544015-11FE-4D59-96FB-8FC7AFB8C3E5}" srcOrd="0" destOrd="0" presId="urn:microsoft.com/office/officeart/2005/8/layout/hProcess9"/>
    <dgm:cxn modelId="{0A40B5D8-63CE-447F-92F6-0217BC76DEB7}" type="presOf" srcId="{002CD05D-42BF-4D33-BCB3-D49B2B90BB11}" destId="{25EA9ABE-E61A-4D95-A1BF-05A36226DEA7}" srcOrd="0" destOrd="0" presId="urn:microsoft.com/office/officeart/2005/8/layout/hProcess9"/>
    <dgm:cxn modelId="{934533F0-A424-470E-8F00-FB6BD8C7C437}" srcId="{CA984EE9-45FB-4511-951E-10511F352BE0}" destId="{002CD05D-42BF-4D33-BCB3-D49B2B90BB11}" srcOrd="1" destOrd="0" parTransId="{04D6EF99-1CA4-4800-A38C-55A78C042BB9}" sibTransId="{C35D563A-472B-46C6-9590-879A4914417D}"/>
    <dgm:cxn modelId="{DA23FFF6-9924-4C82-9FE0-4AF008F5AD64}" type="presParOf" srcId="{91AF786F-A63A-48B1-A023-BC6FE83A39C9}" destId="{0961A128-4BC1-44A3-99FB-AEB2FEE125A1}" srcOrd="0" destOrd="0" presId="urn:microsoft.com/office/officeart/2005/8/layout/hProcess9"/>
    <dgm:cxn modelId="{B89E7AF9-F880-4A5A-A4B6-2A739274BDFE}" type="presParOf" srcId="{91AF786F-A63A-48B1-A023-BC6FE83A39C9}" destId="{64EA2BFF-9CFD-4D65-B562-2A3EC076E6B7}" srcOrd="1" destOrd="0" presId="urn:microsoft.com/office/officeart/2005/8/layout/hProcess9"/>
    <dgm:cxn modelId="{8E432DC7-BCA1-4549-B997-1122F3A27157}" type="presParOf" srcId="{64EA2BFF-9CFD-4D65-B562-2A3EC076E6B7}" destId="{3D06DC50-5D8A-4680-8E49-6B7814E94594}" srcOrd="0" destOrd="0" presId="urn:microsoft.com/office/officeart/2005/8/layout/hProcess9"/>
    <dgm:cxn modelId="{A0DF9AE9-CA5A-4020-85B2-0AA06C82997A}" type="presParOf" srcId="{64EA2BFF-9CFD-4D65-B562-2A3EC076E6B7}" destId="{4AB27CB2-5C30-4B35-82DE-F3BD40A3918C}" srcOrd="1" destOrd="0" presId="urn:microsoft.com/office/officeart/2005/8/layout/hProcess9"/>
    <dgm:cxn modelId="{F0C80700-52BF-4439-A378-1D3897A8486A}" type="presParOf" srcId="{64EA2BFF-9CFD-4D65-B562-2A3EC076E6B7}" destId="{25EA9ABE-E61A-4D95-A1BF-05A36226DEA7}" srcOrd="2" destOrd="0" presId="urn:microsoft.com/office/officeart/2005/8/layout/hProcess9"/>
    <dgm:cxn modelId="{7E14A4D6-9AB2-40A8-AD20-89D29D71C65A}" type="presParOf" srcId="{64EA2BFF-9CFD-4D65-B562-2A3EC076E6B7}" destId="{3AF81861-775D-4C8C-8F6D-66A160CEA6DF}" srcOrd="3" destOrd="0" presId="urn:microsoft.com/office/officeart/2005/8/layout/hProcess9"/>
    <dgm:cxn modelId="{79EB27AB-3D56-431D-98A4-BAFA70CA076E}" type="presParOf" srcId="{64EA2BFF-9CFD-4D65-B562-2A3EC076E6B7}" destId="{60544015-11FE-4D59-96FB-8FC7AFB8C3E5}" srcOrd="4" destOrd="0" presId="urn:microsoft.com/office/officeart/2005/8/layout/hProcess9"/>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AA27C7D-4D29-4A09-88D5-BFB1C968C195}" type="doc">
      <dgm:prSet loTypeId="urn:microsoft.com/office/officeart/2005/8/layout/bProcess4" loCatId="process" qsTypeId="urn:microsoft.com/office/officeart/2005/8/quickstyle/simple3" qsCatId="simple" csTypeId="urn:microsoft.com/office/officeart/2005/8/colors/accent1_2" csCatId="accent1" phldr="1"/>
      <dgm:spPr/>
      <dgm:t>
        <a:bodyPr/>
        <a:lstStyle/>
        <a:p>
          <a:endParaRPr lang="en-IN"/>
        </a:p>
      </dgm:t>
    </dgm:pt>
    <dgm:pt modelId="{8E1CFDCE-43DE-41CA-A7E5-10574098962C}">
      <dgm:prSet phldrT="[Text]" custT="1"/>
      <dgm:spPr/>
      <dgm:t>
        <a:bodyPr/>
        <a:lstStyle/>
        <a:p>
          <a:r>
            <a:rPr lang="en-IN" sz="2400" b="1" i="1" dirty="0">
              <a:latin typeface="ADLaM Display" panose="02010000000000000000" pitchFamily="2" charset="0"/>
              <a:ea typeface="ADLaM Display" panose="02010000000000000000" pitchFamily="2" charset="0"/>
              <a:cs typeface="ADLaM Display" panose="02010000000000000000" pitchFamily="2" charset="0"/>
            </a:rPr>
            <a:t>Tokenization</a:t>
          </a:r>
          <a:endParaRPr lang="en-IN" sz="2400" b="1" dirty="0">
            <a:latin typeface="ADLaM Display" panose="02010000000000000000" pitchFamily="2" charset="0"/>
            <a:ea typeface="ADLaM Display" panose="02010000000000000000" pitchFamily="2" charset="0"/>
            <a:cs typeface="ADLaM Display" panose="02010000000000000000" pitchFamily="2" charset="0"/>
          </a:endParaRPr>
        </a:p>
      </dgm:t>
    </dgm:pt>
    <dgm:pt modelId="{152C6932-ACEE-4736-8124-337A8E8C279E}" type="parTrans" cxnId="{4B37875E-7445-4858-85C0-AAE2F19F6D7B}">
      <dgm:prSet/>
      <dgm:spPr/>
      <dgm:t>
        <a:bodyPr/>
        <a:lstStyle/>
        <a:p>
          <a:endParaRPr lang="en-IN" sz="2800" b="1"/>
        </a:p>
      </dgm:t>
    </dgm:pt>
    <dgm:pt modelId="{4C76987D-13DD-45F9-B714-FD8A186D53F2}" type="sibTrans" cxnId="{4B37875E-7445-4858-85C0-AAE2F19F6D7B}">
      <dgm:prSet/>
      <dgm:spPr/>
      <dgm:t>
        <a:bodyPr/>
        <a:lstStyle/>
        <a:p>
          <a:endParaRPr lang="en-IN" sz="2800" b="1"/>
        </a:p>
      </dgm:t>
    </dgm:pt>
    <dgm:pt modelId="{CF258982-3791-4742-884B-F81AA0A33015}">
      <dgm:prSet phldrT="[Text]" custT="1"/>
      <dgm:spPr/>
      <dgm:t>
        <a:bodyPr/>
        <a:lstStyle/>
        <a:p>
          <a:pPr>
            <a:buNone/>
          </a:pPr>
          <a:r>
            <a:rPr lang="en-IN" sz="2400" b="1" i="1" dirty="0">
              <a:latin typeface="ADLaM Display" panose="02010000000000000000" pitchFamily="2" charset="0"/>
              <a:ea typeface="ADLaM Display" panose="02010000000000000000" pitchFamily="2" charset="0"/>
              <a:cs typeface="ADLaM Display" panose="02010000000000000000" pitchFamily="2" charset="0"/>
            </a:rPr>
            <a:t>Stop word removal</a:t>
          </a:r>
          <a:endParaRPr lang="en-IN" sz="2400" b="1" dirty="0">
            <a:latin typeface="ADLaM Display" panose="02010000000000000000" pitchFamily="2" charset="0"/>
            <a:ea typeface="ADLaM Display" panose="02010000000000000000" pitchFamily="2" charset="0"/>
            <a:cs typeface="ADLaM Display" panose="02010000000000000000" pitchFamily="2" charset="0"/>
          </a:endParaRPr>
        </a:p>
      </dgm:t>
    </dgm:pt>
    <dgm:pt modelId="{80468809-8EB7-4EF5-9F7C-8FC824220568}" type="parTrans" cxnId="{88E58B6D-089E-448B-89CE-F9D417CC2F02}">
      <dgm:prSet/>
      <dgm:spPr/>
      <dgm:t>
        <a:bodyPr/>
        <a:lstStyle/>
        <a:p>
          <a:endParaRPr lang="en-IN" sz="2800" b="1"/>
        </a:p>
      </dgm:t>
    </dgm:pt>
    <dgm:pt modelId="{39CBFF38-464A-4C91-9928-2C294560B007}" type="sibTrans" cxnId="{88E58B6D-089E-448B-89CE-F9D417CC2F02}">
      <dgm:prSet/>
      <dgm:spPr/>
      <dgm:t>
        <a:bodyPr/>
        <a:lstStyle/>
        <a:p>
          <a:endParaRPr lang="en-IN" sz="2800" b="1"/>
        </a:p>
      </dgm:t>
    </dgm:pt>
    <dgm:pt modelId="{D7B6BA83-C3B2-4CDE-BB1B-17F58167A1E4}">
      <dgm:prSet phldrT="[Text]" custT="1"/>
      <dgm:spPr/>
      <dgm:t>
        <a:bodyPr/>
        <a:lstStyle/>
        <a:p>
          <a:pPr>
            <a:buNone/>
          </a:pPr>
          <a:r>
            <a:rPr lang="en-IN" sz="2400" b="1" i="1">
              <a:latin typeface="ADLaM Display" panose="02010000000000000000" pitchFamily="2" charset="0"/>
              <a:ea typeface="ADLaM Display" panose="02010000000000000000" pitchFamily="2" charset="0"/>
              <a:cs typeface="ADLaM Display" panose="02010000000000000000" pitchFamily="2" charset="0"/>
            </a:rPr>
            <a:t>Lemmatizing</a:t>
          </a:r>
          <a:endParaRPr lang="en-IN" sz="2400" b="1" dirty="0">
            <a:latin typeface="ADLaM Display" panose="02010000000000000000" pitchFamily="2" charset="0"/>
            <a:ea typeface="ADLaM Display" panose="02010000000000000000" pitchFamily="2" charset="0"/>
            <a:cs typeface="ADLaM Display" panose="02010000000000000000" pitchFamily="2" charset="0"/>
          </a:endParaRPr>
        </a:p>
      </dgm:t>
    </dgm:pt>
    <dgm:pt modelId="{008EBE05-B67A-4F3A-BFF6-B022C00EFBF6}" type="parTrans" cxnId="{1E085D3D-6330-4F0A-9FEF-2A308B2A4944}">
      <dgm:prSet/>
      <dgm:spPr/>
      <dgm:t>
        <a:bodyPr/>
        <a:lstStyle/>
        <a:p>
          <a:endParaRPr lang="en-IN" sz="2800" b="1"/>
        </a:p>
      </dgm:t>
    </dgm:pt>
    <dgm:pt modelId="{D5D689C8-28B3-4E02-9AC8-DFAA09A27368}" type="sibTrans" cxnId="{1E085D3D-6330-4F0A-9FEF-2A308B2A4944}">
      <dgm:prSet/>
      <dgm:spPr/>
      <dgm:t>
        <a:bodyPr/>
        <a:lstStyle/>
        <a:p>
          <a:endParaRPr lang="en-IN" sz="2800" b="1"/>
        </a:p>
      </dgm:t>
    </dgm:pt>
    <dgm:pt modelId="{9165D1B0-E541-4B69-A21E-5660311DFBBB}">
      <dgm:prSet phldrT="[Text]" custT="1"/>
      <dgm:spPr/>
      <dgm:t>
        <a:bodyPr/>
        <a:lstStyle/>
        <a:p>
          <a:pPr>
            <a:buNone/>
          </a:pPr>
          <a:r>
            <a:rPr lang="en-IN" sz="2400" b="1" i="1" dirty="0">
              <a:latin typeface="ADLaM Display" panose="02010000000000000000" pitchFamily="2" charset="0"/>
              <a:ea typeface="ADLaM Display" panose="02010000000000000000" pitchFamily="2" charset="0"/>
              <a:cs typeface="ADLaM Display" panose="02010000000000000000" pitchFamily="2" charset="0"/>
            </a:rPr>
            <a:t>Removing unwanted spaces</a:t>
          </a:r>
          <a:endParaRPr lang="en-IN" sz="2400" b="1" dirty="0">
            <a:latin typeface="ADLaM Display" panose="02010000000000000000" pitchFamily="2" charset="0"/>
            <a:ea typeface="ADLaM Display" panose="02010000000000000000" pitchFamily="2" charset="0"/>
            <a:cs typeface="ADLaM Display" panose="02010000000000000000" pitchFamily="2" charset="0"/>
          </a:endParaRPr>
        </a:p>
      </dgm:t>
    </dgm:pt>
    <dgm:pt modelId="{C1CECCA7-8F9D-4571-B28C-1DC68FD1A13D}" type="parTrans" cxnId="{E39CD07C-DD02-45E6-9F76-7DAA471A19D5}">
      <dgm:prSet/>
      <dgm:spPr/>
      <dgm:t>
        <a:bodyPr/>
        <a:lstStyle/>
        <a:p>
          <a:endParaRPr lang="en-IN" sz="2800" b="1"/>
        </a:p>
      </dgm:t>
    </dgm:pt>
    <dgm:pt modelId="{D5DC5CE7-BFC3-413B-BAD4-49F41919B6A9}" type="sibTrans" cxnId="{E39CD07C-DD02-45E6-9F76-7DAA471A19D5}">
      <dgm:prSet/>
      <dgm:spPr/>
      <dgm:t>
        <a:bodyPr/>
        <a:lstStyle/>
        <a:p>
          <a:endParaRPr lang="en-IN" sz="2800" b="1"/>
        </a:p>
      </dgm:t>
    </dgm:pt>
    <dgm:pt modelId="{D986F891-09DB-4F12-A07F-9D3C9177D5ED}">
      <dgm:prSet phldrT="[Text]" custT="1"/>
      <dgm:spPr/>
      <dgm:t>
        <a:bodyPr/>
        <a:lstStyle/>
        <a:p>
          <a:pPr>
            <a:buNone/>
          </a:pPr>
          <a:r>
            <a:rPr lang="en-IN" sz="2400" b="1" i="1">
              <a:latin typeface="ADLaM Display" panose="02010000000000000000" pitchFamily="2" charset="0"/>
              <a:ea typeface="ADLaM Display" panose="02010000000000000000" pitchFamily="2" charset="0"/>
              <a:cs typeface="ADLaM Display" panose="02010000000000000000" pitchFamily="2" charset="0"/>
            </a:rPr>
            <a:t>Removing URLs</a:t>
          </a:r>
          <a:endParaRPr lang="en-IN" sz="2400" b="1" dirty="0">
            <a:latin typeface="ADLaM Display" panose="02010000000000000000" pitchFamily="2" charset="0"/>
            <a:ea typeface="ADLaM Display" panose="02010000000000000000" pitchFamily="2" charset="0"/>
            <a:cs typeface="ADLaM Display" panose="02010000000000000000" pitchFamily="2" charset="0"/>
          </a:endParaRPr>
        </a:p>
      </dgm:t>
    </dgm:pt>
    <dgm:pt modelId="{EC300E9F-ABC7-4FC7-9F7E-E12AC9078195}" type="parTrans" cxnId="{0EA99C4A-9470-44BD-9AF6-ECB7A7486C69}">
      <dgm:prSet/>
      <dgm:spPr/>
      <dgm:t>
        <a:bodyPr/>
        <a:lstStyle/>
        <a:p>
          <a:endParaRPr lang="en-IN" sz="2800" b="1"/>
        </a:p>
      </dgm:t>
    </dgm:pt>
    <dgm:pt modelId="{B7FB8727-D291-4029-A9A9-244315C3C60B}" type="sibTrans" cxnId="{0EA99C4A-9470-44BD-9AF6-ECB7A7486C69}">
      <dgm:prSet/>
      <dgm:spPr/>
      <dgm:t>
        <a:bodyPr/>
        <a:lstStyle/>
        <a:p>
          <a:endParaRPr lang="en-IN" sz="2800" b="1"/>
        </a:p>
      </dgm:t>
    </dgm:pt>
    <dgm:pt modelId="{BDC15DD7-7BD7-4930-A038-22164098EC01}">
      <dgm:prSet phldrT="[Text]" custT="1"/>
      <dgm:spPr/>
      <dgm:t>
        <a:bodyPr/>
        <a:lstStyle/>
        <a:p>
          <a:pPr>
            <a:buNone/>
          </a:pPr>
          <a:r>
            <a:rPr lang="en-IN" sz="2400" b="1" i="1" dirty="0">
              <a:latin typeface="ADLaM Display" panose="02010000000000000000" pitchFamily="2" charset="0"/>
              <a:ea typeface="ADLaM Display" panose="02010000000000000000" pitchFamily="2" charset="0"/>
              <a:cs typeface="ADLaM Display" panose="02010000000000000000" pitchFamily="2" charset="0"/>
            </a:rPr>
            <a:t>Removing special characters</a:t>
          </a:r>
          <a:endParaRPr lang="en-IN" sz="2400" b="1" dirty="0">
            <a:latin typeface="ADLaM Display" panose="02010000000000000000" pitchFamily="2" charset="0"/>
            <a:ea typeface="ADLaM Display" panose="02010000000000000000" pitchFamily="2" charset="0"/>
            <a:cs typeface="ADLaM Display" panose="02010000000000000000" pitchFamily="2" charset="0"/>
          </a:endParaRPr>
        </a:p>
      </dgm:t>
    </dgm:pt>
    <dgm:pt modelId="{8F5C83E5-578F-4595-A727-CBCD892E8A37}" type="parTrans" cxnId="{13D2D2E2-3A9B-40FD-A693-86412599EAB1}">
      <dgm:prSet/>
      <dgm:spPr/>
      <dgm:t>
        <a:bodyPr/>
        <a:lstStyle/>
        <a:p>
          <a:endParaRPr lang="en-IN" sz="2800" b="1"/>
        </a:p>
      </dgm:t>
    </dgm:pt>
    <dgm:pt modelId="{ABE77AF0-308B-492A-92EB-BCE6F97FE482}" type="sibTrans" cxnId="{13D2D2E2-3A9B-40FD-A693-86412599EAB1}">
      <dgm:prSet/>
      <dgm:spPr/>
      <dgm:t>
        <a:bodyPr/>
        <a:lstStyle/>
        <a:p>
          <a:endParaRPr lang="en-IN" sz="2800" b="1"/>
        </a:p>
      </dgm:t>
    </dgm:pt>
    <dgm:pt modelId="{54529508-7FC3-45AD-94F9-794D52B172CE}">
      <dgm:prSet phldrT="[Text]" custT="1"/>
      <dgm:spPr/>
      <dgm:t>
        <a:bodyPr/>
        <a:lstStyle/>
        <a:p>
          <a:pPr>
            <a:buNone/>
          </a:pPr>
          <a:r>
            <a:rPr lang="en-IN" sz="2400" b="1" i="1" dirty="0">
              <a:latin typeface="ADLaM Display" panose="02010000000000000000" pitchFamily="2" charset="0"/>
              <a:ea typeface="ADLaM Display" panose="02010000000000000000" pitchFamily="2" charset="0"/>
              <a:cs typeface="ADLaM Display" panose="02010000000000000000" pitchFamily="2" charset="0"/>
            </a:rPr>
            <a:t>Removing unwanted spaces</a:t>
          </a:r>
          <a:endParaRPr lang="en-IN" sz="2400" b="1" dirty="0">
            <a:latin typeface="ADLaM Display" panose="02010000000000000000" pitchFamily="2" charset="0"/>
            <a:ea typeface="ADLaM Display" panose="02010000000000000000" pitchFamily="2" charset="0"/>
            <a:cs typeface="ADLaM Display" panose="02010000000000000000" pitchFamily="2" charset="0"/>
          </a:endParaRPr>
        </a:p>
      </dgm:t>
    </dgm:pt>
    <dgm:pt modelId="{7E303055-3751-4036-B113-374178C6A15B}" type="parTrans" cxnId="{9022B4EC-9D28-4B35-ACD2-AE15542B5F2E}">
      <dgm:prSet/>
      <dgm:spPr/>
      <dgm:t>
        <a:bodyPr/>
        <a:lstStyle/>
        <a:p>
          <a:endParaRPr lang="en-IN" sz="2800" b="1"/>
        </a:p>
      </dgm:t>
    </dgm:pt>
    <dgm:pt modelId="{3AE6384C-4CCA-42CE-AED6-D9F0FC11DDEE}" type="sibTrans" cxnId="{9022B4EC-9D28-4B35-ACD2-AE15542B5F2E}">
      <dgm:prSet/>
      <dgm:spPr/>
      <dgm:t>
        <a:bodyPr/>
        <a:lstStyle/>
        <a:p>
          <a:endParaRPr lang="en-IN" sz="2800" b="1"/>
        </a:p>
      </dgm:t>
    </dgm:pt>
    <dgm:pt modelId="{39A79328-AC2D-4216-9935-E804863FB53E}">
      <dgm:prSet phldrT="[Text]" custT="1"/>
      <dgm:spPr/>
      <dgm:t>
        <a:bodyPr/>
        <a:lstStyle/>
        <a:p>
          <a:r>
            <a:rPr lang="en-IN" sz="2400" b="1" dirty="0">
              <a:latin typeface="ADLaM Display" panose="02010000000000000000" pitchFamily="2" charset="0"/>
              <a:ea typeface="ADLaM Display" panose="02010000000000000000" pitchFamily="2" charset="0"/>
              <a:cs typeface="ADLaM Display" panose="02010000000000000000" pitchFamily="2" charset="0"/>
            </a:rPr>
            <a:t>Dropping Null values</a:t>
          </a:r>
        </a:p>
      </dgm:t>
    </dgm:pt>
    <dgm:pt modelId="{F3E12BAB-2213-49E2-A060-DDAD882A599E}" type="parTrans" cxnId="{8A4467B6-8BCC-42C9-8E13-BAAB4D94D628}">
      <dgm:prSet/>
      <dgm:spPr/>
      <dgm:t>
        <a:bodyPr/>
        <a:lstStyle/>
        <a:p>
          <a:endParaRPr lang="en-IN" sz="2800" b="1"/>
        </a:p>
      </dgm:t>
    </dgm:pt>
    <dgm:pt modelId="{BBF5C9A1-AA67-4010-9010-BE3BD1FC00AB}" type="sibTrans" cxnId="{8A4467B6-8BCC-42C9-8E13-BAAB4D94D628}">
      <dgm:prSet/>
      <dgm:spPr/>
      <dgm:t>
        <a:bodyPr/>
        <a:lstStyle/>
        <a:p>
          <a:endParaRPr lang="en-IN" sz="2800" b="1"/>
        </a:p>
      </dgm:t>
    </dgm:pt>
    <dgm:pt modelId="{98BD8742-95E4-4FD5-87BE-A0CC2343E480}">
      <dgm:prSet phldrT="[Text]" custT="1"/>
      <dgm:spPr/>
      <dgm:t>
        <a:bodyPr/>
        <a:lstStyle/>
        <a:p>
          <a:r>
            <a:rPr lang="en-IN" sz="2400" b="1" dirty="0">
              <a:latin typeface="ADLaM Display" panose="02010000000000000000" pitchFamily="2" charset="0"/>
              <a:ea typeface="ADLaM Display" panose="02010000000000000000" pitchFamily="2" charset="0"/>
              <a:cs typeface="ADLaM Display" panose="02010000000000000000" pitchFamily="2" charset="0"/>
            </a:rPr>
            <a:t>Removing duplicate values</a:t>
          </a:r>
        </a:p>
        <a:p>
          <a:r>
            <a:rPr lang="en-IN" sz="1600" b="1" dirty="0">
              <a:latin typeface="ADLaM Display" panose="02010000000000000000" pitchFamily="2" charset="0"/>
              <a:ea typeface="ADLaM Display" panose="02010000000000000000" pitchFamily="2" charset="0"/>
              <a:cs typeface="ADLaM Display" panose="02010000000000000000" pitchFamily="2" charset="0"/>
            </a:rPr>
            <a:t>Shape of data(22811, 2)</a:t>
          </a:r>
          <a:endParaRPr lang="en-IN" sz="1400" b="1" dirty="0">
            <a:latin typeface="ADLaM Display" panose="02010000000000000000" pitchFamily="2" charset="0"/>
            <a:ea typeface="ADLaM Display" panose="02010000000000000000" pitchFamily="2" charset="0"/>
            <a:cs typeface="ADLaM Display" panose="02010000000000000000" pitchFamily="2" charset="0"/>
          </a:endParaRPr>
        </a:p>
      </dgm:t>
    </dgm:pt>
    <dgm:pt modelId="{19B312BD-56AC-40C2-A318-E3B0D0A34BB1}" type="parTrans" cxnId="{76EE256B-D934-4BEA-A0DE-2F832ACD0729}">
      <dgm:prSet/>
      <dgm:spPr/>
      <dgm:t>
        <a:bodyPr/>
        <a:lstStyle/>
        <a:p>
          <a:endParaRPr lang="en-IN" sz="2800" b="1"/>
        </a:p>
      </dgm:t>
    </dgm:pt>
    <dgm:pt modelId="{0ED7F86A-6262-45AD-B8C2-5C1A366B9971}" type="sibTrans" cxnId="{76EE256B-D934-4BEA-A0DE-2F832ACD0729}">
      <dgm:prSet/>
      <dgm:spPr/>
      <dgm:t>
        <a:bodyPr/>
        <a:lstStyle/>
        <a:p>
          <a:endParaRPr lang="en-IN" sz="2800" b="1"/>
        </a:p>
      </dgm:t>
    </dgm:pt>
    <dgm:pt modelId="{0624265C-C2C7-4860-A464-A491BA24D673}">
      <dgm:prSet phldrT="[Text]" custT="1"/>
      <dgm:spPr/>
      <dgm:t>
        <a:bodyPr/>
        <a:lstStyle/>
        <a:p>
          <a:pPr>
            <a:buNone/>
          </a:pPr>
          <a:r>
            <a:rPr lang="en-IN" sz="2400" b="1" i="1" dirty="0">
              <a:latin typeface="ADLaM Display" panose="02010000000000000000" pitchFamily="2" charset="0"/>
              <a:ea typeface="ADLaM Display" panose="02010000000000000000" pitchFamily="2" charset="0"/>
              <a:cs typeface="ADLaM Display" panose="02010000000000000000" pitchFamily="2" charset="0"/>
            </a:rPr>
            <a:t>Transforming to lowercase</a:t>
          </a:r>
          <a:endParaRPr lang="en-IN" sz="2400" b="1" dirty="0">
            <a:latin typeface="ADLaM Display" panose="02010000000000000000" pitchFamily="2" charset="0"/>
            <a:ea typeface="ADLaM Display" panose="02010000000000000000" pitchFamily="2" charset="0"/>
            <a:cs typeface="ADLaM Display" panose="02010000000000000000" pitchFamily="2" charset="0"/>
          </a:endParaRPr>
        </a:p>
      </dgm:t>
    </dgm:pt>
    <dgm:pt modelId="{7752A2A9-8DC1-4B82-BB25-12A1082092B1}" type="parTrans" cxnId="{03AEC450-A11C-4C94-8084-C5C5024959D8}">
      <dgm:prSet/>
      <dgm:spPr/>
      <dgm:t>
        <a:bodyPr/>
        <a:lstStyle/>
        <a:p>
          <a:endParaRPr lang="en-IN" sz="2800" b="1"/>
        </a:p>
      </dgm:t>
    </dgm:pt>
    <dgm:pt modelId="{61BDB3CB-9C85-40B2-AE6B-D220C28F8742}" type="sibTrans" cxnId="{03AEC450-A11C-4C94-8084-C5C5024959D8}">
      <dgm:prSet/>
      <dgm:spPr/>
      <dgm:t>
        <a:bodyPr/>
        <a:lstStyle/>
        <a:p>
          <a:endParaRPr lang="en-IN" sz="2800" b="1"/>
        </a:p>
      </dgm:t>
    </dgm:pt>
    <dgm:pt modelId="{595E055D-C906-4C9A-A451-990513B50788}">
      <dgm:prSet phldrT="[Text]" custT="1"/>
      <dgm:spPr/>
      <dgm:t>
        <a:bodyPr/>
        <a:lstStyle/>
        <a:p>
          <a:pPr>
            <a:buNone/>
          </a:pPr>
          <a:r>
            <a:rPr lang="en-IN" sz="2400" b="1" i="1">
              <a:latin typeface="ADLaM Display" panose="02010000000000000000" pitchFamily="2" charset="0"/>
              <a:ea typeface="ADLaM Display" panose="02010000000000000000" pitchFamily="2" charset="0"/>
              <a:cs typeface="ADLaM Display" panose="02010000000000000000" pitchFamily="2" charset="0"/>
            </a:rPr>
            <a:t>Removing numeric values</a:t>
          </a:r>
          <a:endParaRPr lang="en-IN" sz="2400" b="1" dirty="0">
            <a:latin typeface="ADLaM Display" panose="02010000000000000000" pitchFamily="2" charset="0"/>
            <a:ea typeface="ADLaM Display" panose="02010000000000000000" pitchFamily="2" charset="0"/>
            <a:cs typeface="ADLaM Display" panose="02010000000000000000" pitchFamily="2" charset="0"/>
          </a:endParaRPr>
        </a:p>
      </dgm:t>
    </dgm:pt>
    <dgm:pt modelId="{09A86BEF-6356-45C5-9A88-4CF73C48DEF9}" type="parTrans" cxnId="{50285EA5-13AA-4DBB-95A1-7A29CEA27A0C}">
      <dgm:prSet/>
      <dgm:spPr/>
      <dgm:t>
        <a:bodyPr/>
        <a:lstStyle/>
        <a:p>
          <a:endParaRPr lang="en-IN" sz="2800" b="1"/>
        </a:p>
      </dgm:t>
    </dgm:pt>
    <dgm:pt modelId="{539F236C-DC80-4A9C-93EC-D8C686CFCC4C}" type="sibTrans" cxnId="{50285EA5-13AA-4DBB-95A1-7A29CEA27A0C}">
      <dgm:prSet/>
      <dgm:spPr/>
      <dgm:t>
        <a:bodyPr/>
        <a:lstStyle/>
        <a:p>
          <a:endParaRPr lang="en-IN" sz="2800" b="1"/>
        </a:p>
      </dgm:t>
    </dgm:pt>
    <dgm:pt modelId="{17ED820D-BD37-44F0-815F-DFC98F3F8EDC}">
      <dgm:prSet phldrT="[Text]" custT="1"/>
      <dgm:spPr/>
      <dgm:t>
        <a:bodyPr/>
        <a:lstStyle/>
        <a:p>
          <a:pPr>
            <a:buNone/>
          </a:pPr>
          <a:r>
            <a:rPr lang="en-IN" sz="2400" b="1" i="1" dirty="0">
              <a:latin typeface="ADLaM Display" panose="02010000000000000000" pitchFamily="2" charset="0"/>
              <a:ea typeface="ADLaM Display" panose="02010000000000000000" pitchFamily="2" charset="0"/>
              <a:cs typeface="ADLaM Display" panose="02010000000000000000" pitchFamily="2" charset="0"/>
            </a:rPr>
            <a:t>Removing punctuations</a:t>
          </a:r>
          <a:endParaRPr lang="en-IN" sz="2400" b="1" dirty="0">
            <a:latin typeface="ADLaM Display" panose="02010000000000000000" pitchFamily="2" charset="0"/>
            <a:ea typeface="ADLaM Display" panose="02010000000000000000" pitchFamily="2" charset="0"/>
            <a:cs typeface="ADLaM Display" panose="02010000000000000000" pitchFamily="2" charset="0"/>
          </a:endParaRPr>
        </a:p>
      </dgm:t>
    </dgm:pt>
    <dgm:pt modelId="{6014B8FB-5065-41E1-B2A6-4A6D80A84CC3}" type="parTrans" cxnId="{591F3F97-56A6-4D61-B876-275D458D8BEA}">
      <dgm:prSet/>
      <dgm:spPr/>
      <dgm:t>
        <a:bodyPr/>
        <a:lstStyle/>
        <a:p>
          <a:endParaRPr lang="en-IN" sz="2800" b="1"/>
        </a:p>
      </dgm:t>
    </dgm:pt>
    <dgm:pt modelId="{B43A9A4C-17BF-4E80-81F8-3146DCABE4CA}" type="sibTrans" cxnId="{591F3F97-56A6-4D61-B876-275D458D8BEA}">
      <dgm:prSet/>
      <dgm:spPr/>
      <dgm:t>
        <a:bodyPr/>
        <a:lstStyle/>
        <a:p>
          <a:endParaRPr lang="en-IN" sz="2800" b="1"/>
        </a:p>
      </dgm:t>
    </dgm:pt>
    <dgm:pt modelId="{E82AD1E4-2FCA-4B1E-98F6-BB37A0C505E0}" type="pres">
      <dgm:prSet presAssocID="{0AA27C7D-4D29-4A09-88D5-BFB1C968C195}" presName="Name0" presStyleCnt="0">
        <dgm:presLayoutVars>
          <dgm:dir/>
          <dgm:resizeHandles/>
        </dgm:presLayoutVars>
      </dgm:prSet>
      <dgm:spPr/>
    </dgm:pt>
    <dgm:pt modelId="{C012C765-5DDE-49BC-B6D5-4EB8F4B2632F}" type="pres">
      <dgm:prSet presAssocID="{8E1CFDCE-43DE-41CA-A7E5-10574098962C}" presName="compNode" presStyleCnt="0"/>
      <dgm:spPr/>
    </dgm:pt>
    <dgm:pt modelId="{64589AD9-0B08-45BC-B441-AA025F8AE2F6}" type="pres">
      <dgm:prSet presAssocID="{8E1CFDCE-43DE-41CA-A7E5-10574098962C}" presName="dummyConnPt" presStyleCnt="0"/>
      <dgm:spPr/>
    </dgm:pt>
    <dgm:pt modelId="{BC12DB9C-A5F9-49BA-AEA8-7F9871A6E538}" type="pres">
      <dgm:prSet presAssocID="{8E1CFDCE-43DE-41CA-A7E5-10574098962C}" presName="node" presStyleLbl="node1" presStyleIdx="0" presStyleCnt="12" custScaleX="149998">
        <dgm:presLayoutVars>
          <dgm:bulletEnabled val="1"/>
        </dgm:presLayoutVars>
      </dgm:prSet>
      <dgm:spPr/>
    </dgm:pt>
    <dgm:pt modelId="{DC90EBE0-E8BD-44BA-B860-1D60199A5070}" type="pres">
      <dgm:prSet presAssocID="{4C76987D-13DD-45F9-B714-FD8A186D53F2}" presName="sibTrans" presStyleLbl="bgSibTrans2D1" presStyleIdx="0" presStyleCnt="11"/>
      <dgm:spPr/>
    </dgm:pt>
    <dgm:pt modelId="{3BB389C9-8B45-48D3-9DBC-5DA2257EFDFF}" type="pres">
      <dgm:prSet presAssocID="{CF258982-3791-4742-884B-F81AA0A33015}" presName="compNode" presStyleCnt="0"/>
      <dgm:spPr/>
    </dgm:pt>
    <dgm:pt modelId="{F2F35879-432D-46DC-BF80-37ED144D9B18}" type="pres">
      <dgm:prSet presAssocID="{CF258982-3791-4742-884B-F81AA0A33015}" presName="dummyConnPt" presStyleCnt="0"/>
      <dgm:spPr/>
    </dgm:pt>
    <dgm:pt modelId="{C06E9F3B-A50A-433D-9950-32AE2EB8D8B6}" type="pres">
      <dgm:prSet presAssocID="{CF258982-3791-4742-884B-F81AA0A33015}" presName="node" presStyleLbl="node1" presStyleIdx="1" presStyleCnt="12" custScaleX="149998">
        <dgm:presLayoutVars>
          <dgm:bulletEnabled val="1"/>
        </dgm:presLayoutVars>
      </dgm:prSet>
      <dgm:spPr/>
    </dgm:pt>
    <dgm:pt modelId="{D0A22E74-9D32-4594-8225-8600044D94F3}" type="pres">
      <dgm:prSet presAssocID="{39CBFF38-464A-4C91-9928-2C294560B007}" presName="sibTrans" presStyleLbl="bgSibTrans2D1" presStyleIdx="1" presStyleCnt="11"/>
      <dgm:spPr/>
    </dgm:pt>
    <dgm:pt modelId="{E2752F2E-80ED-4C96-954F-C97EA6FD5A0A}" type="pres">
      <dgm:prSet presAssocID="{0624265C-C2C7-4860-A464-A491BA24D673}" presName="compNode" presStyleCnt="0"/>
      <dgm:spPr/>
    </dgm:pt>
    <dgm:pt modelId="{6DD6D763-2BF2-433A-9686-8DF7FC5706C3}" type="pres">
      <dgm:prSet presAssocID="{0624265C-C2C7-4860-A464-A491BA24D673}" presName="dummyConnPt" presStyleCnt="0"/>
      <dgm:spPr/>
    </dgm:pt>
    <dgm:pt modelId="{CB0B0414-2D25-4221-8662-7C843E45E774}" type="pres">
      <dgm:prSet presAssocID="{0624265C-C2C7-4860-A464-A491BA24D673}" presName="node" presStyleLbl="node1" presStyleIdx="2" presStyleCnt="12" custScaleX="149998">
        <dgm:presLayoutVars>
          <dgm:bulletEnabled val="1"/>
        </dgm:presLayoutVars>
      </dgm:prSet>
      <dgm:spPr/>
    </dgm:pt>
    <dgm:pt modelId="{D0B196C4-FF13-47B7-A241-BFC1CE115755}" type="pres">
      <dgm:prSet presAssocID="{61BDB3CB-9C85-40B2-AE6B-D220C28F8742}" presName="sibTrans" presStyleLbl="bgSibTrans2D1" presStyleIdx="2" presStyleCnt="11"/>
      <dgm:spPr/>
    </dgm:pt>
    <dgm:pt modelId="{9A2491C5-2A6B-4AF9-A817-C748D8D97131}" type="pres">
      <dgm:prSet presAssocID="{D7B6BA83-C3B2-4CDE-BB1B-17F58167A1E4}" presName="compNode" presStyleCnt="0"/>
      <dgm:spPr/>
    </dgm:pt>
    <dgm:pt modelId="{EC958802-6063-486C-987D-5B1B99F1C21F}" type="pres">
      <dgm:prSet presAssocID="{D7B6BA83-C3B2-4CDE-BB1B-17F58167A1E4}" presName="dummyConnPt" presStyleCnt="0"/>
      <dgm:spPr/>
    </dgm:pt>
    <dgm:pt modelId="{1A164098-9FE4-454E-B75D-948FF7E6A4B4}" type="pres">
      <dgm:prSet presAssocID="{D7B6BA83-C3B2-4CDE-BB1B-17F58167A1E4}" presName="node" presStyleLbl="node1" presStyleIdx="3" presStyleCnt="12" custScaleX="149998">
        <dgm:presLayoutVars>
          <dgm:bulletEnabled val="1"/>
        </dgm:presLayoutVars>
      </dgm:prSet>
      <dgm:spPr/>
    </dgm:pt>
    <dgm:pt modelId="{140BB498-849F-4DF8-A4FF-36DF4DDE2E7D}" type="pres">
      <dgm:prSet presAssocID="{D5D689C8-28B3-4E02-9AC8-DFAA09A27368}" presName="sibTrans" presStyleLbl="bgSibTrans2D1" presStyleIdx="3" presStyleCnt="11"/>
      <dgm:spPr/>
    </dgm:pt>
    <dgm:pt modelId="{EC313ED6-8793-4EEF-A101-6BFA89F70EBC}" type="pres">
      <dgm:prSet presAssocID="{9165D1B0-E541-4B69-A21E-5660311DFBBB}" presName="compNode" presStyleCnt="0"/>
      <dgm:spPr/>
    </dgm:pt>
    <dgm:pt modelId="{8A7D5F2A-95DB-4E3A-BF35-518DECD4B1D6}" type="pres">
      <dgm:prSet presAssocID="{9165D1B0-E541-4B69-A21E-5660311DFBBB}" presName="dummyConnPt" presStyleCnt="0"/>
      <dgm:spPr/>
    </dgm:pt>
    <dgm:pt modelId="{8ABD4ECD-96F1-4E20-B15F-F45F4A39EAE8}" type="pres">
      <dgm:prSet presAssocID="{9165D1B0-E541-4B69-A21E-5660311DFBBB}" presName="node" presStyleLbl="node1" presStyleIdx="4" presStyleCnt="12" custScaleX="149998">
        <dgm:presLayoutVars>
          <dgm:bulletEnabled val="1"/>
        </dgm:presLayoutVars>
      </dgm:prSet>
      <dgm:spPr/>
    </dgm:pt>
    <dgm:pt modelId="{C280128A-3342-4BE1-94AC-53213B4C5A62}" type="pres">
      <dgm:prSet presAssocID="{D5DC5CE7-BFC3-413B-BAD4-49F41919B6A9}" presName="sibTrans" presStyleLbl="bgSibTrans2D1" presStyleIdx="4" presStyleCnt="11"/>
      <dgm:spPr/>
    </dgm:pt>
    <dgm:pt modelId="{34FD55FF-D29B-4404-9DB6-170EC2347121}" type="pres">
      <dgm:prSet presAssocID="{595E055D-C906-4C9A-A451-990513B50788}" presName="compNode" presStyleCnt="0"/>
      <dgm:spPr/>
    </dgm:pt>
    <dgm:pt modelId="{C7358FFB-393D-477F-8340-7F6C78E690E4}" type="pres">
      <dgm:prSet presAssocID="{595E055D-C906-4C9A-A451-990513B50788}" presName="dummyConnPt" presStyleCnt="0"/>
      <dgm:spPr/>
    </dgm:pt>
    <dgm:pt modelId="{727D2ADE-706A-4446-98D9-33C823650960}" type="pres">
      <dgm:prSet presAssocID="{595E055D-C906-4C9A-A451-990513B50788}" presName="node" presStyleLbl="node1" presStyleIdx="5" presStyleCnt="12" custScaleX="149998">
        <dgm:presLayoutVars>
          <dgm:bulletEnabled val="1"/>
        </dgm:presLayoutVars>
      </dgm:prSet>
      <dgm:spPr/>
    </dgm:pt>
    <dgm:pt modelId="{009CAF67-6BCD-4593-A59C-0CC8FE07993E}" type="pres">
      <dgm:prSet presAssocID="{539F236C-DC80-4A9C-93EC-D8C686CFCC4C}" presName="sibTrans" presStyleLbl="bgSibTrans2D1" presStyleIdx="5" presStyleCnt="11"/>
      <dgm:spPr/>
    </dgm:pt>
    <dgm:pt modelId="{482750C1-03FC-4ADD-B033-88EC9EC1BC70}" type="pres">
      <dgm:prSet presAssocID="{D986F891-09DB-4F12-A07F-9D3C9177D5ED}" presName="compNode" presStyleCnt="0"/>
      <dgm:spPr/>
    </dgm:pt>
    <dgm:pt modelId="{0B92503A-F549-4869-A1D9-1DC042A97432}" type="pres">
      <dgm:prSet presAssocID="{D986F891-09DB-4F12-A07F-9D3C9177D5ED}" presName="dummyConnPt" presStyleCnt="0"/>
      <dgm:spPr/>
    </dgm:pt>
    <dgm:pt modelId="{7145FE1D-3B75-40D5-9026-B0A214AE79BC}" type="pres">
      <dgm:prSet presAssocID="{D986F891-09DB-4F12-A07F-9D3C9177D5ED}" presName="node" presStyleLbl="node1" presStyleIdx="6" presStyleCnt="12" custScaleX="149998">
        <dgm:presLayoutVars>
          <dgm:bulletEnabled val="1"/>
        </dgm:presLayoutVars>
      </dgm:prSet>
      <dgm:spPr/>
    </dgm:pt>
    <dgm:pt modelId="{486087F8-CA9A-4BA0-80D0-B3BD8E83936A}" type="pres">
      <dgm:prSet presAssocID="{B7FB8727-D291-4029-A9A9-244315C3C60B}" presName="sibTrans" presStyleLbl="bgSibTrans2D1" presStyleIdx="6" presStyleCnt="11"/>
      <dgm:spPr/>
    </dgm:pt>
    <dgm:pt modelId="{AD41D00C-DC26-4FD6-9626-5CDBF8C27F49}" type="pres">
      <dgm:prSet presAssocID="{17ED820D-BD37-44F0-815F-DFC98F3F8EDC}" presName="compNode" presStyleCnt="0"/>
      <dgm:spPr/>
    </dgm:pt>
    <dgm:pt modelId="{CBC5C5AE-BB17-4999-8E80-EF0EBF656E4D}" type="pres">
      <dgm:prSet presAssocID="{17ED820D-BD37-44F0-815F-DFC98F3F8EDC}" presName="dummyConnPt" presStyleCnt="0"/>
      <dgm:spPr/>
    </dgm:pt>
    <dgm:pt modelId="{2A5A7939-CDBA-40D1-B232-E22B03FD655C}" type="pres">
      <dgm:prSet presAssocID="{17ED820D-BD37-44F0-815F-DFC98F3F8EDC}" presName="node" presStyleLbl="node1" presStyleIdx="7" presStyleCnt="12" custScaleX="149998">
        <dgm:presLayoutVars>
          <dgm:bulletEnabled val="1"/>
        </dgm:presLayoutVars>
      </dgm:prSet>
      <dgm:spPr/>
    </dgm:pt>
    <dgm:pt modelId="{A76E25E4-7C6D-4AF2-AE00-4A7D8052FD89}" type="pres">
      <dgm:prSet presAssocID="{B43A9A4C-17BF-4E80-81F8-3146DCABE4CA}" presName="sibTrans" presStyleLbl="bgSibTrans2D1" presStyleIdx="7" presStyleCnt="11"/>
      <dgm:spPr/>
    </dgm:pt>
    <dgm:pt modelId="{F94E4032-164A-4B85-A8AB-9DC0A292107A}" type="pres">
      <dgm:prSet presAssocID="{BDC15DD7-7BD7-4930-A038-22164098EC01}" presName="compNode" presStyleCnt="0"/>
      <dgm:spPr/>
    </dgm:pt>
    <dgm:pt modelId="{E3E669D8-63AF-4209-A595-6C4C4140BBF0}" type="pres">
      <dgm:prSet presAssocID="{BDC15DD7-7BD7-4930-A038-22164098EC01}" presName="dummyConnPt" presStyleCnt="0"/>
      <dgm:spPr/>
    </dgm:pt>
    <dgm:pt modelId="{A42121BB-2066-4DC9-8B86-68AFDE31445C}" type="pres">
      <dgm:prSet presAssocID="{BDC15DD7-7BD7-4930-A038-22164098EC01}" presName="node" presStyleLbl="node1" presStyleIdx="8" presStyleCnt="12" custScaleX="149998">
        <dgm:presLayoutVars>
          <dgm:bulletEnabled val="1"/>
        </dgm:presLayoutVars>
      </dgm:prSet>
      <dgm:spPr/>
    </dgm:pt>
    <dgm:pt modelId="{88A6525A-A68A-46D9-B247-882F208ECA5A}" type="pres">
      <dgm:prSet presAssocID="{ABE77AF0-308B-492A-92EB-BCE6F97FE482}" presName="sibTrans" presStyleLbl="bgSibTrans2D1" presStyleIdx="8" presStyleCnt="11"/>
      <dgm:spPr/>
    </dgm:pt>
    <dgm:pt modelId="{BDE27B60-153B-4CF2-82D7-99CE82EAE885}" type="pres">
      <dgm:prSet presAssocID="{54529508-7FC3-45AD-94F9-794D52B172CE}" presName="compNode" presStyleCnt="0"/>
      <dgm:spPr/>
    </dgm:pt>
    <dgm:pt modelId="{475D1000-7555-4543-9B1B-0B20FBDCC622}" type="pres">
      <dgm:prSet presAssocID="{54529508-7FC3-45AD-94F9-794D52B172CE}" presName="dummyConnPt" presStyleCnt="0"/>
      <dgm:spPr/>
    </dgm:pt>
    <dgm:pt modelId="{9F92F870-EE64-48C7-AD87-DF52ADD684EC}" type="pres">
      <dgm:prSet presAssocID="{54529508-7FC3-45AD-94F9-794D52B172CE}" presName="node" presStyleLbl="node1" presStyleIdx="9" presStyleCnt="12" custScaleX="149998">
        <dgm:presLayoutVars>
          <dgm:bulletEnabled val="1"/>
        </dgm:presLayoutVars>
      </dgm:prSet>
      <dgm:spPr/>
    </dgm:pt>
    <dgm:pt modelId="{3EF62379-94F7-4CD9-8FC2-3BB3A06C5F88}" type="pres">
      <dgm:prSet presAssocID="{3AE6384C-4CCA-42CE-AED6-D9F0FC11DDEE}" presName="sibTrans" presStyleLbl="bgSibTrans2D1" presStyleIdx="9" presStyleCnt="11"/>
      <dgm:spPr/>
    </dgm:pt>
    <dgm:pt modelId="{2D3642AC-F566-4819-BCB6-C8FD92A72670}" type="pres">
      <dgm:prSet presAssocID="{39A79328-AC2D-4216-9935-E804863FB53E}" presName="compNode" presStyleCnt="0"/>
      <dgm:spPr/>
    </dgm:pt>
    <dgm:pt modelId="{0D566859-9F87-4510-84C4-8BF701A5AEFD}" type="pres">
      <dgm:prSet presAssocID="{39A79328-AC2D-4216-9935-E804863FB53E}" presName="dummyConnPt" presStyleCnt="0"/>
      <dgm:spPr/>
    </dgm:pt>
    <dgm:pt modelId="{2C0866D3-B531-4AAF-8885-E367B5A00E7B}" type="pres">
      <dgm:prSet presAssocID="{39A79328-AC2D-4216-9935-E804863FB53E}" presName="node" presStyleLbl="node1" presStyleIdx="10" presStyleCnt="12" custScaleX="149998">
        <dgm:presLayoutVars>
          <dgm:bulletEnabled val="1"/>
        </dgm:presLayoutVars>
      </dgm:prSet>
      <dgm:spPr/>
    </dgm:pt>
    <dgm:pt modelId="{32A4FDCC-CCEB-41D1-816D-D550876FD8B5}" type="pres">
      <dgm:prSet presAssocID="{BBF5C9A1-AA67-4010-9010-BE3BD1FC00AB}" presName="sibTrans" presStyleLbl="bgSibTrans2D1" presStyleIdx="10" presStyleCnt="11"/>
      <dgm:spPr/>
    </dgm:pt>
    <dgm:pt modelId="{346EE1FE-CC1A-4FAC-A992-1F7AB94AD750}" type="pres">
      <dgm:prSet presAssocID="{98BD8742-95E4-4FD5-87BE-A0CC2343E480}" presName="compNode" presStyleCnt="0"/>
      <dgm:spPr/>
    </dgm:pt>
    <dgm:pt modelId="{ACED278D-1FBB-4FB1-8DD0-747274B5D583}" type="pres">
      <dgm:prSet presAssocID="{98BD8742-95E4-4FD5-87BE-A0CC2343E480}" presName="dummyConnPt" presStyleCnt="0"/>
      <dgm:spPr/>
    </dgm:pt>
    <dgm:pt modelId="{F296E425-BC41-40D0-9242-CE8B42C0CD5C}" type="pres">
      <dgm:prSet presAssocID="{98BD8742-95E4-4FD5-87BE-A0CC2343E480}" presName="node" presStyleLbl="node1" presStyleIdx="11" presStyleCnt="12" custScaleX="149998">
        <dgm:presLayoutVars>
          <dgm:bulletEnabled val="1"/>
        </dgm:presLayoutVars>
      </dgm:prSet>
      <dgm:spPr/>
    </dgm:pt>
  </dgm:ptLst>
  <dgm:cxnLst>
    <dgm:cxn modelId="{35197709-B37C-4999-A48F-2AC1C1FB2E17}" type="presOf" srcId="{D7B6BA83-C3B2-4CDE-BB1B-17F58167A1E4}" destId="{1A164098-9FE4-454E-B75D-948FF7E6A4B4}" srcOrd="0" destOrd="0" presId="urn:microsoft.com/office/officeart/2005/8/layout/bProcess4"/>
    <dgm:cxn modelId="{E29BD00C-DBD9-4A21-BF68-6DAB06842101}" type="presOf" srcId="{539F236C-DC80-4A9C-93EC-D8C686CFCC4C}" destId="{009CAF67-6BCD-4593-A59C-0CC8FE07993E}" srcOrd="0" destOrd="0" presId="urn:microsoft.com/office/officeart/2005/8/layout/bProcess4"/>
    <dgm:cxn modelId="{6E5C1012-503C-4B65-B128-3841BABA57E6}" type="presOf" srcId="{17ED820D-BD37-44F0-815F-DFC98F3F8EDC}" destId="{2A5A7939-CDBA-40D1-B232-E22B03FD655C}" srcOrd="0" destOrd="0" presId="urn:microsoft.com/office/officeart/2005/8/layout/bProcess4"/>
    <dgm:cxn modelId="{D53E1014-2408-4CF6-AE24-407B053ADAD4}" type="presOf" srcId="{BDC15DD7-7BD7-4930-A038-22164098EC01}" destId="{A42121BB-2066-4DC9-8B86-68AFDE31445C}" srcOrd="0" destOrd="0" presId="urn:microsoft.com/office/officeart/2005/8/layout/bProcess4"/>
    <dgm:cxn modelId="{CCB35618-BDDB-40AC-A2DD-5E684F07006E}" type="presOf" srcId="{54529508-7FC3-45AD-94F9-794D52B172CE}" destId="{9F92F870-EE64-48C7-AD87-DF52ADD684EC}" srcOrd="0" destOrd="0" presId="urn:microsoft.com/office/officeart/2005/8/layout/bProcess4"/>
    <dgm:cxn modelId="{88EFCE24-82D1-4B62-90CE-F0E445D5CCE9}" type="presOf" srcId="{ABE77AF0-308B-492A-92EB-BCE6F97FE482}" destId="{88A6525A-A68A-46D9-B247-882F208ECA5A}" srcOrd="0" destOrd="0" presId="urn:microsoft.com/office/officeart/2005/8/layout/bProcess4"/>
    <dgm:cxn modelId="{F4C0A027-F8CF-4FFC-BF05-B58C0CB3C936}" type="presOf" srcId="{98BD8742-95E4-4FD5-87BE-A0CC2343E480}" destId="{F296E425-BC41-40D0-9242-CE8B42C0CD5C}" srcOrd="0" destOrd="0" presId="urn:microsoft.com/office/officeart/2005/8/layout/bProcess4"/>
    <dgm:cxn modelId="{E3CD0938-1F7F-4237-B758-A50519561840}" type="presOf" srcId="{D5D689C8-28B3-4E02-9AC8-DFAA09A27368}" destId="{140BB498-849F-4DF8-A4FF-36DF4DDE2E7D}" srcOrd="0" destOrd="0" presId="urn:microsoft.com/office/officeart/2005/8/layout/bProcess4"/>
    <dgm:cxn modelId="{1E085D3D-6330-4F0A-9FEF-2A308B2A4944}" srcId="{0AA27C7D-4D29-4A09-88D5-BFB1C968C195}" destId="{D7B6BA83-C3B2-4CDE-BB1B-17F58167A1E4}" srcOrd="3" destOrd="0" parTransId="{008EBE05-B67A-4F3A-BFF6-B022C00EFBF6}" sibTransId="{D5D689C8-28B3-4E02-9AC8-DFAA09A27368}"/>
    <dgm:cxn modelId="{4B37875E-7445-4858-85C0-AAE2F19F6D7B}" srcId="{0AA27C7D-4D29-4A09-88D5-BFB1C968C195}" destId="{8E1CFDCE-43DE-41CA-A7E5-10574098962C}" srcOrd="0" destOrd="0" parTransId="{152C6932-ACEE-4736-8124-337A8E8C279E}" sibTransId="{4C76987D-13DD-45F9-B714-FD8A186D53F2}"/>
    <dgm:cxn modelId="{21C1C864-9108-4B06-8E15-FDFB80DD72EE}" type="presOf" srcId="{0AA27C7D-4D29-4A09-88D5-BFB1C968C195}" destId="{E82AD1E4-2FCA-4B1E-98F6-BB37A0C505E0}" srcOrd="0" destOrd="0" presId="urn:microsoft.com/office/officeart/2005/8/layout/bProcess4"/>
    <dgm:cxn modelId="{3914324A-FCE8-4AAB-8D13-CFBA25FA88B3}" type="presOf" srcId="{3AE6384C-4CCA-42CE-AED6-D9F0FC11DDEE}" destId="{3EF62379-94F7-4CD9-8FC2-3BB3A06C5F88}" srcOrd="0" destOrd="0" presId="urn:microsoft.com/office/officeart/2005/8/layout/bProcess4"/>
    <dgm:cxn modelId="{0EA99C4A-9470-44BD-9AF6-ECB7A7486C69}" srcId="{0AA27C7D-4D29-4A09-88D5-BFB1C968C195}" destId="{D986F891-09DB-4F12-A07F-9D3C9177D5ED}" srcOrd="6" destOrd="0" parTransId="{EC300E9F-ABC7-4FC7-9F7E-E12AC9078195}" sibTransId="{B7FB8727-D291-4029-A9A9-244315C3C60B}"/>
    <dgm:cxn modelId="{1F2AA84A-AF93-4F3B-95A2-E773182BFCFE}" type="presOf" srcId="{61BDB3CB-9C85-40B2-AE6B-D220C28F8742}" destId="{D0B196C4-FF13-47B7-A241-BFC1CE115755}" srcOrd="0" destOrd="0" presId="urn:microsoft.com/office/officeart/2005/8/layout/bProcess4"/>
    <dgm:cxn modelId="{76EE256B-D934-4BEA-A0DE-2F832ACD0729}" srcId="{0AA27C7D-4D29-4A09-88D5-BFB1C968C195}" destId="{98BD8742-95E4-4FD5-87BE-A0CC2343E480}" srcOrd="11" destOrd="0" parTransId="{19B312BD-56AC-40C2-A318-E3B0D0A34BB1}" sibTransId="{0ED7F86A-6262-45AD-B8C2-5C1A366B9971}"/>
    <dgm:cxn modelId="{88E58B6D-089E-448B-89CE-F9D417CC2F02}" srcId="{0AA27C7D-4D29-4A09-88D5-BFB1C968C195}" destId="{CF258982-3791-4742-884B-F81AA0A33015}" srcOrd="1" destOrd="0" parTransId="{80468809-8EB7-4EF5-9F7C-8FC824220568}" sibTransId="{39CBFF38-464A-4C91-9928-2C294560B007}"/>
    <dgm:cxn modelId="{BFCB856E-75E9-4CEE-9EF3-20753A5D0989}" type="presOf" srcId="{8E1CFDCE-43DE-41CA-A7E5-10574098962C}" destId="{BC12DB9C-A5F9-49BA-AEA8-7F9871A6E538}" srcOrd="0" destOrd="0" presId="urn:microsoft.com/office/officeart/2005/8/layout/bProcess4"/>
    <dgm:cxn modelId="{03AEC450-A11C-4C94-8084-C5C5024959D8}" srcId="{0AA27C7D-4D29-4A09-88D5-BFB1C968C195}" destId="{0624265C-C2C7-4860-A464-A491BA24D673}" srcOrd="2" destOrd="0" parTransId="{7752A2A9-8DC1-4B82-BB25-12A1082092B1}" sibTransId="{61BDB3CB-9C85-40B2-AE6B-D220C28F8742}"/>
    <dgm:cxn modelId="{E39CD07C-DD02-45E6-9F76-7DAA471A19D5}" srcId="{0AA27C7D-4D29-4A09-88D5-BFB1C968C195}" destId="{9165D1B0-E541-4B69-A21E-5660311DFBBB}" srcOrd="4" destOrd="0" parTransId="{C1CECCA7-8F9D-4571-B28C-1DC68FD1A13D}" sibTransId="{D5DC5CE7-BFC3-413B-BAD4-49F41919B6A9}"/>
    <dgm:cxn modelId="{2E43F789-402B-48D1-ADC0-3C65AF46DBBE}" type="presOf" srcId="{CF258982-3791-4742-884B-F81AA0A33015}" destId="{C06E9F3B-A50A-433D-9950-32AE2EB8D8B6}" srcOrd="0" destOrd="0" presId="urn:microsoft.com/office/officeart/2005/8/layout/bProcess4"/>
    <dgm:cxn modelId="{8848C194-A60A-4518-9F9B-9127CCC86074}" type="presOf" srcId="{39A79328-AC2D-4216-9935-E804863FB53E}" destId="{2C0866D3-B531-4AAF-8885-E367B5A00E7B}" srcOrd="0" destOrd="0" presId="urn:microsoft.com/office/officeart/2005/8/layout/bProcess4"/>
    <dgm:cxn modelId="{591F3F97-56A6-4D61-B876-275D458D8BEA}" srcId="{0AA27C7D-4D29-4A09-88D5-BFB1C968C195}" destId="{17ED820D-BD37-44F0-815F-DFC98F3F8EDC}" srcOrd="7" destOrd="0" parTransId="{6014B8FB-5065-41E1-B2A6-4A6D80A84CC3}" sibTransId="{B43A9A4C-17BF-4E80-81F8-3146DCABE4CA}"/>
    <dgm:cxn modelId="{30CF7A99-5C59-4D55-A359-9B84A6490BC4}" type="presOf" srcId="{D5DC5CE7-BFC3-413B-BAD4-49F41919B6A9}" destId="{C280128A-3342-4BE1-94AC-53213B4C5A62}" srcOrd="0" destOrd="0" presId="urn:microsoft.com/office/officeart/2005/8/layout/bProcess4"/>
    <dgm:cxn modelId="{50285EA5-13AA-4DBB-95A1-7A29CEA27A0C}" srcId="{0AA27C7D-4D29-4A09-88D5-BFB1C968C195}" destId="{595E055D-C906-4C9A-A451-990513B50788}" srcOrd="5" destOrd="0" parTransId="{09A86BEF-6356-45C5-9A88-4CF73C48DEF9}" sibTransId="{539F236C-DC80-4A9C-93EC-D8C686CFCC4C}"/>
    <dgm:cxn modelId="{36CB21A7-2892-4AD4-B799-A5FAC83B17CB}" type="presOf" srcId="{595E055D-C906-4C9A-A451-990513B50788}" destId="{727D2ADE-706A-4446-98D9-33C823650960}" srcOrd="0" destOrd="0" presId="urn:microsoft.com/office/officeart/2005/8/layout/bProcess4"/>
    <dgm:cxn modelId="{C36BEAAB-E75E-477C-8A62-ECAFE3283245}" type="presOf" srcId="{B7FB8727-D291-4029-A9A9-244315C3C60B}" destId="{486087F8-CA9A-4BA0-80D0-B3BD8E83936A}" srcOrd="0" destOrd="0" presId="urn:microsoft.com/office/officeart/2005/8/layout/bProcess4"/>
    <dgm:cxn modelId="{8A4467B6-8BCC-42C9-8E13-BAAB4D94D628}" srcId="{0AA27C7D-4D29-4A09-88D5-BFB1C968C195}" destId="{39A79328-AC2D-4216-9935-E804863FB53E}" srcOrd="10" destOrd="0" parTransId="{F3E12BAB-2213-49E2-A060-DDAD882A599E}" sibTransId="{BBF5C9A1-AA67-4010-9010-BE3BD1FC00AB}"/>
    <dgm:cxn modelId="{C3520AC4-A07A-4121-80FD-D580A1197FD1}" type="presOf" srcId="{BBF5C9A1-AA67-4010-9010-BE3BD1FC00AB}" destId="{32A4FDCC-CCEB-41D1-816D-D550876FD8B5}" srcOrd="0" destOrd="0" presId="urn:microsoft.com/office/officeart/2005/8/layout/bProcess4"/>
    <dgm:cxn modelId="{1F237CCE-3D33-4B5C-9A4F-DE6950C1CFD6}" type="presOf" srcId="{0624265C-C2C7-4860-A464-A491BA24D673}" destId="{CB0B0414-2D25-4221-8662-7C843E45E774}" srcOrd="0" destOrd="0" presId="urn:microsoft.com/office/officeart/2005/8/layout/bProcess4"/>
    <dgm:cxn modelId="{A151C6E2-E423-43E6-891C-902F4DB235EC}" type="presOf" srcId="{D986F891-09DB-4F12-A07F-9D3C9177D5ED}" destId="{7145FE1D-3B75-40D5-9026-B0A214AE79BC}" srcOrd="0" destOrd="0" presId="urn:microsoft.com/office/officeart/2005/8/layout/bProcess4"/>
    <dgm:cxn modelId="{13D2D2E2-3A9B-40FD-A693-86412599EAB1}" srcId="{0AA27C7D-4D29-4A09-88D5-BFB1C968C195}" destId="{BDC15DD7-7BD7-4930-A038-22164098EC01}" srcOrd="8" destOrd="0" parTransId="{8F5C83E5-578F-4595-A727-CBCD892E8A37}" sibTransId="{ABE77AF0-308B-492A-92EB-BCE6F97FE482}"/>
    <dgm:cxn modelId="{5D6523E5-3B0F-4EE8-821E-A3AAC9A0E93A}" type="presOf" srcId="{B43A9A4C-17BF-4E80-81F8-3146DCABE4CA}" destId="{A76E25E4-7C6D-4AF2-AE00-4A7D8052FD89}" srcOrd="0" destOrd="0" presId="urn:microsoft.com/office/officeart/2005/8/layout/bProcess4"/>
    <dgm:cxn modelId="{9022B4EC-9D28-4B35-ACD2-AE15542B5F2E}" srcId="{0AA27C7D-4D29-4A09-88D5-BFB1C968C195}" destId="{54529508-7FC3-45AD-94F9-794D52B172CE}" srcOrd="9" destOrd="0" parTransId="{7E303055-3751-4036-B113-374178C6A15B}" sibTransId="{3AE6384C-4CCA-42CE-AED6-D9F0FC11DDEE}"/>
    <dgm:cxn modelId="{0970B5EF-2ED3-4ABA-8661-68C0D1AB8ECA}" type="presOf" srcId="{9165D1B0-E541-4B69-A21E-5660311DFBBB}" destId="{8ABD4ECD-96F1-4E20-B15F-F45F4A39EAE8}" srcOrd="0" destOrd="0" presId="urn:microsoft.com/office/officeart/2005/8/layout/bProcess4"/>
    <dgm:cxn modelId="{3780EFF8-6B34-48EE-A605-D0B8849DB351}" type="presOf" srcId="{4C76987D-13DD-45F9-B714-FD8A186D53F2}" destId="{DC90EBE0-E8BD-44BA-B860-1D60199A5070}" srcOrd="0" destOrd="0" presId="urn:microsoft.com/office/officeart/2005/8/layout/bProcess4"/>
    <dgm:cxn modelId="{DE623AFF-7F4A-422B-BF1F-9CE2DD87CFA2}" type="presOf" srcId="{39CBFF38-464A-4C91-9928-2C294560B007}" destId="{D0A22E74-9D32-4594-8225-8600044D94F3}" srcOrd="0" destOrd="0" presId="urn:microsoft.com/office/officeart/2005/8/layout/bProcess4"/>
    <dgm:cxn modelId="{CA04D1F3-25F8-454E-A358-079DBFC73B51}" type="presParOf" srcId="{E82AD1E4-2FCA-4B1E-98F6-BB37A0C505E0}" destId="{C012C765-5DDE-49BC-B6D5-4EB8F4B2632F}" srcOrd="0" destOrd="0" presId="urn:microsoft.com/office/officeart/2005/8/layout/bProcess4"/>
    <dgm:cxn modelId="{A5DD0BE9-75E4-4DC5-B868-D39BBB6AF161}" type="presParOf" srcId="{C012C765-5DDE-49BC-B6D5-4EB8F4B2632F}" destId="{64589AD9-0B08-45BC-B441-AA025F8AE2F6}" srcOrd="0" destOrd="0" presId="urn:microsoft.com/office/officeart/2005/8/layout/bProcess4"/>
    <dgm:cxn modelId="{035DFBA0-692F-4F42-AFDF-28E3DA6D28B0}" type="presParOf" srcId="{C012C765-5DDE-49BC-B6D5-4EB8F4B2632F}" destId="{BC12DB9C-A5F9-49BA-AEA8-7F9871A6E538}" srcOrd="1" destOrd="0" presId="urn:microsoft.com/office/officeart/2005/8/layout/bProcess4"/>
    <dgm:cxn modelId="{73D98295-25D5-4A72-9AB3-5066E19E5EBA}" type="presParOf" srcId="{E82AD1E4-2FCA-4B1E-98F6-BB37A0C505E0}" destId="{DC90EBE0-E8BD-44BA-B860-1D60199A5070}" srcOrd="1" destOrd="0" presId="urn:microsoft.com/office/officeart/2005/8/layout/bProcess4"/>
    <dgm:cxn modelId="{0E491220-FBD2-4F70-B5F9-D08BAAD9AD57}" type="presParOf" srcId="{E82AD1E4-2FCA-4B1E-98F6-BB37A0C505E0}" destId="{3BB389C9-8B45-48D3-9DBC-5DA2257EFDFF}" srcOrd="2" destOrd="0" presId="urn:microsoft.com/office/officeart/2005/8/layout/bProcess4"/>
    <dgm:cxn modelId="{1418AA92-D05F-4797-A2E2-764DBED2D86E}" type="presParOf" srcId="{3BB389C9-8B45-48D3-9DBC-5DA2257EFDFF}" destId="{F2F35879-432D-46DC-BF80-37ED144D9B18}" srcOrd="0" destOrd="0" presId="urn:microsoft.com/office/officeart/2005/8/layout/bProcess4"/>
    <dgm:cxn modelId="{820C6BEF-C6CA-45C5-BFD7-59571053617B}" type="presParOf" srcId="{3BB389C9-8B45-48D3-9DBC-5DA2257EFDFF}" destId="{C06E9F3B-A50A-433D-9950-32AE2EB8D8B6}" srcOrd="1" destOrd="0" presId="urn:microsoft.com/office/officeart/2005/8/layout/bProcess4"/>
    <dgm:cxn modelId="{E4F1E08C-509D-4AE4-BB33-514644A2E788}" type="presParOf" srcId="{E82AD1E4-2FCA-4B1E-98F6-BB37A0C505E0}" destId="{D0A22E74-9D32-4594-8225-8600044D94F3}" srcOrd="3" destOrd="0" presId="urn:microsoft.com/office/officeart/2005/8/layout/bProcess4"/>
    <dgm:cxn modelId="{FCCF0F74-8F8A-4819-98D4-922EF4B8E291}" type="presParOf" srcId="{E82AD1E4-2FCA-4B1E-98F6-BB37A0C505E0}" destId="{E2752F2E-80ED-4C96-954F-C97EA6FD5A0A}" srcOrd="4" destOrd="0" presId="urn:microsoft.com/office/officeart/2005/8/layout/bProcess4"/>
    <dgm:cxn modelId="{7F94D077-84FB-43D3-B4C4-8EEABC415CAA}" type="presParOf" srcId="{E2752F2E-80ED-4C96-954F-C97EA6FD5A0A}" destId="{6DD6D763-2BF2-433A-9686-8DF7FC5706C3}" srcOrd="0" destOrd="0" presId="urn:microsoft.com/office/officeart/2005/8/layout/bProcess4"/>
    <dgm:cxn modelId="{9A76A096-6AAD-4A4D-9870-5C09CBC89F93}" type="presParOf" srcId="{E2752F2E-80ED-4C96-954F-C97EA6FD5A0A}" destId="{CB0B0414-2D25-4221-8662-7C843E45E774}" srcOrd="1" destOrd="0" presId="urn:microsoft.com/office/officeart/2005/8/layout/bProcess4"/>
    <dgm:cxn modelId="{85D97C84-E958-4F1D-97B9-E99776C41671}" type="presParOf" srcId="{E82AD1E4-2FCA-4B1E-98F6-BB37A0C505E0}" destId="{D0B196C4-FF13-47B7-A241-BFC1CE115755}" srcOrd="5" destOrd="0" presId="urn:microsoft.com/office/officeart/2005/8/layout/bProcess4"/>
    <dgm:cxn modelId="{C15B83BE-731E-4383-86AE-D3C3FD013F71}" type="presParOf" srcId="{E82AD1E4-2FCA-4B1E-98F6-BB37A0C505E0}" destId="{9A2491C5-2A6B-4AF9-A817-C748D8D97131}" srcOrd="6" destOrd="0" presId="urn:microsoft.com/office/officeart/2005/8/layout/bProcess4"/>
    <dgm:cxn modelId="{62B9CF6B-7A71-4A67-900E-18E885C73FB4}" type="presParOf" srcId="{9A2491C5-2A6B-4AF9-A817-C748D8D97131}" destId="{EC958802-6063-486C-987D-5B1B99F1C21F}" srcOrd="0" destOrd="0" presId="urn:microsoft.com/office/officeart/2005/8/layout/bProcess4"/>
    <dgm:cxn modelId="{ADDACC56-AC11-4585-A9FE-FD9827BCE8C8}" type="presParOf" srcId="{9A2491C5-2A6B-4AF9-A817-C748D8D97131}" destId="{1A164098-9FE4-454E-B75D-948FF7E6A4B4}" srcOrd="1" destOrd="0" presId="urn:microsoft.com/office/officeart/2005/8/layout/bProcess4"/>
    <dgm:cxn modelId="{80B8C1A2-72BA-4EF8-9C27-2C12459D3480}" type="presParOf" srcId="{E82AD1E4-2FCA-4B1E-98F6-BB37A0C505E0}" destId="{140BB498-849F-4DF8-A4FF-36DF4DDE2E7D}" srcOrd="7" destOrd="0" presId="urn:microsoft.com/office/officeart/2005/8/layout/bProcess4"/>
    <dgm:cxn modelId="{8F574820-5E91-4D3D-8A06-A68D591E8C7C}" type="presParOf" srcId="{E82AD1E4-2FCA-4B1E-98F6-BB37A0C505E0}" destId="{EC313ED6-8793-4EEF-A101-6BFA89F70EBC}" srcOrd="8" destOrd="0" presId="urn:microsoft.com/office/officeart/2005/8/layout/bProcess4"/>
    <dgm:cxn modelId="{4F8AA93A-E4A0-4F09-9329-294411FD8BF4}" type="presParOf" srcId="{EC313ED6-8793-4EEF-A101-6BFA89F70EBC}" destId="{8A7D5F2A-95DB-4E3A-BF35-518DECD4B1D6}" srcOrd="0" destOrd="0" presId="urn:microsoft.com/office/officeart/2005/8/layout/bProcess4"/>
    <dgm:cxn modelId="{B81BF384-4FD9-48F9-AD49-50F54B012972}" type="presParOf" srcId="{EC313ED6-8793-4EEF-A101-6BFA89F70EBC}" destId="{8ABD4ECD-96F1-4E20-B15F-F45F4A39EAE8}" srcOrd="1" destOrd="0" presId="urn:microsoft.com/office/officeart/2005/8/layout/bProcess4"/>
    <dgm:cxn modelId="{B2C6CE95-9CB6-48F0-8002-8E7CBC1C51CF}" type="presParOf" srcId="{E82AD1E4-2FCA-4B1E-98F6-BB37A0C505E0}" destId="{C280128A-3342-4BE1-94AC-53213B4C5A62}" srcOrd="9" destOrd="0" presId="urn:microsoft.com/office/officeart/2005/8/layout/bProcess4"/>
    <dgm:cxn modelId="{3AF23F3C-209E-44A1-A64E-0DF6534802FB}" type="presParOf" srcId="{E82AD1E4-2FCA-4B1E-98F6-BB37A0C505E0}" destId="{34FD55FF-D29B-4404-9DB6-170EC2347121}" srcOrd="10" destOrd="0" presId="urn:microsoft.com/office/officeart/2005/8/layout/bProcess4"/>
    <dgm:cxn modelId="{FA1792A9-E6D1-4762-BF0F-1044DD64B20A}" type="presParOf" srcId="{34FD55FF-D29B-4404-9DB6-170EC2347121}" destId="{C7358FFB-393D-477F-8340-7F6C78E690E4}" srcOrd="0" destOrd="0" presId="urn:microsoft.com/office/officeart/2005/8/layout/bProcess4"/>
    <dgm:cxn modelId="{8055F828-9F06-4780-8BD5-DFD1DB6AB9A8}" type="presParOf" srcId="{34FD55FF-D29B-4404-9DB6-170EC2347121}" destId="{727D2ADE-706A-4446-98D9-33C823650960}" srcOrd="1" destOrd="0" presId="urn:microsoft.com/office/officeart/2005/8/layout/bProcess4"/>
    <dgm:cxn modelId="{FA3F47F1-37DD-4DF3-860E-AFCB259DC65D}" type="presParOf" srcId="{E82AD1E4-2FCA-4B1E-98F6-BB37A0C505E0}" destId="{009CAF67-6BCD-4593-A59C-0CC8FE07993E}" srcOrd="11" destOrd="0" presId="urn:microsoft.com/office/officeart/2005/8/layout/bProcess4"/>
    <dgm:cxn modelId="{EC52942A-8C35-481F-A771-6876AFA8D562}" type="presParOf" srcId="{E82AD1E4-2FCA-4B1E-98F6-BB37A0C505E0}" destId="{482750C1-03FC-4ADD-B033-88EC9EC1BC70}" srcOrd="12" destOrd="0" presId="urn:microsoft.com/office/officeart/2005/8/layout/bProcess4"/>
    <dgm:cxn modelId="{849DA8C6-EF4F-4825-A13C-11BC44E84E7D}" type="presParOf" srcId="{482750C1-03FC-4ADD-B033-88EC9EC1BC70}" destId="{0B92503A-F549-4869-A1D9-1DC042A97432}" srcOrd="0" destOrd="0" presId="urn:microsoft.com/office/officeart/2005/8/layout/bProcess4"/>
    <dgm:cxn modelId="{02AB04D3-709A-44C4-A903-72302737D016}" type="presParOf" srcId="{482750C1-03FC-4ADD-B033-88EC9EC1BC70}" destId="{7145FE1D-3B75-40D5-9026-B0A214AE79BC}" srcOrd="1" destOrd="0" presId="urn:microsoft.com/office/officeart/2005/8/layout/bProcess4"/>
    <dgm:cxn modelId="{3E15BFE0-71B4-4A09-9AA6-DF581D7C266B}" type="presParOf" srcId="{E82AD1E4-2FCA-4B1E-98F6-BB37A0C505E0}" destId="{486087F8-CA9A-4BA0-80D0-B3BD8E83936A}" srcOrd="13" destOrd="0" presId="urn:microsoft.com/office/officeart/2005/8/layout/bProcess4"/>
    <dgm:cxn modelId="{71B09AB8-F696-4BE1-97F6-696F5A060320}" type="presParOf" srcId="{E82AD1E4-2FCA-4B1E-98F6-BB37A0C505E0}" destId="{AD41D00C-DC26-4FD6-9626-5CDBF8C27F49}" srcOrd="14" destOrd="0" presId="urn:microsoft.com/office/officeart/2005/8/layout/bProcess4"/>
    <dgm:cxn modelId="{6AB4D850-C297-4D4B-AD54-C56A395424CA}" type="presParOf" srcId="{AD41D00C-DC26-4FD6-9626-5CDBF8C27F49}" destId="{CBC5C5AE-BB17-4999-8E80-EF0EBF656E4D}" srcOrd="0" destOrd="0" presId="urn:microsoft.com/office/officeart/2005/8/layout/bProcess4"/>
    <dgm:cxn modelId="{1A4CE1B3-88F1-4486-AD3F-A0ABAE8B5CDF}" type="presParOf" srcId="{AD41D00C-DC26-4FD6-9626-5CDBF8C27F49}" destId="{2A5A7939-CDBA-40D1-B232-E22B03FD655C}" srcOrd="1" destOrd="0" presId="urn:microsoft.com/office/officeart/2005/8/layout/bProcess4"/>
    <dgm:cxn modelId="{12C10F1A-0FDE-42D6-9057-36472373BBBF}" type="presParOf" srcId="{E82AD1E4-2FCA-4B1E-98F6-BB37A0C505E0}" destId="{A76E25E4-7C6D-4AF2-AE00-4A7D8052FD89}" srcOrd="15" destOrd="0" presId="urn:microsoft.com/office/officeart/2005/8/layout/bProcess4"/>
    <dgm:cxn modelId="{D7580E41-64FD-4E0F-887A-E182B7D7DEF0}" type="presParOf" srcId="{E82AD1E4-2FCA-4B1E-98F6-BB37A0C505E0}" destId="{F94E4032-164A-4B85-A8AB-9DC0A292107A}" srcOrd="16" destOrd="0" presId="urn:microsoft.com/office/officeart/2005/8/layout/bProcess4"/>
    <dgm:cxn modelId="{FF190929-0433-4DCE-A74F-34402A94E976}" type="presParOf" srcId="{F94E4032-164A-4B85-A8AB-9DC0A292107A}" destId="{E3E669D8-63AF-4209-A595-6C4C4140BBF0}" srcOrd="0" destOrd="0" presId="urn:microsoft.com/office/officeart/2005/8/layout/bProcess4"/>
    <dgm:cxn modelId="{50A2A896-6620-444B-87C5-2DA41081DF2F}" type="presParOf" srcId="{F94E4032-164A-4B85-A8AB-9DC0A292107A}" destId="{A42121BB-2066-4DC9-8B86-68AFDE31445C}" srcOrd="1" destOrd="0" presId="urn:microsoft.com/office/officeart/2005/8/layout/bProcess4"/>
    <dgm:cxn modelId="{D576BBC8-B811-466C-B42E-499AF0203FB9}" type="presParOf" srcId="{E82AD1E4-2FCA-4B1E-98F6-BB37A0C505E0}" destId="{88A6525A-A68A-46D9-B247-882F208ECA5A}" srcOrd="17" destOrd="0" presId="urn:microsoft.com/office/officeart/2005/8/layout/bProcess4"/>
    <dgm:cxn modelId="{C9B62D58-98A3-45D9-A948-4D0648BB2DC5}" type="presParOf" srcId="{E82AD1E4-2FCA-4B1E-98F6-BB37A0C505E0}" destId="{BDE27B60-153B-4CF2-82D7-99CE82EAE885}" srcOrd="18" destOrd="0" presId="urn:microsoft.com/office/officeart/2005/8/layout/bProcess4"/>
    <dgm:cxn modelId="{6193B572-E930-4A54-9129-C97B674E1498}" type="presParOf" srcId="{BDE27B60-153B-4CF2-82D7-99CE82EAE885}" destId="{475D1000-7555-4543-9B1B-0B20FBDCC622}" srcOrd="0" destOrd="0" presId="urn:microsoft.com/office/officeart/2005/8/layout/bProcess4"/>
    <dgm:cxn modelId="{0365F532-9090-4D15-9F2C-D5FB80C6320C}" type="presParOf" srcId="{BDE27B60-153B-4CF2-82D7-99CE82EAE885}" destId="{9F92F870-EE64-48C7-AD87-DF52ADD684EC}" srcOrd="1" destOrd="0" presId="urn:microsoft.com/office/officeart/2005/8/layout/bProcess4"/>
    <dgm:cxn modelId="{6665935E-E1CC-4332-A242-7A43FAF38A9D}" type="presParOf" srcId="{E82AD1E4-2FCA-4B1E-98F6-BB37A0C505E0}" destId="{3EF62379-94F7-4CD9-8FC2-3BB3A06C5F88}" srcOrd="19" destOrd="0" presId="urn:microsoft.com/office/officeart/2005/8/layout/bProcess4"/>
    <dgm:cxn modelId="{0E940887-199B-4CCE-BA5E-7CC922515F4B}" type="presParOf" srcId="{E82AD1E4-2FCA-4B1E-98F6-BB37A0C505E0}" destId="{2D3642AC-F566-4819-BCB6-C8FD92A72670}" srcOrd="20" destOrd="0" presId="urn:microsoft.com/office/officeart/2005/8/layout/bProcess4"/>
    <dgm:cxn modelId="{636DFE33-888A-4F25-B1D2-A27AE571DE4F}" type="presParOf" srcId="{2D3642AC-F566-4819-BCB6-C8FD92A72670}" destId="{0D566859-9F87-4510-84C4-8BF701A5AEFD}" srcOrd="0" destOrd="0" presId="urn:microsoft.com/office/officeart/2005/8/layout/bProcess4"/>
    <dgm:cxn modelId="{289442B6-B5E6-4239-8215-2D7B2627012C}" type="presParOf" srcId="{2D3642AC-F566-4819-BCB6-C8FD92A72670}" destId="{2C0866D3-B531-4AAF-8885-E367B5A00E7B}" srcOrd="1" destOrd="0" presId="urn:microsoft.com/office/officeart/2005/8/layout/bProcess4"/>
    <dgm:cxn modelId="{ACD7D6D9-37A2-41D3-A043-FE6CB0AC7996}" type="presParOf" srcId="{E82AD1E4-2FCA-4B1E-98F6-BB37A0C505E0}" destId="{32A4FDCC-CCEB-41D1-816D-D550876FD8B5}" srcOrd="21" destOrd="0" presId="urn:microsoft.com/office/officeart/2005/8/layout/bProcess4"/>
    <dgm:cxn modelId="{F5E2BC8A-CE62-41A8-806B-D2E82759323A}" type="presParOf" srcId="{E82AD1E4-2FCA-4B1E-98F6-BB37A0C505E0}" destId="{346EE1FE-CC1A-4FAC-A992-1F7AB94AD750}" srcOrd="22" destOrd="0" presId="urn:microsoft.com/office/officeart/2005/8/layout/bProcess4"/>
    <dgm:cxn modelId="{EC2084EB-0AC0-408A-89FB-7BC5E98A0CDE}" type="presParOf" srcId="{346EE1FE-CC1A-4FAC-A992-1F7AB94AD750}" destId="{ACED278D-1FBB-4FB1-8DD0-747274B5D583}" srcOrd="0" destOrd="0" presId="urn:microsoft.com/office/officeart/2005/8/layout/bProcess4"/>
    <dgm:cxn modelId="{2F014ED4-92A9-4F4E-B20F-C95F6F500506}" type="presParOf" srcId="{346EE1FE-CC1A-4FAC-A992-1F7AB94AD750}" destId="{F296E425-BC41-40D0-9242-CE8B42C0CD5C}" srcOrd="1" destOrd="0" presId="urn:microsoft.com/office/officeart/2005/8/layout/bProcess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34507A3-C094-4543-92E9-4CF4917AFFC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28FE8B2A-F9A6-414B-BED5-D9F621DB2FD2}">
      <dgm:prSet phldrT="[Text]"/>
      <dgm:spPr>
        <a:solidFill>
          <a:schemeClr val="accent4">
            <a:lumMod val="75000"/>
          </a:schemeClr>
        </a:solidFill>
      </dgm:spPr>
      <dgm:t>
        <a:bodyPr/>
        <a:lstStyle/>
        <a:p>
          <a:pPr algn="ctr"/>
          <a:r>
            <a:rPr lang="en-IN" b="0" i="0" dirty="0">
              <a:solidFill>
                <a:schemeClr val="tx1">
                  <a:lumMod val="95000"/>
                  <a:lumOff val="5000"/>
                </a:schemeClr>
              </a:solidFill>
            </a:rPr>
            <a:t>Average sentence length</a:t>
          </a:r>
          <a:br>
            <a:rPr lang="en-IN" b="0" i="0" dirty="0">
              <a:solidFill>
                <a:schemeClr val="tx1">
                  <a:lumMod val="95000"/>
                  <a:lumOff val="5000"/>
                </a:schemeClr>
              </a:solidFill>
            </a:rPr>
          </a:br>
          <a:r>
            <a:rPr lang="en-IN" b="0" i="0" dirty="0">
              <a:solidFill>
                <a:schemeClr val="tx1">
                  <a:lumMod val="95000"/>
                  <a:lumOff val="5000"/>
                </a:schemeClr>
              </a:solidFill>
            </a:rPr>
            <a:t>1182.187</a:t>
          </a:r>
          <a:endParaRPr lang="en-IN" dirty="0">
            <a:solidFill>
              <a:schemeClr val="tx1">
                <a:lumMod val="95000"/>
                <a:lumOff val="5000"/>
              </a:schemeClr>
            </a:solidFill>
          </a:endParaRPr>
        </a:p>
      </dgm:t>
    </dgm:pt>
    <dgm:pt modelId="{C7F40A6D-B697-423F-A369-4E7D634A9B60}" type="parTrans" cxnId="{DA3CD44C-0961-4B6C-B725-06D690296E5C}">
      <dgm:prSet/>
      <dgm:spPr/>
      <dgm:t>
        <a:bodyPr/>
        <a:lstStyle/>
        <a:p>
          <a:endParaRPr lang="en-IN"/>
        </a:p>
      </dgm:t>
    </dgm:pt>
    <dgm:pt modelId="{38E28181-A4DE-4185-861E-24E5BFA00D01}" type="sibTrans" cxnId="{DA3CD44C-0961-4B6C-B725-06D690296E5C}">
      <dgm:prSet/>
      <dgm:spPr/>
      <dgm:t>
        <a:bodyPr/>
        <a:lstStyle/>
        <a:p>
          <a:endParaRPr lang="en-IN"/>
        </a:p>
      </dgm:t>
    </dgm:pt>
    <dgm:pt modelId="{8B936A20-8B41-41D4-B664-DDABEEC70F24}">
      <dgm:prSet phldrT="[Text]"/>
      <dgm:spPr>
        <a:solidFill>
          <a:schemeClr val="accent4">
            <a:lumMod val="75000"/>
          </a:schemeClr>
        </a:solidFill>
      </dgm:spPr>
      <dgm:t>
        <a:bodyPr/>
        <a:lstStyle/>
        <a:p>
          <a:pPr algn="ctr"/>
          <a:r>
            <a:rPr lang="en-IN" b="0" i="0" dirty="0">
              <a:solidFill>
                <a:schemeClr val="tx1">
                  <a:lumMod val="95000"/>
                  <a:lumOff val="5000"/>
                </a:schemeClr>
              </a:solidFill>
            </a:rPr>
            <a:t>Number of unique words</a:t>
          </a:r>
          <a:endParaRPr lang="en-IN" dirty="0">
            <a:solidFill>
              <a:schemeClr val="tx1">
                <a:lumMod val="95000"/>
                <a:lumOff val="5000"/>
              </a:schemeClr>
            </a:solidFill>
          </a:endParaRPr>
        </a:p>
      </dgm:t>
    </dgm:pt>
    <dgm:pt modelId="{F3BB6C2E-3971-4887-A95A-ED95C924F77E}" type="parTrans" cxnId="{B696B8CD-6F4C-4B08-99A7-5E81F8A020F9}">
      <dgm:prSet/>
      <dgm:spPr/>
      <dgm:t>
        <a:bodyPr/>
        <a:lstStyle/>
        <a:p>
          <a:endParaRPr lang="en-IN"/>
        </a:p>
      </dgm:t>
    </dgm:pt>
    <dgm:pt modelId="{67D41870-CB3B-4717-AEDD-BBFD5A3A6642}" type="sibTrans" cxnId="{B696B8CD-6F4C-4B08-99A7-5E81F8A020F9}">
      <dgm:prSet/>
      <dgm:spPr/>
      <dgm:t>
        <a:bodyPr/>
        <a:lstStyle/>
        <a:p>
          <a:endParaRPr lang="en-IN"/>
        </a:p>
      </dgm:t>
    </dgm:pt>
    <dgm:pt modelId="{956DF222-DBD7-4B7D-B9A6-5FE85857BB9C}">
      <dgm:prSet phldrT="[Text]"/>
      <dgm:spPr>
        <a:solidFill>
          <a:schemeClr val="accent4">
            <a:lumMod val="75000"/>
          </a:schemeClr>
        </a:solidFill>
      </dgm:spPr>
      <dgm:t>
        <a:bodyPr/>
        <a:lstStyle/>
        <a:p>
          <a:pPr algn="ctr"/>
          <a:r>
            <a:rPr lang="en-IN" b="0" i="0" dirty="0">
              <a:solidFill>
                <a:schemeClr val="tx1">
                  <a:lumMod val="95000"/>
                  <a:lumOff val="5000"/>
                </a:schemeClr>
              </a:solidFill>
            </a:rPr>
            <a:t>Most frequent words</a:t>
          </a:r>
        </a:p>
      </dgm:t>
    </dgm:pt>
    <dgm:pt modelId="{95853210-6026-4FF1-9F5F-0CA076EDC806}" type="parTrans" cxnId="{69C94245-45DE-4EA4-BAD0-2087C39B23A9}">
      <dgm:prSet/>
      <dgm:spPr/>
      <dgm:t>
        <a:bodyPr/>
        <a:lstStyle/>
        <a:p>
          <a:endParaRPr lang="en-IN"/>
        </a:p>
      </dgm:t>
    </dgm:pt>
    <dgm:pt modelId="{ADB67212-D63A-4ECC-AEAD-9425E4257282}" type="sibTrans" cxnId="{69C94245-45DE-4EA4-BAD0-2087C39B23A9}">
      <dgm:prSet/>
      <dgm:spPr/>
      <dgm:t>
        <a:bodyPr/>
        <a:lstStyle/>
        <a:p>
          <a:endParaRPr lang="en-IN"/>
        </a:p>
      </dgm:t>
    </dgm:pt>
    <dgm:pt modelId="{94C37597-AF03-4B1E-A18A-7241189B53FF}" type="pres">
      <dgm:prSet presAssocID="{734507A3-C094-4543-92E9-4CF4917AFFC4}" presName="linear" presStyleCnt="0">
        <dgm:presLayoutVars>
          <dgm:dir/>
          <dgm:animLvl val="lvl"/>
          <dgm:resizeHandles val="exact"/>
        </dgm:presLayoutVars>
      </dgm:prSet>
      <dgm:spPr/>
    </dgm:pt>
    <dgm:pt modelId="{CDBBEDE8-ECAD-4352-807F-9D391869B174}" type="pres">
      <dgm:prSet presAssocID="{28FE8B2A-F9A6-414B-BED5-D9F621DB2FD2}" presName="parentLin" presStyleCnt="0"/>
      <dgm:spPr/>
    </dgm:pt>
    <dgm:pt modelId="{576218BD-3D37-4025-B1E3-C9825ED8222F}" type="pres">
      <dgm:prSet presAssocID="{28FE8B2A-F9A6-414B-BED5-D9F621DB2FD2}" presName="parentLeftMargin" presStyleLbl="node1" presStyleIdx="0" presStyleCnt="3"/>
      <dgm:spPr/>
    </dgm:pt>
    <dgm:pt modelId="{0FE0BB0E-708D-40DE-92CD-02B079A52266}" type="pres">
      <dgm:prSet presAssocID="{28FE8B2A-F9A6-414B-BED5-D9F621DB2FD2}" presName="parentText" presStyleLbl="node1" presStyleIdx="0" presStyleCnt="3">
        <dgm:presLayoutVars>
          <dgm:chMax val="0"/>
          <dgm:bulletEnabled val="1"/>
        </dgm:presLayoutVars>
      </dgm:prSet>
      <dgm:spPr/>
    </dgm:pt>
    <dgm:pt modelId="{8570312A-4D08-4825-BC0A-3C0C6E5CA542}" type="pres">
      <dgm:prSet presAssocID="{28FE8B2A-F9A6-414B-BED5-D9F621DB2FD2}" presName="negativeSpace" presStyleCnt="0"/>
      <dgm:spPr/>
    </dgm:pt>
    <dgm:pt modelId="{93B7FF70-90FD-4476-89F0-2F4633BD8D8D}" type="pres">
      <dgm:prSet presAssocID="{28FE8B2A-F9A6-414B-BED5-D9F621DB2FD2}" presName="childText" presStyleLbl="conFgAcc1" presStyleIdx="0" presStyleCnt="3">
        <dgm:presLayoutVars>
          <dgm:bulletEnabled val="1"/>
        </dgm:presLayoutVars>
      </dgm:prSet>
      <dgm:spPr/>
    </dgm:pt>
    <dgm:pt modelId="{FCBF5102-83C1-49D7-9FCB-4DE5C126FC51}" type="pres">
      <dgm:prSet presAssocID="{38E28181-A4DE-4185-861E-24E5BFA00D01}" presName="spaceBetweenRectangles" presStyleCnt="0"/>
      <dgm:spPr/>
    </dgm:pt>
    <dgm:pt modelId="{716F2609-5E57-47B9-8170-78970F4F22F2}" type="pres">
      <dgm:prSet presAssocID="{8B936A20-8B41-41D4-B664-DDABEEC70F24}" presName="parentLin" presStyleCnt="0"/>
      <dgm:spPr/>
    </dgm:pt>
    <dgm:pt modelId="{7E9D6F1F-5205-4891-B294-F82A9DB69460}" type="pres">
      <dgm:prSet presAssocID="{8B936A20-8B41-41D4-B664-DDABEEC70F24}" presName="parentLeftMargin" presStyleLbl="node1" presStyleIdx="0" presStyleCnt="3"/>
      <dgm:spPr/>
    </dgm:pt>
    <dgm:pt modelId="{375ACD30-1F41-450A-BB60-23E1F04A4EB2}" type="pres">
      <dgm:prSet presAssocID="{8B936A20-8B41-41D4-B664-DDABEEC70F24}" presName="parentText" presStyleLbl="node1" presStyleIdx="1" presStyleCnt="3">
        <dgm:presLayoutVars>
          <dgm:chMax val="0"/>
          <dgm:bulletEnabled val="1"/>
        </dgm:presLayoutVars>
      </dgm:prSet>
      <dgm:spPr/>
    </dgm:pt>
    <dgm:pt modelId="{B103E11D-3C5D-42DE-B37D-75D33B6BD7BE}" type="pres">
      <dgm:prSet presAssocID="{8B936A20-8B41-41D4-B664-DDABEEC70F24}" presName="negativeSpace" presStyleCnt="0"/>
      <dgm:spPr/>
    </dgm:pt>
    <dgm:pt modelId="{702556E0-67A6-47F5-B93D-B69A59224612}" type="pres">
      <dgm:prSet presAssocID="{8B936A20-8B41-41D4-B664-DDABEEC70F24}" presName="childText" presStyleLbl="conFgAcc1" presStyleIdx="1" presStyleCnt="3">
        <dgm:presLayoutVars>
          <dgm:bulletEnabled val="1"/>
        </dgm:presLayoutVars>
      </dgm:prSet>
      <dgm:spPr/>
    </dgm:pt>
    <dgm:pt modelId="{F803A229-C4CE-4A2C-B770-D301AC49B958}" type="pres">
      <dgm:prSet presAssocID="{67D41870-CB3B-4717-AEDD-BBFD5A3A6642}" presName="spaceBetweenRectangles" presStyleCnt="0"/>
      <dgm:spPr/>
    </dgm:pt>
    <dgm:pt modelId="{96E78301-7F24-4E95-B531-37F0640F760B}" type="pres">
      <dgm:prSet presAssocID="{956DF222-DBD7-4B7D-B9A6-5FE85857BB9C}" presName="parentLin" presStyleCnt="0"/>
      <dgm:spPr/>
    </dgm:pt>
    <dgm:pt modelId="{0EFCBCDB-DFB1-4580-8DAC-93CF2A7F57BF}" type="pres">
      <dgm:prSet presAssocID="{956DF222-DBD7-4B7D-B9A6-5FE85857BB9C}" presName="parentLeftMargin" presStyleLbl="node1" presStyleIdx="1" presStyleCnt="3"/>
      <dgm:spPr/>
    </dgm:pt>
    <dgm:pt modelId="{44FC83D0-905F-453C-8B6E-C494C82C6EA8}" type="pres">
      <dgm:prSet presAssocID="{956DF222-DBD7-4B7D-B9A6-5FE85857BB9C}" presName="parentText" presStyleLbl="node1" presStyleIdx="2" presStyleCnt="3">
        <dgm:presLayoutVars>
          <dgm:chMax val="0"/>
          <dgm:bulletEnabled val="1"/>
        </dgm:presLayoutVars>
      </dgm:prSet>
      <dgm:spPr/>
    </dgm:pt>
    <dgm:pt modelId="{A88DDA89-BF5D-4FEF-B4CA-3EFB871F626B}" type="pres">
      <dgm:prSet presAssocID="{956DF222-DBD7-4B7D-B9A6-5FE85857BB9C}" presName="negativeSpace" presStyleCnt="0"/>
      <dgm:spPr/>
    </dgm:pt>
    <dgm:pt modelId="{3671F2A3-1AD3-47AB-AAAB-34C52549C59D}" type="pres">
      <dgm:prSet presAssocID="{956DF222-DBD7-4B7D-B9A6-5FE85857BB9C}" presName="childText" presStyleLbl="conFgAcc1" presStyleIdx="2" presStyleCnt="3">
        <dgm:presLayoutVars>
          <dgm:bulletEnabled val="1"/>
        </dgm:presLayoutVars>
      </dgm:prSet>
      <dgm:spPr/>
    </dgm:pt>
  </dgm:ptLst>
  <dgm:cxnLst>
    <dgm:cxn modelId="{1CBC1E08-1DFD-4299-BA47-1367B58DE7F3}" type="presOf" srcId="{956DF222-DBD7-4B7D-B9A6-5FE85857BB9C}" destId="{44FC83D0-905F-453C-8B6E-C494C82C6EA8}" srcOrd="1" destOrd="0" presId="urn:microsoft.com/office/officeart/2005/8/layout/list1"/>
    <dgm:cxn modelId="{F4663429-62E1-48BF-8E8E-031CDA1344EF}" type="presOf" srcId="{956DF222-DBD7-4B7D-B9A6-5FE85857BB9C}" destId="{0EFCBCDB-DFB1-4580-8DAC-93CF2A7F57BF}" srcOrd="0" destOrd="0" presId="urn:microsoft.com/office/officeart/2005/8/layout/list1"/>
    <dgm:cxn modelId="{69C94245-45DE-4EA4-BAD0-2087C39B23A9}" srcId="{734507A3-C094-4543-92E9-4CF4917AFFC4}" destId="{956DF222-DBD7-4B7D-B9A6-5FE85857BB9C}" srcOrd="2" destOrd="0" parTransId="{95853210-6026-4FF1-9F5F-0CA076EDC806}" sibTransId="{ADB67212-D63A-4ECC-AEAD-9425E4257282}"/>
    <dgm:cxn modelId="{DA3CD44C-0961-4B6C-B725-06D690296E5C}" srcId="{734507A3-C094-4543-92E9-4CF4917AFFC4}" destId="{28FE8B2A-F9A6-414B-BED5-D9F621DB2FD2}" srcOrd="0" destOrd="0" parTransId="{C7F40A6D-B697-423F-A369-4E7D634A9B60}" sibTransId="{38E28181-A4DE-4185-861E-24E5BFA00D01}"/>
    <dgm:cxn modelId="{F49F9976-C31F-42E9-BE77-DC7CAD7B896F}" type="presOf" srcId="{734507A3-C094-4543-92E9-4CF4917AFFC4}" destId="{94C37597-AF03-4B1E-A18A-7241189B53FF}" srcOrd="0" destOrd="0" presId="urn:microsoft.com/office/officeart/2005/8/layout/list1"/>
    <dgm:cxn modelId="{3FD12C82-94E9-4433-B377-4B42CD878DFF}" type="presOf" srcId="{28FE8B2A-F9A6-414B-BED5-D9F621DB2FD2}" destId="{576218BD-3D37-4025-B1E3-C9825ED8222F}" srcOrd="0" destOrd="0" presId="urn:microsoft.com/office/officeart/2005/8/layout/list1"/>
    <dgm:cxn modelId="{C3FDCDBF-BC74-437C-A43C-22783DAFE4E1}" type="presOf" srcId="{8B936A20-8B41-41D4-B664-DDABEEC70F24}" destId="{375ACD30-1F41-450A-BB60-23E1F04A4EB2}" srcOrd="1" destOrd="0" presId="urn:microsoft.com/office/officeart/2005/8/layout/list1"/>
    <dgm:cxn modelId="{B696B8CD-6F4C-4B08-99A7-5E81F8A020F9}" srcId="{734507A3-C094-4543-92E9-4CF4917AFFC4}" destId="{8B936A20-8B41-41D4-B664-DDABEEC70F24}" srcOrd="1" destOrd="0" parTransId="{F3BB6C2E-3971-4887-A95A-ED95C924F77E}" sibTransId="{67D41870-CB3B-4717-AEDD-BBFD5A3A6642}"/>
    <dgm:cxn modelId="{786F14EC-775C-4B05-999A-8826162F0AD3}" type="presOf" srcId="{28FE8B2A-F9A6-414B-BED5-D9F621DB2FD2}" destId="{0FE0BB0E-708D-40DE-92CD-02B079A52266}" srcOrd="1" destOrd="0" presId="urn:microsoft.com/office/officeart/2005/8/layout/list1"/>
    <dgm:cxn modelId="{BD1755F8-7E87-49A6-99B4-43254CC2DDB0}" type="presOf" srcId="{8B936A20-8B41-41D4-B664-DDABEEC70F24}" destId="{7E9D6F1F-5205-4891-B294-F82A9DB69460}" srcOrd="0" destOrd="0" presId="urn:microsoft.com/office/officeart/2005/8/layout/list1"/>
    <dgm:cxn modelId="{5AE6CED9-59F5-40D8-9642-8CC5F759032A}" type="presParOf" srcId="{94C37597-AF03-4B1E-A18A-7241189B53FF}" destId="{CDBBEDE8-ECAD-4352-807F-9D391869B174}" srcOrd="0" destOrd="0" presId="urn:microsoft.com/office/officeart/2005/8/layout/list1"/>
    <dgm:cxn modelId="{01D6B956-D88D-493A-BB70-DB88F184EF94}" type="presParOf" srcId="{CDBBEDE8-ECAD-4352-807F-9D391869B174}" destId="{576218BD-3D37-4025-B1E3-C9825ED8222F}" srcOrd="0" destOrd="0" presId="urn:microsoft.com/office/officeart/2005/8/layout/list1"/>
    <dgm:cxn modelId="{75E1729F-76BA-4654-8354-0538D4CEA562}" type="presParOf" srcId="{CDBBEDE8-ECAD-4352-807F-9D391869B174}" destId="{0FE0BB0E-708D-40DE-92CD-02B079A52266}" srcOrd="1" destOrd="0" presId="urn:microsoft.com/office/officeart/2005/8/layout/list1"/>
    <dgm:cxn modelId="{E86C198F-2805-4F4F-B28D-95B5CD0158D3}" type="presParOf" srcId="{94C37597-AF03-4B1E-A18A-7241189B53FF}" destId="{8570312A-4D08-4825-BC0A-3C0C6E5CA542}" srcOrd="1" destOrd="0" presId="urn:microsoft.com/office/officeart/2005/8/layout/list1"/>
    <dgm:cxn modelId="{21FD0A16-B0F7-4077-8D8A-9278FF49ABDC}" type="presParOf" srcId="{94C37597-AF03-4B1E-A18A-7241189B53FF}" destId="{93B7FF70-90FD-4476-89F0-2F4633BD8D8D}" srcOrd="2" destOrd="0" presId="urn:microsoft.com/office/officeart/2005/8/layout/list1"/>
    <dgm:cxn modelId="{38754F30-D285-4861-BDE2-5490402F8A63}" type="presParOf" srcId="{94C37597-AF03-4B1E-A18A-7241189B53FF}" destId="{FCBF5102-83C1-49D7-9FCB-4DE5C126FC51}" srcOrd="3" destOrd="0" presId="urn:microsoft.com/office/officeart/2005/8/layout/list1"/>
    <dgm:cxn modelId="{758DFA9F-6389-45F2-82F3-D2B07F79ACCE}" type="presParOf" srcId="{94C37597-AF03-4B1E-A18A-7241189B53FF}" destId="{716F2609-5E57-47B9-8170-78970F4F22F2}" srcOrd="4" destOrd="0" presId="urn:microsoft.com/office/officeart/2005/8/layout/list1"/>
    <dgm:cxn modelId="{434A317B-886A-41AF-BA9C-80C7D413AC4D}" type="presParOf" srcId="{716F2609-5E57-47B9-8170-78970F4F22F2}" destId="{7E9D6F1F-5205-4891-B294-F82A9DB69460}" srcOrd="0" destOrd="0" presId="urn:microsoft.com/office/officeart/2005/8/layout/list1"/>
    <dgm:cxn modelId="{E4720122-CEB5-467C-A327-6F214147E161}" type="presParOf" srcId="{716F2609-5E57-47B9-8170-78970F4F22F2}" destId="{375ACD30-1F41-450A-BB60-23E1F04A4EB2}" srcOrd="1" destOrd="0" presId="urn:microsoft.com/office/officeart/2005/8/layout/list1"/>
    <dgm:cxn modelId="{083E01CC-F5C1-4ADB-B02C-152C2A6FDFF3}" type="presParOf" srcId="{94C37597-AF03-4B1E-A18A-7241189B53FF}" destId="{B103E11D-3C5D-42DE-B37D-75D33B6BD7BE}" srcOrd="5" destOrd="0" presId="urn:microsoft.com/office/officeart/2005/8/layout/list1"/>
    <dgm:cxn modelId="{F4D1E7FC-F077-4427-B336-13B30E376924}" type="presParOf" srcId="{94C37597-AF03-4B1E-A18A-7241189B53FF}" destId="{702556E0-67A6-47F5-B93D-B69A59224612}" srcOrd="6" destOrd="0" presId="urn:microsoft.com/office/officeart/2005/8/layout/list1"/>
    <dgm:cxn modelId="{14B893B1-D66E-420A-80F3-D5DA8037150D}" type="presParOf" srcId="{94C37597-AF03-4B1E-A18A-7241189B53FF}" destId="{F803A229-C4CE-4A2C-B770-D301AC49B958}" srcOrd="7" destOrd="0" presId="urn:microsoft.com/office/officeart/2005/8/layout/list1"/>
    <dgm:cxn modelId="{41C02B89-91B6-43DC-A4CA-2EF7D6542B77}" type="presParOf" srcId="{94C37597-AF03-4B1E-A18A-7241189B53FF}" destId="{96E78301-7F24-4E95-B531-37F0640F760B}" srcOrd="8" destOrd="0" presId="urn:microsoft.com/office/officeart/2005/8/layout/list1"/>
    <dgm:cxn modelId="{42A5D59B-104C-4354-BB45-536311629D77}" type="presParOf" srcId="{96E78301-7F24-4E95-B531-37F0640F760B}" destId="{0EFCBCDB-DFB1-4580-8DAC-93CF2A7F57BF}" srcOrd="0" destOrd="0" presId="urn:microsoft.com/office/officeart/2005/8/layout/list1"/>
    <dgm:cxn modelId="{51D5DF94-DD78-4E09-B9E2-A54A08FE1A7D}" type="presParOf" srcId="{96E78301-7F24-4E95-B531-37F0640F760B}" destId="{44FC83D0-905F-453C-8B6E-C494C82C6EA8}" srcOrd="1" destOrd="0" presId="urn:microsoft.com/office/officeart/2005/8/layout/list1"/>
    <dgm:cxn modelId="{4E66F36C-D440-4DFF-B6A1-D666F14D068C}" type="presParOf" srcId="{94C37597-AF03-4B1E-A18A-7241189B53FF}" destId="{A88DDA89-BF5D-4FEF-B4CA-3EFB871F626B}" srcOrd="9" destOrd="0" presId="urn:microsoft.com/office/officeart/2005/8/layout/list1"/>
    <dgm:cxn modelId="{A7E460D4-DCAA-4963-8270-EC206ED23E8C}" type="presParOf" srcId="{94C37597-AF03-4B1E-A18A-7241189B53FF}" destId="{3671F2A3-1AD3-47AB-AAAB-34C52549C59D}" srcOrd="10"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5D71FA4-E531-48BC-B9EE-78141709963A}"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4B85E397-94EC-464A-8220-0F8A069425EA}">
      <dgm:prSet phldrT="[Text]" custT="1"/>
      <dgm:spPr/>
      <dgm:t>
        <a:bodyPr/>
        <a:lstStyle/>
        <a:p>
          <a:r>
            <a:rPr lang="en-IN" sz="3200" b="1" i="0" dirty="0">
              <a:latin typeface="Agency FB" panose="020B0503020202020204" pitchFamily="34" charset="0"/>
            </a:rPr>
            <a:t>Sentiment Analysis</a:t>
          </a:r>
          <a:endParaRPr lang="en-IN" sz="3200" dirty="0">
            <a:latin typeface="Agency FB" panose="020B0503020202020204" pitchFamily="34" charset="0"/>
          </a:endParaRPr>
        </a:p>
      </dgm:t>
    </dgm:pt>
    <dgm:pt modelId="{A13209CD-B825-4C82-9C7F-8BCDBFC48757}" type="parTrans" cxnId="{EE8D9A80-9623-40A9-84E0-C5C43D952C3D}">
      <dgm:prSet/>
      <dgm:spPr/>
      <dgm:t>
        <a:bodyPr/>
        <a:lstStyle/>
        <a:p>
          <a:endParaRPr lang="en-IN" sz="2000">
            <a:latin typeface="Agency FB" panose="020B0503020202020204" pitchFamily="34" charset="0"/>
          </a:endParaRPr>
        </a:p>
      </dgm:t>
    </dgm:pt>
    <dgm:pt modelId="{6061400C-2081-4AA2-A842-7304A6CB73A2}" type="sibTrans" cxnId="{EE8D9A80-9623-40A9-84E0-C5C43D952C3D}">
      <dgm:prSet/>
      <dgm:spPr/>
      <dgm:t>
        <a:bodyPr/>
        <a:lstStyle/>
        <a:p>
          <a:endParaRPr lang="en-IN" sz="2000">
            <a:latin typeface="Agency FB" panose="020B0503020202020204" pitchFamily="34" charset="0"/>
          </a:endParaRPr>
        </a:p>
      </dgm:t>
    </dgm:pt>
    <dgm:pt modelId="{C0068C13-2DD0-45B6-990A-6DA2FB35C6B3}">
      <dgm:prSet phldrT="[Text]" custT="1"/>
      <dgm:spPr/>
      <dgm:t>
        <a:bodyPr/>
        <a:lstStyle/>
        <a:p>
          <a:r>
            <a:rPr lang="en-IN" sz="3200" b="1" i="0" dirty="0">
              <a:latin typeface="Agency FB" panose="020B0503020202020204" pitchFamily="34" charset="0"/>
            </a:rPr>
            <a:t>Topic Modelling</a:t>
          </a:r>
          <a:endParaRPr lang="en-IN" sz="3200" dirty="0">
            <a:latin typeface="Agency FB" panose="020B0503020202020204" pitchFamily="34" charset="0"/>
          </a:endParaRPr>
        </a:p>
      </dgm:t>
    </dgm:pt>
    <dgm:pt modelId="{0679448B-E7FF-4E72-81EA-806B15176C50}" type="parTrans" cxnId="{82E1B593-C3CD-4087-B8D9-101BEFF9CDC6}">
      <dgm:prSet/>
      <dgm:spPr/>
      <dgm:t>
        <a:bodyPr/>
        <a:lstStyle/>
        <a:p>
          <a:endParaRPr lang="en-IN" sz="2000">
            <a:latin typeface="Agency FB" panose="020B0503020202020204" pitchFamily="34" charset="0"/>
          </a:endParaRPr>
        </a:p>
      </dgm:t>
    </dgm:pt>
    <dgm:pt modelId="{3E4E0690-F7F1-4410-A082-43933CE9DC12}" type="sibTrans" cxnId="{82E1B593-C3CD-4087-B8D9-101BEFF9CDC6}">
      <dgm:prSet/>
      <dgm:spPr/>
      <dgm:t>
        <a:bodyPr/>
        <a:lstStyle/>
        <a:p>
          <a:endParaRPr lang="en-IN" sz="2000">
            <a:latin typeface="Agency FB" panose="020B0503020202020204" pitchFamily="34" charset="0"/>
          </a:endParaRPr>
        </a:p>
      </dgm:t>
    </dgm:pt>
    <dgm:pt modelId="{93D446DA-7857-4BBC-8012-BE0D5352B054}">
      <dgm:prSet phldrT="[Text]" custT="1"/>
      <dgm:spPr/>
      <dgm:t>
        <a:bodyPr/>
        <a:lstStyle/>
        <a:p>
          <a:r>
            <a:rPr lang="en-IN" sz="3200" b="1" i="0" dirty="0">
              <a:latin typeface="Agency FB" panose="020B0503020202020204" pitchFamily="34" charset="0"/>
            </a:rPr>
            <a:t>Part-of-Speech (POS) Tagging</a:t>
          </a:r>
          <a:endParaRPr lang="en-IN" sz="3200" dirty="0">
            <a:latin typeface="Agency FB" panose="020B0503020202020204" pitchFamily="34" charset="0"/>
          </a:endParaRPr>
        </a:p>
      </dgm:t>
    </dgm:pt>
    <dgm:pt modelId="{83292579-FCFD-49DD-8D47-4CC85E346A84}" type="parTrans" cxnId="{B0889621-638D-4BB8-AFDC-6E5E9EC6FF6D}">
      <dgm:prSet/>
      <dgm:spPr/>
      <dgm:t>
        <a:bodyPr/>
        <a:lstStyle/>
        <a:p>
          <a:endParaRPr lang="en-IN" sz="2000">
            <a:latin typeface="Agency FB" panose="020B0503020202020204" pitchFamily="34" charset="0"/>
          </a:endParaRPr>
        </a:p>
      </dgm:t>
    </dgm:pt>
    <dgm:pt modelId="{401DFE07-E765-4FC3-AA2A-AA34394910AE}" type="sibTrans" cxnId="{B0889621-638D-4BB8-AFDC-6E5E9EC6FF6D}">
      <dgm:prSet/>
      <dgm:spPr/>
      <dgm:t>
        <a:bodyPr/>
        <a:lstStyle/>
        <a:p>
          <a:endParaRPr lang="en-IN" sz="2000">
            <a:latin typeface="Agency FB" panose="020B0503020202020204" pitchFamily="34" charset="0"/>
          </a:endParaRPr>
        </a:p>
      </dgm:t>
    </dgm:pt>
    <dgm:pt modelId="{409ED105-FD6D-4F29-94DA-4AF175E2844F}">
      <dgm:prSet custT="1"/>
      <dgm:spPr/>
      <dgm:t>
        <a:bodyPr/>
        <a:lstStyle/>
        <a:p>
          <a:r>
            <a:rPr lang="en-US" sz="3200" b="0" i="0">
              <a:latin typeface="Agency FB" panose="020B0503020202020204" pitchFamily="34" charset="0"/>
            </a:rPr>
            <a:t>Assign a sentiment score to each email.</a:t>
          </a:r>
          <a:endParaRPr lang="en-IN" sz="3200">
            <a:latin typeface="Agency FB" panose="020B0503020202020204" pitchFamily="34" charset="0"/>
          </a:endParaRPr>
        </a:p>
      </dgm:t>
    </dgm:pt>
    <dgm:pt modelId="{4E003951-2F00-4EE2-9C89-156316B3B8AA}" type="parTrans" cxnId="{DA36D831-C172-4B21-B1F5-48C5772AFF8F}">
      <dgm:prSet/>
      <dgm:spPr/>
      <dgm:t>
        <a:bodyPr/>
        <a:lstStyle/>
        <a:p>
          <a:endParaRPr lang="en-IN" sz="2000">
            <a:latin typeface="Agency FB" panose="020B0503020202020204" pitchFamily="34" charset="0"/>
          </a:endParaRPr>
        </a:p>
      </dgm:t>
    </dgm:pt>
    <dgm:pt modelId="{306789AA-90BD-4924-AB75-ED20AAA88032}" type="sibTrans" cxnId="{DA36D831-C172-4B21-B1F5-48C5772AFF8F}">
      <dgm:prSet/>
      <dgm:spPr/>
      <dgm:t>
        <a:bodyPr/>
        <a:lstStyle/>
        <a:p>
          <a:endParaRPr lang="en-IN" sz="2000">
            <a:latin typeface="Agency FB" panose="020B0503020202020204" pitchFamily="34" charset="0"/>
          </a:endParaRPr>
        </a:p>
      </dgm:t>
    </dgm:pt>
    <dgm:pt modelId="{00E532CA-93AE-4292-8ADD-0A5EE369F0E1}">
      <dgm:prSet custT="1"/>
      <dgm:spPr/>
      <dgm:t>
        <a:bodyPr/>
        <a:lstStyle/>
        <a:p>
          <a:r>
            <a:rPr lang="en-US" sz="3200" b="0" i="0">
              <a:latin typeface="Agency FB" panose="020B0503020202020204" pitchFamily="34" charset="0"/>
            </a:rPr>
            <a:t>Identify key topics within the emails.</a:t>
          </a:r>
          <a:endParaRPr lang="en-IN" sz="3200">
            <a:latin typeface="Agency FB" panose="020B0503020202020204" pitchFamily="34" charset="0"/>
          </a:endParaRPr>
        </a:p>
      </dgm:t>
    </dgm:pt>
    <dgm:pt modelId="{7749D2BB-0981-4D1A-B646-3AA717F7004B}" type="parTrans" cxnId="{F2F8D2BE-8813-48AC-ABBF-7064E8249312}">
      <dgm:prSet/>
      <dgm:spPr/>
      <dgm:t>
        <a:bodyPr/>
        <a:lstStyle/>
        <a:p>
          <a:endParaRPr lang="en-IN" sz="2000">
            <a:latin typeface="Agency FB" panose="020B0503020202020204" pitchFamily="34" charset="0"/>
          </a:endParaRPr>
        </a:p>
      </dgm:t>
    </dgm:pt>
    <dgm:pt modelId="{209F5E0B-154C-42B4-969D-EFB53033534C}" type="sibTrans" cxnId="{F2F8D2BE-8813-48AC-ABBF-7064E8249312}">
      <dgm:prSet/>
      <dgm:spPr/>
      <dgm:t>
        <a:bodyPr/>
        <a:lstStyle/>
        <a:p>
          <a:endParaRPr lang="en-IN" sz="2000">
            <a:latin typeface="Agency FB" panose="020B0503020202020204" pitchFamily="34" charset="0"/>
          </a:endParaRPr>
        </a:p>
      </dgm:t>
    </dgm:pt>
    <dgm:pt modelId="{AA1FEFAA-3F9C-4713-8520-008333F138B3}">
      <dgm:prSet custT="1"/>
      <dgm:spPr/>
      <dgm:t>
        <a:bodyPr/>
        <a:lstStyle/>
        <a:p>
          <a:r>
            <a:rPr lang="en-US" sz="3200" b="0" i="0">
              <a:latin typeface="Agency FB" panose="020B0503020202020204" pitchFamily="34" charset="0"/>
            </a:rPr>
            <a:t>Categorize words into their respective parts of speech.</a:t>
          </a:r>
          <a:endParaRPr lang="en-IN" sz="3200">
            <a:latin typeface="Agency FB" panose="020B0503020202020204" pitchFamily="34" charset="0"/>
          </a:endParaRPr>
        </a:p>
      </dgm:t>
    </dgm:pt>
    <dgm:pt modelId="{2C3AB8BE-9E43-4562-A7DA-3AEDD3EBFB49}" type="parTrans" cxnId="{262D635C-E28F-4CA5-BB24-A3F4BBA35221}">
      <dgm:prSet/>
      <dgm:spPr/>
      <dgm:t>
        <a:bodyPr/>
        <a:lstStyle/>
        <a:p>
          <a:endParaRPr lang="en-IN" sz="2000">
            <a:latin typeface="Agency FB" panose="020B0503020202020204" pitchFamily="34" charset="0"/>
          </a:endParaRPr>
        </a:p>
      </dgm:t>
    </dgm:pt>
    <dgm:pt modelId="{78E46352-0BDA-46FE-B0FB-1FF5F4FB518B}" type="sibTrans" cxnId="{262D635C-E28F-4CA5-BB24-A3F4BBA35221}">
      <dgm:prSet/>
      <dgm:spPr/>
      <dgm:t>
        <a:bodyPr/>
        <a:lstStyle/>
        <a:p>
          <a:endParaRPr lang="en-IN" sz="2000">
            <a:latin typeface="Agency FB" panose="020B0503020202020204" pitchFamily="34" charset="0"/>
          </a:endParaRPr>
        </a:p>
      </dgm:t>
    </dgm:pt>
    <dgm:pt modelId="{8901A036-FD77-4B83-AD59-CCB5A79801EC}" type="pres">
      <dgm:prSet presAssocID="{B5D71FA4-E531-48BC-B9EE-78141709963A}" presName="linear" presStyleCnt="0">
        <dgm:presLayoutVars>
          <dgm:dir/>
          <dgm:animLvl val="lvl"/>
          <dgm:resizeHandles val="exact"/>
        </dgm:presLayoutVars>
      </dgm:prSet>
      <dgm:spPr/>
    </dgm:pt>
    <dgm:pt modelId="{4002DE14-11E2-4878-B758-7D74D04E0F53}" type="pres">
      <dgm:prSet presAssocID="{4B85E397-94EC-464A-8220-0F8A069425EA}" presName="parentLin" presStyleCnt="0"/>
      <dgm:spPr/>
    </dgm:pt>
    <dgm:pt modelId="{030B670F-DBA1-4DBE-8BDA-9E0ADC84347F}" type="pres">
      <dgm:prSet presAssocID="{4B85E397-94EC-464A-8220-0F8A069425EA}" presName="parentLeftMargin" presStyleLbl="node1" presStyleIdx="0" presStyleCnt="3"/>
      <dgm:spPr/>
    </dgm:pt>
    <dgm:pt modelId="{F40A10A3-5CDA-4B83-80FE-7A9C67EF735E}" type="pres">
      <dgm:prSet presAssocID="{4B85E397-94EC-464A-8220-0F8A069425EA}" presName="parentText" presStyleLbl="node1" presStyleIdx="0" presStyleCnt="3">
        <dgm:presLayoutVars>
          <dgm:chMax val="0"/>
          <dgm:bulletEnabled val="1"/>
        </dgm:presLayoutVars>
      </dgm:prSet>
      <dgm:spPr/>
    </dgm:pt>
    <dgm:pt modelId="{3FD4F3AC-BC08-479E-95E2-38C74698529A}" type="pres">
      <dgm:prSet presAssocID="{4B85E397-94EC-464A-8220-0F8A069425EA}" presName="negativeSpace" presStyleCnt="0"/>
      <dgm:spPr/>
    </dgm:pt>
    <dgm:pt modelId="{A354DF96-DC47-4455-ABC2-33DEEA3FF80D}" type="pres">
      <dgm:prSet presAssocID="{4B85E397-94EC-464A-8220-0F8A069425EA}" presName="childText" presStyleLbl="conFgAcc1" presStyleIdx="0" presStyleCnt="3">
        <dgm:presLayoutVars>
          <dgm:bulletEnabled val="1"/>
        </dgm:presLayoutVars>
      </dgm:prSet>
      <dgm:spPr/>
    </dgm:pt>
    <dgm:pt modelId="{8C4BD78B-EF07-4723-BC33-2DF4DC964F37}" type="pres">
      <dgm:prSet presAssocID="{6061400C-2081-4AA2-A842-7304A6CB73A2}" presName="spaceBetweenRectangles" presStyleCnt="0"/>
      <dgm:spPr/>
    </dgm:pt>
    <dgm:pt modelId="{F4836D85-B2B4-4942-89C2-1AB697992BB6}" type="pres">
      <dgm:prSet presAssocID="{C0068C13-2DD0-45B6-990A-6DA2FB35C6B3}" presName="parentLin" presStyleCnt="0"/>
      <dgm:spPr/>
    </dgm:pt>
    <dgm:pt modelId="{704D58F1-7E3E-484B-81F6-A58D1A8BC366}" type="pres">
      <dgm:prSet presAssocID="{C0068C13-2DD0-45B6-990A-6DA2FB35C6B3}" presName="parentLeftMargin" presStyleLbl="node1" presStyleIdx="0" presStyleCnt="3"/>
      <dgm:spPr/>
    </dgm:pt>
    <dgm:pt modelId="{EB3D1E41-D109-4AE8-95D2-BD88F678BCEB}" type="pres">
      <dgm:prSet presAssocID="{C0068C13-2DD0-45B6-990A-6DA2FB35C6B3}" presName="parentText" presStyleLbl="node1" presStyleIdx="1" presStyleCnt="3">
        <dgm:presLayoutVars>
          <dgm:chMax val="0"/>
          <dgm:bulletEnabled val="1"/>
        </dgm:presLayoutVars>
      </dgm:prSet>
      <dgm:spPr/>
    </dgm:pt>
    <dgm:pt modelId="{162F07F9-4C0A-4FE4-85B2-995921B9B825}" type="pres">
      <dgm:prSet presAssocID="{C0068C13-2DD0-45B6-990A-6DA2FB35C6B3}" presName="negativeSpace" presStyleCnt="0"/>
      <dgm:spPr/>
    </dgm:pt>
    <dgm:pt modelId="{65B81B74-E1E7-4EE3-B60E-1B1ED2D0C454}" type="pres">
      <dgm:prSet presAssocID="{C0068C13-2DD0-45B6-990A-6DA2FB35C6B3}" presName="childText" presStyleLbl="conFgAcc1" presStyleIdx="1" presStyleCnt="3">
        <dgm:presLayoutVars>
          <dgm:bulletEnabled val="1"/>
        </dgm:presLayoutVars>
      </dgm:prSet>
      <dgm:spPr/>
    </dgm:pt>
    <dgm:pt modelId="{AE248E9B-DD98-4522-9C58-463BFA3B80DF}" type="pres">
      <dgm:prSet presAssocID="{3E4E0690-F7F1-4410-A082-43933CE9DC12}" presName="spaceBetweenRectangles" presStyleCnt="0"/>
      <dgm:spPr/>
    </dgm:pt>
    <dgm:pt modelId="{E116AF12-F419-401C-88F5-CB375E858970}" type="pres">
      <dgm:prSet presAssocID="{93D446DA-7857-4BBC-8012-BE0D5352B054}" presName="parentLin" presStyleCnt="0"/>
      <dgm:spPr/>
    </dgm:pt>
    <dgm:pt modelId="{B36430C2-9169-43EC-8688-934F74C45CDE}" type="pres">
      <dgm:prSet presAssocID="{93D446DA-7857-4BBC-8012-BE0D5352B054}" presName="parentLeftMargin" presStyleLbl="node1" presStyleIdx="1" presStyleCnt="3"/>
      <dgm:spPr/>
    </dgm:pt>
    <dgm:pt modelId="{ECCE4CC9-B809-4634-835B-7ACCEFBE48A9}" type="pres">
      <dgm:prSet presAssocID="{93D446DA-7857-4BBC-8012-BE0D5352B054}" presName="parentText" presStyleLbl="node1" presStyleIdx="2" presStyleCnt="3">
        <dgm:presLayoutVars>
          <dgm:chMax val="0"/>
          <dgm:bulletEnabled val="1"/>
        </dgm:presLayoutVars>
      </dgm:prSet>
      <dgm:spPr/>
    </dgm:pt>
    <dgm:pt modelId="{F6F0E1BD-CB1B-4F86-AC63-566CE4EB9304}" type="pres">
      <dgm:prSet presAssocID="{93D446DA-7857-4BBC-8012-BE0D5352B054}" presName="negativeSpace" presStyleCnt="0"/>
      <dgm:spPr/>
    </dgm:pt>
    <dgm:pt modelId="{87960FA1-0976-4A12-9AEF-B8E7A4BE6A9F}" type="pres">
      <dgm:prSet presAssocID="{93D446DA-7857-4BBC-8012-BE0D5352B054}" presName="childText" presStyleLbl="conFgAcc1" presStyleIdx="2" presStyleCnt="3">
        <dgm:presLayoutVars>
          <dgm:bulletEnabled val="1"/>
        </dgm:presLayoutVars>
      </dgm:prSet>
      <dgm:spPr/>
    </dgm:pt>
  </dgm:ptLst>
  <dgm:cxnLst>
    <dgm:cxn modelId="{F090CA03-7C28-4BF5-8F32-E5E136E2A693}" type="presOf" srcId="{4B85E397-94EC-464A-8220-0F8A069425EA}" destId="{030B670F-DBA1-4DBE-8BDA-9E0ADC84347F}" srcOrd="0" destOrd="0" presId="urn:microsoft.com/office/officeart/2005/8/layout/list1"/>
    <dgm:cxn modelId="{19560D0E-D712-4BB5-8415-83ACFAF64A31}" type="presOf" srcId="{AA1FEFAA-3F9C-4713-8520-008333F138B3}" destId="{87960FA1-0976-4A12-9AEF-B8E7A4BE6A9F}" srcOrd="0" destOrd="0" presId="urn:microsoft.com/office/officeart/2005/8/layout/list1"/>
    <dgm:cxn modelId="{8B9A6F12-5CC3-47E3-AEDF-B29C6A110E67}" type="presOf" srcId="{B5D71FA4-E531-48BC-B9EE-78141709963A}" destId="{8901A036-FD77-4B83-AD59-CCB5A79801EC}" srcOrd="0" destOrd="0" presId="urn:microsoft.com/office/officeart/2005/8/layout/list1"/>
    <dgm:cxn modelId="{52953318-679E-4768-AC2E-90610DD6D252}" type="presOf" srcId="{C0068C13-2DD0-45B6-990A-6DA2FB35C6B3}" destId="{EB3D1E41-D109-4AE8-95D2-BD88F678BCEB}" srcOrd="1" destOrd="0" presId="urn:microsoft.com/office/officeart/2005/8/layout/list1"/>
    <dgm:cxn modelId="{B0889621-638D-4BB8-AFDC-6E5E9EC6FF6D}" srcId="{B5D71FA4-E531-48BC-B9EE-78141709963A}" destId="{93D446DA-7857-4BBC-8012-BE0D5352B054}" srcOrd="2" destOrd="0" parTransId="{83292579-FCFD-49DD-8D47-4CC85E346A84}" sibTransId="{401DFE07-E765-4FC3-AA2A-AA34394910AE}"/>
    <dgm:cxn modelId="{DA36D831-C172-4B21-B1F5-48C5772AFF8F}" srcId="{4B85E397-94EC-464A-8220-0F8A069425EA}" destId="{409ED105-FD6D-4F29-94DA-4AF175E2844F}" srcOrd="0" destOrd="0" parTransId="{4E003951-2F00-4EE2-9C89-156316B3B8AA}" sibTransId="{306789AA-90BD-4924-AB75-ED20AAA88032}"/>
    <dgm:cxn modelId="{060AD73B-37F8-4114-B1E1-B55B51A89BF9}" type="presOf" srcId="{93D446DA-7857-4BBC-8012-BE0D5352B054}" destId="{B36430C2-9169-43EC-8688-934F74C45CDE}" srcOrd="0" destOrd="0" presId="urn:microsoft.com/office/officeart/2005/8/layout/list1"/>
    <dgm:cxn modelId="{262D635C-E28F-4CA5-BB24-A3F4BBA35221}" srcId="{93D446DA-7857-4BBC-8012-BE0D5352B054}" destId="{AA1FEFAA-3F9C-4713-8520-008333F138B3}" srcOrd="0" destOrd="0" parTransId="{2C3AB8BE-9E43-4562-A7DA-3AEDD3EBFB49}" sibTransId="{78E46352-0BDA-46FE-B0FB-1FF5F4FB518B}"/>
    <dgm:cxn modelId="{E3C8624C-73C7-4A16-8ADE-5890088931E0}" type="presOf" srcId="{00E532CA-93AE-4292-8ADD-0A5EE369F0E1}" destId="{65B81B74-E1E7-4EE3-B60E-1B1ED2D0C454}" srcOrd="0" destOrd="0" presId="urn:microsoft.com/office/officeart/2005/8/layout/list1"/>
    <dgm:cxn modelId="{EE8D9A80-9623-40A9-84E0-C5C43D952C3D}" srcId="{B5D71FA4-E531-48BC-B9EE-78141709963A}" destId="{4B85E397-94EC-464A-8220-0F8A069425EA}" srcOrd="0" destOrd="0" parTransId="{A13209CD-B825-4C82-9C7F-8BCDBFC48757}" sibTransId="{6061400C-2081-4AA2-A842-7304A6CB73A2}"/>
    <dgm:cxn modelId="{82E1B593-C3CD-4087-B8D9-101BEFF9CDC6}" srcId="{B5D71FA4-E531-48BC-B9EE-78141709963A}" destId="{C0068C13-2DD0-45B6-990A-6DA2FB35C6B3}" srcOrd="1" destOrd="0" parTransId="{0679448B-E7FF-4E72-81EA-806B15176C50}" sibTransId="{3E4E0690-F7F1-4410-A082-43933CE9DC12}"/>
    <dgm:cxn modelId="{9FAD8FAC-05EB-4873-AD22-7A86E7B200A1}" type="presOf" srcId="{409ED105-FD6D-4F29-94DA-4AF175E2844F}" destId="{A354DF96-DC47-4455-ABC2-33DEEA3FF80D}" srcOrd="0" destOrd="0" presId="urn:microsoft.com/office/officeart/2005/8/layout/list1"/>
    <dgm:cxn modelId="{F2F8D2BE-8813-48AC-ABBF-7064E8249312}" srcId="{C0068C13-2DD0-45B6-990A-6DA2FB35C6B3}" destId="{00E532CA-93AE-4292-8ADD-0A5EE369F0E1}" srcOrd="0" destOrd="0" parTransId="{7749D2BB-0981-4D1A-B646-3AA717F7004B}" sibTransId="{209F5E0B-154C-42B4-969D-EFB53033534C}"/>
    <dgm:cxn modelId="{8C4D01CC-C853-42B5-8358-C0AA49AECA08}" type="presOf" srcId="{C0068C13-2DD0-45B6-990A-6DA2FB35C6B3}" destId="{704D58F1-7E3E-484B-81F6-A58D1A8BC366}" srcOrd="0" destOrd="0" presId="urn:microsoft.com/office/officeart/2005/8/layout/list1"/>
    <dgm:cxn modelId="{318C72D3-8B12-4E3E-966B-21D119931E67}" type="presOf" srcId="{93D446DA-7857-4BBC-8012-BE0D5352B054}" destId="{ECCE4CC9-B809-4634-835B-7ACCEFBE48A9}" srcOrd="1" destOrd="0" presId="urn:microsoft.com/office/officeart/2005/8/layout/list1"/>
    <dgm:cxn modelId="{16E616EB-9036-467C-8B6E-7CF19956AE30}" type="presOf" srcId="{4B85E397-94EC-464A-8220-0F8A069425EA}" destId="{F40A10A3-5CDA-4B83-80FE-7A9C67EF735E}" srcOrd="1" destOrd="0" presId="urn:microsoft.com/office/officeart/2005/8/layout/list1"/>
    <dgm:cxn modelId="{C20EC237-8DDE-48B3-A25F-9A79F5AD32A9}" type="presParOf" srcId="{8901A036-FD77-4B83-AD59-CCB5A79801EC}" destId="{4002DE14-11E2-4878-B758-7D74D04E0F53}" srcOrd="0" destOrd="0" presId="urn:microsoft.com/office/officeart/2005/8/layout/list1"/>
    <dgm:cxn modelId="{0D8A7B37-C140-4E16-9B53-41E6576875BE}" type="presParOf" srcId="{4002DE14-11E2-4878-B758-7D74D04E0F53}" destId="{030B670F-DBA1-4DBE-8BDA-9E0ADC84347F}" srcOrd="0" destOrd="0" presId="urn:microsoft.com/office/officeart/2005/8/layout/list1"/>
    <dgm:cxn modelId="{2311985D-84E4-4665-888E-68F7CEC15AF9}" type="presParOf" srcId="{4002DE14-11E2-4878-B758-7D74D04E0F53}" destId="{F40A10A3-5CDA-4B83-80FE-7A9C67EF735E}" srcOrd="1" destOrd="0" presId="urn:microsoft.com/office/officeart/2005/8/layout/list1"/>
    <dgm:cxn modelId="{E7738560-CB74-40AD-9706-69FA77E994AB}" type="presParOf" srcId="{8901A036-FD77-4B83-AD59-CCB5A79801EC}" destId="{3FD4F3AC-BC08-479E-95E2-38C74698529A}" srcOrd="1" destOrd="0" presId="urn:microsoft.com/office/officeart/2005/8/layout/list1"/>
    <dgm:cxn modelId="{F8B6BF71-F602-404B-8E28-F6BE9C9D5BF2}" type="presParOf" srcId="{8901A036-FD77-4B83-AD59-CCB5A79801EC}" destId="{A354DF96-DC47-4455-ABC2-33DEEA3FF80D}" srcOrd="2" destOrd="0" presId="urn:microsoft.com/office/officeart/2005/8/layout/list1"/>
    <dgm:cxn modelId="{70E5395C-B978-4650-9A29-FD54BE6A1FE5}" type="presParOf" srcId="{8901A036-FD77-4B83-AD59-CCB5A79801EC}" destId="{8C4BD78B-EF07-4723-BC33-2DF4DC964F37}" srcOrd="3" destOrd="0" presId="urn:microsoft.com/office/officeart/2005/8/layout/list1"/>
    <dgm:cxn modelId="{9421A94D-8F1D-4B7A-AC9D-B9170987E269}" type="presParOf" srcId="{8901A036-FD77-4B83-AD59-CCB5A79801EC}" destId="{F4836D85-B2B4-4942-89C2-1AB697992BB6}" srcOrd="4" destOrd="0" presId="urn:microsoft.com/office/officeart/2005/8/layout/list1"/>
    <dgm:cxn modelId="{13CD51E4-2742-4F9A-93A1-52A6E9DEB2FF}" type="presParOf" srcId="{F4836D85-B2B4-4942-89C2-1AB697992BB6}" destId="{704D58F1-7E3E-484B-81F6-A58D1A8BC366}" srcOrd="0" destOrd="0" presId="urn:microsoft.com/office/officeart/2005/8/layout/list1"/>
    <dgm:cxn modelId="{9BCBB9E2-1FF9-4FBA-9F44-3C0D2AE32F4D}" type="presParOf" srcId="{F4836D85-B2B4-4942-89C2-1AB697992BB6}" destId="{EB3D1E41-D109-4AE8-95D2-BD88F678BCEB}" srcOrd="1" destOrd="0" presId="urn:microsoft.com/office/officeart/2005/8/layout/list1"/>
    <dgm:cxn modelId="{CDC4E12F-1985-4835-A2FF-B9F1D5AC4340}" type="presParOf" srcId="{8901A036-FD77-4B83-AD59-CCB5A79801EC}" destId="{162F07F9-4C0A-4FE4-85B2-995921B9B825}" srcOrd="5" destOrd="0" presId="urn:microsoft.com/office/officeart/2005/8/layout/list1"/>
    <dgm:cxn modelId="{10A5E2BB-C135-439C-B051-5B8311F1B3B2}" type="presParOf" srcId="{8901A036-FD77-4B83-AD59-CCB5A79801EC}" destId="{65B81B74-E1E7-4EE3-B60E-1B1ED2D0C454}" srcOrd="6" destOrd="0" presId="urn:microsoft.com/office/officeart/2005/8/layout/list1"/>
    <dgm:cxn modelId="{64C06801-FE93-44F5-892F-695274C57FBE}" type="presParOf" srcId="{8901A036-FD77-4B83-AD59-CCB5A79801EC}" destId="{AE248E9B-DD98-4522-9C58-463BFA3B80DF}" srcOrd="7" destOrd="0" presId="urn:microsoft.com/office/officeart/2005/8/layout/list1"/>
    <dgm:cxn modelId="{AC5C2B1B-3242-4598-95FE-13A02AE2C0F4}" type="presParOf" srcId="{8901A036-FD77-4B83-AD59-CCB5A79801EC}" destId="{E116AF12-F419-401C-88F5-CB375E858970}" srcOrd="8" destOrd="0" presId="urn:microsoft.com/office/officeart/2005/8/layout/list1"/>
    <dgm:cxn modelId="{2E1028B8-575D-4DEA-9892-6ABDB028A299}" type="presParOf" srcId="{E116AF12-F419-401C-88F5-CB375E858970}" destId="{B36430C2-9169-43EC-8688-934F74C45CDE}" srcOrd="0" destOrd="0" presId="urn:microsoft.com/office/officeart/2005/8/layout/list1"/>
    <dgm:cxn modelId="{5EA6F1F2-57D7-4736-ABCB-FDCB4A198969}" type="presParOf" srcId="{E116AF12-F419-401C-88F5-CB375E858970}" destId="{ECCE4CC9-B809-4634-835B-7ACCEFBE48A9}" srcOrd="1" destOrd="0" presId="urn:microsoft.com/office/officeart/2005/8/layout/list1"/>
    <dgm:cxn modelId="{EE82B587-CB15-42A5-80F5-FC6038BECFDB}" type="presParOf" srcId="{8901A036-FD77-4B83-AD59-CCB5A79801EC}" destId="{F6F0E1BD-CB1B-4F86-AC63-566CE4EB9304}" srcOrd="9" destOrd="0" presId="urn:microsoft.com/office/officeart/2005/8/layout/list1"/>
    <dgm:cxn modelId="{1530D99F-3A0A-4516-94FD-039B206DB73C}" type="presParOf" srcId="{8901A036-FD77-4B83-AD59-CCB5A79801EC}" destId="{87960FA1-0976-4A12-9AEF-B8E7A4BE6A9F}" srcOrd="10"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844B7E7-CE9E-4FEF-9ED8-BFAF62FFA555}" type="doc">
      <dgm:prSet loTypeId="urn:diagrams.loki3.com/BracketList" loCatId="list" qsTypeId="urn:microsoft.com/office/officeart/2005/8/quickstyle/simple1" qsCatId="simple" csTypeId="urn:microsoft.com/office/officeart/2005/8/colors/accent1_2" csCatId="accent1" phldr="1"/>
      <dgm:spPr/>
      <dgm:t>
        <a:bodyPr/>
        <a:lstStyle/>
        <a:p>
          <a:endParaRPr lang="en-IN"/>
        </a:p>
      </dgm:t>
    </dgm:pt>
    <dgm:pt modelId="{19F35FF8-490A-4773-A92D-AD33723117EC}">
      <dgm:prSet phldrT="[Text]" custT="1"/>
      <dgm:spPr/>
      <dgm:t>
        <a:bodyPr/>
        <a:lstStyle/>
        <a:p>
          <a:pPr algn="ctr"/>
          <a:r>
            <a:rPr lang="en-IN" sz="4200" b="1" u="sng" dirty="0">
              <a:solidFill>
                <a:schemeClr val="accent1">
                  <a:lumMod val="20000"/>
                  <a:lumOff val="80000"/>
                </a:schemeClr>
              </a:solidFill>
              <a:latin typeface="AngsanaUPC" panose="020B0502040204020203" pitchFamily="18" charset="-34"/>
              <a:ea typeface="ADLaM Display" panose="020F0502020204030204" pitchFamily="2" charset="0"/>
              <a:cs typeface="AngsanaUPC" panose="020B0502040204020203" pitchFamily="18" charset="-34"/>
            </a:rPr>
            <a:t>Independent variable </a:t>
          </a:r>
        </a:p>
      </dgm:t>
    </dgm:pt>
    <dgm:pt modelId="{216E5655-5A66-420F-9406-E8C0112E665C}" type="parTrans" cxnId="{2BB9E307-D7FC-4CA8-A5A6-E4CB675ABBC6}">
      <dgm:prSet/>
      <dgm:spPr/>
      <dgm:t>
        <a:bodyPr/>
        <a:lstStyle/>
        <a:p>
          <a:endParaRPr lang="en-IN"/>
        </a:p>
      </dgm:t>
    </dgm:pt>
    <dgm:pt modelId="{6FA85477-D9E5-4EE7-A04F-C60F85426449}" type="sibTrans" cxnId="{2BB9E307-D7FC-4CA8-A5A6-E4CB675ABBC6}">
      <dgm:prSet/>
      <dgm:spPr/>
      <dgm:t>
        <a:bodyPr/>
        <a:lstStyle/>
        <a:p>
          <a:endParaRPr lang="en-IN"/>
        </a:p>
      </dgm:t>
    </dgm:pt>
    <dgm:pt modelId="{8A0C5A92-B3A8-4146-8002-B578D0495F81}">
      <dgm:prSet phldrT="[Text]"/>
      <dgm:spPr>
        <a:solidFill>
          <a:schemeClr val="accent3">
            <a:lumMod val="20000"/>
            <a:lumOff val="80000"/>
          </a:schemeClr>
        </a:solidFill>
      </dgm:spPr>
      <dgm:t>
        <a:bodyPr/>
        <a:lstStyle/>
        <a:p>
          <a:r>
            <a:rPr lang="en-US" dirty="0">
              <a:solidFill>
                <a:schemeClr val="tx1"/>
              </a:solidFill>
              <a:highlight>
                <a:srgbClr val="00FF00"/>
              </a:highlight>
              <a:latin typeface="AngsanaUPC" panose="020B0502040204020203" pitchFamily="18" charset="-34"/>
              <a:ea typeface="ADLaM Display" panose="020F0502020204030204" pitchFamily="2" charset="0"/>
              <a:cs typeface="AngsanaUPC" panose="020B0502040204020203" pitchFamily="18" charset="-34"/>
            </a:rPr>
            <a:t>TF-IDF</a:t>
          </a:r>
          <a:r>
            <a:rPr lang="en-US" dirty="0">
              <a:solidFill>
                <a:schemeClr val="tx1"/>
              </a:solidFill>
              <a:latin typeface="AngsanaUPC" panose="020B0502040204020203" pitchFamily="18" charset="-34"/>
              <a:ea typeface="ADLaM Display" panose="020F0502020204030204" pitchFamily="2" charset="0"/>
              <a:cs typeface="AngsanaUPC" panose="020B0502040204020203" pitchFamily="18" charset="-34"/>
            </a:rPr>
            <a:t> (term frequency-inverse document frequency) vectorization to convert final text tokens data into numerical features</a:t>
          </a:r>
          <a:endParaRPr lang="en-IN" dirty="0">
            <a:solidFill>
              <a:schemeClr val="tx1"/>
            </a:solidFill>
            <a:latin typeface="AngsanaUPC" panose="020B0502040204020203" pitchFamily="18" charset="-34"/>
            <a:ea typeface="ADLaM Display" panose="020F0502020204030204" pitchFamily="2" charset="0"/>
            <a:cs typeface="AngsanaUPC" panose="020B0502040204020203" pitchFamily="18" charset="-34"/>
          </a:endParaRPr>
        </a:p>
      </dgm:t>
    </dgm:pt>
    <dgm:pt modelId="{BF96152A-0ABA-4872-83D6-0148524A02C2}" type="parTrans" cxnId="{022E6FB6-E169-43E7-B63A-161ED0E621AC}">
      <dgm:prSet/>
      <dgm:spPr/>
      <dgm:t>
        <a:bodyPr/>
        <a:lstStyle/>
        <a:p>
          <a:endParaRPr lang="en-IN"/>
        </a:p>
      </dgm:t>
    </dgm:pt>
    <dgm:pt modelId="{A03BE92C-B880-4521-AAC9-E480FDB48B61}" type="sibTrans" cxnId="{022E6FB6-E169-43E7-B63A-161ED0E621AC}">
      <dgm:prSet/>
      <dgm:spPr/>
      <dgm:t>
        <a:bodyPr/>
        <a:lstStyle/>
        <a:p>
          <a:endParaRPr lang="en-IN"/>
        </a:p>
      </dgm:t>
    </dgm:pt>
    <dgm:pt modelId="{87A4AC15-C3B4-4DBA-AD25-2C083F768B74}">
      <dgm:prSet phldrT="[Text]" custT="1"/>
      <dgm:spPr/>
      <dgm:t>
        <a:bodyPr/>
        <a:lstStyle/>
        <a:p>
          <a:pPr algn="ctr"/>
          <a:r>
            <a:rPr lang="en-IN" sz="4200" b="1" u="sng" dirty="0">
              <a:solidFill>
                <a:schemeClr val="accent1">
                  <a:lumMod val="20000"/>
                  <a:lumOff val="80000"/>
                </a:schemeClr>
              </a:solidFill>
              <a:latin typeface="AngsanaUPC" panose="020B0502040204020203" pitchFamily="18" charset="-34"/>
              <a:ea typeface="ADLaM Display" panose="020F0502020204030204" pitchFamily="2" charset="0"/>
              <a:cs typeface="AngsanaUPC" panose="020B0502040204020203" pitchFamily="18" charset="-34"/>
            </a:rPr>
            <a:t>Dependent variable</a:t>
          </a:r>
        </a:p>
      </dgm:t>
    </dgm:pt>
    <dgm:pt modelId="{8101C287-D01E-4C91-BC15-0F901A74B662}" type="parTrans" cxnId="{30E724AB-0FAA-496B-9925-1134C31A8A65}">
      <dgm:prSet/>
      <dgm:spPr/>
      <dgm:t>
        <a:bodyPr/>
        <a:lstStyle/>
        <a:p>
          <a:endParaRPr lang="en-IN"/>
        </a:p>
      </dgm:t>
    </dgm:pt>
    <dgm:pt modelId="{DA39138F-9C82-41EB-B836-159590E0F329}" type="sibTrans" cxnId="{30E724AB-0FAA-496B-9925-1134C31A8A65}">
      <dgm:prSet/>
      <dgm:spPr/>
      <dgm:t>
        <a:bodyPr/>
        <a:lstStyle/>
        <a:p>
          <a:endParaRPr lang="en-IN"/>
        </a:p>
      </dgm:t>
    </dgm:pt>
    <dgm:pt modelId="{E605A7B1-047F-4D8C-B73E-35EB71C2FD55}">
      <dgm:prSet phldrT="[Text]"/>
      <dgm:spPr>
        <a:solidFill>
          <a:schemeClr val="accent3">
            <a:lumMod val="20000"/>
            <a:lumOff val="80000"/>
          </a:schemeClr>
        </a:solidFill>
      </dgm:spPr>
      <dgm:t>
        <a:bodyPr/>
        <a:lstStyle/>
        <a:p>
          <a:r>
            <a:rPr lang="en-US" b="0" i="0" dirty="0">
              <a:solidFill>
                <a:schemeClr val="tx1"/>
              </a:solidFill>
              <a:highlight>
                <a:srgbClr val="00FF00"/>
              </a:highlight>
              <a:latin typeface="AngsanaUPC" panose="020B0502040204020203" pitchFamily="18" charset="-34"/>
              <a:ea typeface="ADLaM Display" panose="020F0502020204030204" pitchFamily="2" charset="0"/>
              <a:cs typeface="AngsanaUPC" panose="020B0502040204020203" pitchFamily="18" charset="-34"/>
            </a:rPr>
            <a:t>Encoded</a:t>
          </a:r>
          <a:r>
            <a:rPr lang="en-US" b="0" i="0" dirty="0">
              <a:solidFill>
                <a:schemeClr val="tx1"/>
              </a:solidFill>
              <a:latin typeface="AngsanaUPC" panose="020B0502040204020203" pitchFamily="18" charset="-34"/>
              <a:ea typeface="ADLaM Display" panose="020F0502020204030204" pitchFamily="2" charset="0"/>
              <a:cs typeface="AngsanaUPC" panose="020B0502040204020203" pitchFamily="18" charset="-34"/>
            </a:rPr>
            <a:t> the target variable(classes) using label encoding</a:t>
          </a:r>
          <a:endParaRPr lang="en-IN" dirty="0">
            <a:solidFill>
              <a:schemeClr val="tx1"/>
            </a:solidFill>
            <a:latin typeface="AngsanaUPC" panose="020B0502040204020203" pitchFamily="18" charset="-34"/>
            <a:ea typeface="ADLaM Display" panose="020F0502020204030204" pitchFamily="2" charset="0"/>
            <a:cs typeface="AngsanaUPC" panose="020B0502040204020203" pitchFamily="18" charset="-34"/>
          </a:endParaRPr>
        </a:p>
      </dgm:t>
    </dgm:pt>
    <dgm:pt modelId="{D3117A01-4281-4AA1-AB47-4E6418791775}" type="parTrans" cxnId="{3BADA9EF-448B-4CB8-9B35-ECC061D69557}">
      <dgm:prSet/>
      <dgm:spPr/>
      <dgm:t>
        <a:bodyPr/>
        <a:lstStyle/>
        <a:p>
          <a:endParaRPr lang="en-IN"/>
        </a:p>
      </dgm:t>
    </dgm:pt>
    <dgm:pt modelId="{D46CCA25-CDA2-40E4-841B-99936ECEE0DD}" type="sibTrans" cxnId="{3BADA9EF-448B-4CB8-9B35-ECC061D69557}">
      <dgm:prSet/>
      <dgm:spPr/>
      <dgm:t>
        <a:bodyPr/>
        <a:lstStyle/>
        <a:p>
          <a:endParaRPr lang="en-IN"/>
        </a:p>
      </dgm:t>
    </dgm:pt>
    <dgm:pt modelId="{B518745B-CA25-4310-AE8E-9E308177BC8E}">
      <dgm:prSet phldrT="[Text]"/>
      <dgm:spPr>
        <a:solidFill>
          <a:schemeClr val="accent3">
            <a:lumMod val="20000"/>
            <a:lumOff val="80000"/>
          </a:schemeClr>
        </a:solidFill>
      </dgm:spPr>
      <dgm:t>
        <a:bodyPr/>
        <a:lstStyle/>
        <a:p>
          <a:r>
            <a:rPr lang="en-IN" dirty="0">
              <a:solidFill>
                <a:schemeClr val="tx1"/>
              </a:solidFill>
              <a:latin typeface="AngsanaUPC" panose="020B0502040204020203" pitchFamily="18" charset="-34"/>
              <a:ea typeface="ADLaM Display" panose="020F0502020204030204" pitchFamily="2" charset="0"/>
              <a:cs typeface="AngsanaUPC" panose="020B0502040204020203" pitchFamily="18" charset="-34"/>
            </a:rPr>
            <a:t>Shape of the data after vectorization </a:t>
          </a:r>
          <a:r>
            <a:rPr lang="en-IN" b="1" dirty="0">
              <a:solidFill>
                <a:schemeClr val="tx1"/>
              </a:solidFill>
              <a:latin typeface="AngsanaUPC" panose="020B0502040204020203" pitchFamily="18" charset="-34"/>
              <a:ea typeface="ADLaM Display" panose="020F0502020204030204" pitchFamily="2" charset="0"/>
              <a:cs typeface="AngsanaUPC" panose="020B0502040204020203" pitchFamily="18" charset="-34"/>
            </a:rPr>
            <a:t>(22811, 117893)</a:t>
          </a:r>
        </a:p>
      </dgm:t>
    </dgm:pt>
    <dgm:pt modelId="{A7D2B4B3-82A7-4141-BA0C-0496D4FA8994}" type="parTrans" cxnId="{ECCBEEA3-6301-443B-8C07-7BB0E9079A3D}">
      <dgm:prSet/>
      <dgm:spPr/>
      <dgm:t>
        <a:bodyPr/>
        <a:lstStyle/>
        <a:p>
          <a:endParaRPr lang="en-IN"/>
        </a:p>
      </dgm:t>
    </dgm:pt>
    <dgm:pt modelId="{B291EFE0-EA0B-4859-89E3-C9D4288E318B}" type="sibTrans" cxnId="{ECCBEEA3-6301-443B-8C07-7BB0E9079A3D}">
      <dgm:prSet/>
      <dgm:spPr/>
      <dgm:t>
        <a:bodyPr/>
        <a:lstStyle/>
        <a:p>
          <a:endParaRPr lang="en-IN"/>
        </a:p>
      </dgm:t>
    </dgm:pt>
    <dgm:pt modelId="{15AE10AA-BF96-4B35-86B3-875330D121ED}">
      <dgm:prSet phldrT="[Text]"/>
      <dgm:spPr>
        <a:solidFill>
          <a:schemeClr val="accent3">
            <a:lumMod val="20000"/>
            <a:lumOff val="80000"/>
          </a:schemeClr>
        </a:solidFill>
      </dgm:spPr>
      <dgm:t>
        <a:bodyPr/>
        <a:lstStyle/>
        <a:p>
          <a:r>
            <a:rPr lang="en-IN" dirty="0">
              <a:solidFill>
                <a:schemeClr val="tx1"/>
              </a:solidFill>
              <a:highlight>
                <a:srgbClr val="00FF00"/>
              </a:highlight>
              <a:latin typeface="AngsanaUPC" panose="020B0502040204020203" pitchFamily="18" charset="-34"/>
              <a:ea typeface="ADLaM Display" panose="020F0502020204030204" pitchFamily="2" charset="0"/>
              <a:cs typeface="AngsanaUPC" panose="020B0502040204020203" pitchFamily="18" charset="-34"/>
            </a:rPr>
            <a:t>Abusive – 0</a:t>
          </a:r>
        </a:p>
      </dgm:t>
    </dgm:pt>
    <dgm:pt modelId="{6B084F39-8E3F-4A80-8826-07E41303A616}" type="parTrans" cxnId="{9CCC7D6A-A851-4676-B67D-3F30E4BBDE6E}">
      <dgm:prSet/>
      <dgm:spPr/>
      <dgm:t>
        <a:bodyPr/>
        <a:lstStyle/>
        <a:p>
          <a:endParaRPr lang="en-IN"/>
        </a:p>
      </dgm:t>
    </dgm:pt>
    <dgm:pt modelId="{0B33C5BF-2531-4382-95B3-A29E663B9C9C}" type="sibTrans" cxnId="{9CCC7D6A-A851-4676-B67D-3F30E4BBDE6E}">
      <dgm:prSet/>
      <dgm:spPr/>
      <dgm:t>
        <a:bodyPr/>
        <a:lstStyle/>
        <a:p>
          <a:endParaRPr lang="en-IN"/>
        </a:p>
      </dgm:t>
    </dgm:pt>
    <dgm:pt modelId="{1A9D5A08-0DC0-4DA5-9A8B-E92FA8BECC5B}">
      <dgm:prSet phldrT="[Text]"/>
      <dgm:spPr>
        <a:solidFill>
          <a:schemeClr val="accent3">
            <a:lumMod val="20000"/>
            <a:lumOff val="80000"/>
          </a:schemeClr>
        </a:solidFill>
      </dgm:spPr>
      <dgm:t>
        <a:bodyPr/>
        <a:lstStyle/>
        <a:p>
          <a:r>
            <a:rPr lang="en-IN" dirty="0">
              <a:solidFill>
                <a:schemeClr val="tx1"/>
              </a:solidFill>
              <a:highlight>
                <a:srgbClr val="00FF00"/>
              </a:highlight>
              <a:latin typeface="AngsanaUPC" panose="020B0502040204020203" pitchFamily="18" charset="-34"/>
              <a:ea typeface="ADLaM Display" panose="020F0502020204030204" pitchFamily="2" charset="0"/>
              <a:cs typeface="AngsanaUPC" panose="020B0502040204020203" pitchFamily="18" charset="-34"/>
            </a:rPr>
            <a:t>Non-abusive - 1</a:t>
          </a:r>
        </a:p>
      </dgm:t>
    </dgm:pt>
    <dgm:pt modelId="{3CEB8CD9-53FF-4B6A-BB30-FF80220ADA22}" type="parTrans" cxnId="{427F5197-5A86-4ABE-8D29-98E13C59A6B9}">
      <dgm:prSet/>
      <dgm:spPr/>
      <dgm:t>
        <a:bodyPr/>
        <a:lstStyle/>
        <a:p>
          <a:endParaRPr lang="en-IN"/>
        </a:p>
      </dgm:t>
    </dgm:pt>
    <dgm:pt modelId="{9C94AC5A-65A8-4639-B34F-130AD86C984B}" type="sibTrans" cxnId="{427F5197-5A86-4ABE-8D29-98E13C59A6B9}">
      <dgm:prSet/>
      <dgm:spPr/>
      <dgm:t>
        <a:bodyPr/>
        <a:lstStyle/>
        <a:p>
          <a:endParaRPr lang="en-IN"/>
        </a:p>
      </dgm:t>
    </dgm:pt>
    <dgm:pt modelId="{76198C49-E23D-4915-9749-8EEED906DBC4}" type="pres">
      <dgm:prSet presAssocID="{8844B7E7-CE9E-4FEF-9ED8-BFAF62FFA555}" presName="Name0" presStyleCnt="0">
        <dgm:presLayoutVars>
          <dgm:dir/>
          <dgm:animLvl val="lvl"/>
          <dgm:resizeHandles val="exact"/>
        </dgm:presLayoutVars>
      </dgm:prSet>
      <dgm:spPr/>
    </dgm:pt>
    <dgm:pt modelId="{FE7CD862-9A0C-4B7A-9800-E0231B0E5C2F}" type="pres">
      <dgm:prSet presAssocID="{19F35FF8-490A-4773-A92D-AD33723117EC}" presName="linNode" presStyleCnt="0"/>
      <dgm:spPr/>
    </dgm:pt>
    <dgm:pt modelId="{1AAC22BC-EAF1-4120-9F56-367A373D3E64}" type="pres">
      <dgm:prSet presAssocID="{19F35FF8-490A-4773-A92D-AD33723117EC}" presName="parTx" presStyleLbl="revTx" presStyleIdx="0" presStyleCnt="2" custScaleX="152270">
        <dgm:presLayoutVars>
          <dgm:chMax val="1"/>
          <dgm:bulletEnabled val="1"/>
        </dgm:presLayoutVars>
      </dgm:prSet>
      <dgm:spPr/>
    </dgm:pt>
    <dgm:pt modelId="{6B4619AD-020E-477D-981F-C665446F770C}" type="pres">
      <dgm:prSet presAssocID="{19F35FF8-490A-4773-A92D-AD33723117EC}" presName="bracket" presStyleLbl="parChTrans1D1" presStyleIdx="0" presStyleCnt="2"/>
      <dgm:spPr/>
    </dgm:pt>
    <dgm:pt modelId="{88C5C59C-F47F-441F-AB6D-F8B6E665FCA0}" type="pres">
      <dgm:prSet presAssocID="{19F35FF8-490A-4773-A92D-AD33723117EC}" presName="spH" presStyleCnt="0"/>
      <dgm:spPr/>
    </dgm:pt>
    <dgm:pt modelId="{631D0A6C-C497-4DC6-AAC3-F2AA99D365D5}" type="pres">
      <dgm:prSet presAssocID="{19F35FF8-490A-4773-A92D-AD33723117EC}" presName="desTx" presStyleLbl="node1" presStyleIdx="0" presStyleCnt="2">
        <dgm:presLayoutVars>
          <dgm:bulletEnabled val="1"/>
        </dgm:presLayoutVars>
      </dgm:prSet>
      <dgm:spPr/>
    </dgm:pt>
    <dgm:pt modelId="{1116B8CA-B2FB-402A-A6D5-EFAE9A007882}" type="pres">
      <dgm:prSet presAssocID="{6FA85477-D9E5-4EE7-A04F-C60F85426449}" presName="spV" presStyleCnt="0"/>
      <dgm:spPr/>
    </dgm:pt>
    <dgm:pt modelId="{745C6B6A-3C58-4106-9AA7-3A70ACCCFA64}" type="pres">
      <dgm:prSet presAssocID="{87A4AC15-C3B4-4DBA-AD25-2C083F768B74}" presName="linNode" presStyleCnt="0"/>
      <dgm:spPr/>
    </dgm:pt>
    <dgm:pt modelId="{4CD74988-CAB9-4157-8B43-CFE323145CCD}" type="pres">
      <dgm:prSet presAssocID="{87A4AC15-C3B4-4DBA-AD25-2C083F768B74}" presName="parTx" presStyleLbl="revTx" presStyleIdx="1" presStyleCnt="2" custScaleX="169958">
        <dgm:presLayoutVars>
          <dgm:chMax val="1"/>
          <dgm:bulletEnabled val="1"/>
        </dgm:presLayoutVars>
      </dgm:prSet>
      <dgm:spPr/>
    </dgm:pt>
    <dgm:pt modelId="{FCA8279F-7F05-46D8-9DA7-3A5375912114}" type="pres">
      <dgm:prSet presAssocID="{87A4AC15-C3B4-4DBA-AD25-2C083F768B74}" presName="bracket" presStyleLbl="parChTrans1D1" presStyleIdx="1" presStyleCnt="2"/>
      <dgm:spPr/>
    </dgm:pt>
    <dgm:pt modelId="{9B22B10A-AA9B-4565-B766-62F707A27463}" type="pres">
      <dgm:prSet presAssocID="{87A4AC15-C3B4-4DBA-AD25-2C083F768B74}" presName="spH" presStyleCnt="0"/>
      <dgm:spPr/>
    </dgm:pt>
    <dgm:pt modelId="{DCBAF064-84B8-4E76-85F5-233A71776025}" type="pres">
      <dgm:prSet presAssocID="{87A4AC15-C3B4-4DBA-AD25-2C083F768B74}" presName="desTx" presStyleLbl="node1" presStyleIdx="1" presStyleCnt="2" custScaleX="108275">
        <dgm:presLayoutVars>
          <dgm:bulletEnabled val="1"/>
        </dgm:presLayoutVars>
      </dgm:prSet>
      <dgm:spPr/>
    </dgm:pt>
  </dgm:ptLst>
  <dgm:cxnLst>
    <dgm:cxn modelId="{2BB9E307-D7FC-4CA8-A5A6-E4CB675ABBC6}" srcId="{8844B7E7-CE9E-4FEF-9ED8-BFAF62FFA555}" destId="{19F35FF8-490A-4773-A92D-AD33723117EC}" srcOrd="0" destOrd="0" parTransId="{216E5655-5A66-420F-9406-E8C0112E665C}" sibTransId="{6FA85477-D9E5-4EE7-A04F-C60F85426449}"/>
    <dgm:cxn modelId="{B106AB62-5720-42D7-8E74-769B30E5DA62}" type="presOf" srcId="{15AE10AA-BF96-4B35-86B3-875330D121ED}" destId="{DCBAF064-84B8-4E76-85F5-233A71776025}" srcOrd="0" destOrd="1" presId="urn:diagrams.loki3.com/BracketList"/>
    <dgm:cxn modelId="{E38D6247-5AB9-4B45-8CF4-21B192A3488C}" type="presOf" srcId="{B518745B-CA25-4310-AE8E-9E308177BC8E}" destId="{631D0A6C-C497-4DC6-AAC3-F2AA99D365D5}" srcOrd="0" destOrd="1" presId="urn:diagrams.loki3.com/BracketList"/>
    <dgm:cxn modelId="{04F4256A-05FB-43BA-9F4D-043FFDD934E0}" type="presOf" srcId="{8A0C5A92-B3A8-4146-8002-B578D0495F81}" destId="{631D0A6C-C497-4DC6-AAC3-F2AA99D365D5}" srcOrd="0" destOrd="0" presId="urn:diagrams.loki3.com/BracketList"/>
    <dgm:cxn modelId="{9CCC7D6A-A851-4676-B67D-3F30E4BBDE6E}" srcId="{87A4AC15-C3B4-4DBA-AD25-2C083F768B74}" destId="{15AE10AA-BF96-4B35-86B3-875330D121ED}" srcOrd="1" destOrd="0" parTransId="{6B084F39-8E3F-4A80-8826-07E41303A616}" sibTransId="{0B33C5BF-2531-4382-95B3-A29E663B9C9C}"/>
    <dgm:cxn modelId="{8FFE226D-C56A-4569-A3BC-7527B3831767}" type="presOf" srcId="{87A4AC15-C3B4-4DBA-AD25-2C083F768B74}" destId="{4CD74988-CAB9-4157-8B43-CFE323145CCD}" srcOrd="0" destOrd="0" presId="urn:diagrams.loki3.com/BracketList"/>
    <dgm:cxn modelId="{A9053D70-9567-480B-AB92-734840A8F82C}" type="presOf" srcId="{8844B7E7-CE9E-4FEF-9ED8-BFAF62FFA555}" destId="{76198C49-E23D-4915-9749-8EEED906DBC4}" srcOrd="0" destOrd="0" presId="urn:diagrams.loki3.com/BracketList"/>
    <dgm:cxn modelId="{DDC39B83-8986-4333-AB0A-691E9288F0B6}" type="presOf" srcId="{E605A7B1-047F-4D8C-B73E-35EB71C2FD55}" destId="{DCBAF064-84B8-4E76-85F5-233A71776025}" srcOrd="0" destOrd="0" presId="urn:diagrams.loki3.com/BracketList"/>
    <dgm:cxn modelId="{427F5197-5A86-4ABE-8D29-98E13C59A6B9}" srcId="{87A4AC15-C3B4-4DBA-AD25-2C083F768B74}" destId="{1A9D5A08-0DC0-4DA5-9A8B-E92FA8BECC5B}" srcOrd="2" destOrd="0" parTransId="{3CEB8CD9-53FF-4B6A-BB30-FF80220ADA22}" sibTransId="{9C94AC5A-65A8-4639-B34F-130AD86C984B}"/>
    <dgm:cxn modelId="{ECCBEEA3-6301-443B-8C07-7BB0E9079A3D}" srcId="{19F35FF8-490A-4773-A92D-AD33723117EC}" destId="{B518745B-CA25-4310-AE8E-9E308177BC8E}" srcOrd="1" destOrd="0" parTransId="{A7D2B4B3-82A7-4141-BA0C-0496D4FA8994}" sibTransId="{B291EFE0-EA0B-4859-89E3-C9D4288E318B}"/>
    <dgm:cxn modelId="{30E724AB-0FAA-496B-9925-1134C31A8A65}" srcId="{8844B7E7-CE9E-4FEF-9ED8-BFAF62FFA555}" destId="{87A4AC15-C3B4-4DBA-AD25-2C083F768B74}" srcOrd="1" destOrd="0" parTransId="{8101C287-D01E-4C91-BC15-0F901A74B662}" sibTransId="{DA39138F-9C82-41EB-B836-159590E0F329}"/>
    <dgm:cxn modelId="{022E6FB6-E169-43E7-B63A-161ED0E621AC}" srcId="{19F35FF8-490A-4773-A92D-AD33723117EC}" destId="{8A0C5A92-B3A8-4146-8002-B578D0495F81}" srcOrd="0" destOrd="0" parTransId="{BF96152A-0ABA-4872-83D6-0148524A02C2}" sibTransId="{A03BE92C-B880-4521-AAC9-E480FDB48B61}"/>
    <dgm:cxn modelId="{984F1DD9-496D-4790-8205-7CEA063C00CC}" type="presOf" srcId="{1A9D5A08-0DC0-4DA5-9A8B-E92FA8BECC5B}" destId="{DCBAF064-84B8-4E76-85F5-233A71776025}" srcOrd="0" destOrd="2" presId="urn:diagrams.loki3.com/BracketList"/>
    <dgm:cxn modelId="{BEE0B3EE-9403-4338-B262-B2DE13F4E527}" type="presOf" srcId="{19F35FF8-490A-4773-A92D-AD33723117EC}" destId="{1AAC22BC-EAF1-4120-9F56-367A373D3E64}" srcOrd="0" destOrd="0" presId="urn:diagrams.loki3.com/BracketList"/>
    <dgm:cxn modelId="{3BADA9EF-448B-4CB8-9B35-ECC061D69557}" srcId="{87A4AC15-C3B4-4DBA-AD25-2C083F768B74}" destId="{E605A7B1-047F-4D8C-B73E-35EB71C2FD55}" srcOrd="0" destOrd="0" parTransId="{D3117A01-4281-4AA1-AB47-4E6418791775}" sibTransId="{D46CCA25-CDA2-40E4-841B-99936ECEE0DD}"/>
    <dgm:cxn modelId="{E83DFA8A-72A3-4FD5-A00A-380A4CEEF73F}" type="presParOf" srcId="{76198C49-E23D-4915-9749-8EEED906DBC4}" destId="{FE7CD862-9A0C-4B7A-9800-E0231B0E5C2F}" srcOrd="0" destOrd="0" presId="urn:diagrams.loki3.com/BracketList"/>
    <dgm:cxn modelId="{17295A72-033C-47BE-81B5-B16E95903FE5}" type="presParOf" srcId="{FE7CD862-9A0C-4B7A-9800-E0231B0E5C2F}" destId="{1AAC22BC-EAF1-4120-9F56-367A373D3E64}" srcOrd="0" destOrd="0" presId="urn:diagrams.loki3.com/BracketList"/>
    <dgm:cxn modelId="{C255FCB6-4400-42AA-A352-18C1D740167B}" type="presParOf" srcId="{FE7CD862-9A0C-4B7A-9800-E0231B0E5C2F}" destId="{6B4619AD-020E-477D-981F-C665446F770C}" srcOrd="1" destOrd="0" presId="urn:diagrams.loki3.com/BracketList"/>
    <dgm:cxn modelId="{9C4C3245-3836-4EFA-8D12-881AEC8BCDDA}" type="presParOf" srcId="{FE7CD862-9A0C-4B7A-9800-E0231B0E5C2F}" destId="{88C5C59C-F47F-441F-AB6D-F8B6E665FCA0}" srcOrd="2" destOrd="0" presId="urn:diagrams.loki3.com/BracketList"/>
    <dgm:cxn modelId="{F69099D9-39F2-419E-8F9E-C2DEF698A504}" type="presParOf" srcId="{FE7CD862-9A0C-4B7A-9800-E0231B0E5C2F}" destId="{631D0A6C-C497-4DC6-AAC3-F2AA99D365D5}" srcOrd="3" destOrd="0" presId="urn:diagrams.loki3.com/BracketList"/>
    <dgm:cxn modelId="{F9A6878F-03EC-46C5-A9F9-9749C4845CCC}" type="presParOf" srcId="{76198C49-E23D-4915-9749-8EEED906DBC4}" destId="{1116B8CA-B2FB-402A-A6D5-EFAE9A007882}" srcOrd="1" destOrd="0" presId="urn:diagrams.loki3.com/BracketList"/>
    <dgm:cxn modelId="{1FC9F831-D427-47E8-9F73-38426BFA0308}" type="presParOf" srcId="{76198C49-E23D-4915-9749-8EEED906DBC4}" destId="{745C6B6A-3C58-4106-9AA7-3A70ACCCFA64}" srcOrd="2" destOrd="0" presId="urn:diagrams.loki3.com/BracketList"/>
    <dgm:cxn modelId="{C94F0802-3C9B-42E9-A9F5-6435BDA6AD5B}" type="presParOf" srcId="{745C6B6A-3C58-4106-9AA7-3A70ACCCFA64}" destId="{4CD74988-CAB9-4157-8B43-CFE323145CCD}" srcOrd="0" destOrd="0" presId="urn:diagrams.loki3.com/BracketList"/>
    <dgm:cxn modelId="{93410263-89C4-42A3-8E26-E6E6D600EEB4}" type="presParOf" srcId="{745C6B6A-3C58-4106-9AA7-3A70ACCCFA64}" destId="{FCA8279F-7F05-46D8-9DA7-3A5375912114}" srcOrd="1" destOrd="0" presId="urn:diagrams.loki3.com/BracketList"/>
    <dgm:cxn modelId="{3BBF29F2-E7D2-4AD0-A5B9-FE093C657E9E}" type="presParOf" srcId="{745C6B6A-3C58-4106-9AA7-3A70ACCCFA64}" destId="{9B22B10A-AA9B-4565-B766-62F707A27463}" srcOrd="2" destOrd="0" presId="urn:diagrams.loki3.com/BracketList"/>
    <dgm:cxn modelId="{6019F9E7-0CE4-4511-A63B-4C9F6955258A}" type="presParOf" srcId="{745C6B6A-3C58-4106-9AA7-3A70ACCCFA64}" destId="{DCBAF064-84B8-4E76-85F5-233A71776025}" srcOrd="3" destOrd="0" presId="urn:diagrams.loki3.com/Bracket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ACF5DE4-9AC8-4640-85AF-2D9690B00629}"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n-IN"/>
        </a:p>
      </dgm:t>
    </dgm:pt>
    <dgm:pt modelId="{DEDCCDFB-5FD3-4870-849D-875ACDA4EB6A}">
      <dgm:prSet phldrT="[Text]" custT="1"/>
      <dgm:spPr>
        <a:solidFill>
          <a:schemeClr val="accent4">
            <a:lumMod val="60000"/>
            <a:lumOff val="40000"/>
          </a:schemeClr>
        </a:solidFill>
      </dgm:spPr>
      <dgm:t>
        <a:bodyPr/>
        <a:lstStyle/>
        <a:p>
          <a:r>
            <a:rPr lang="en-IN" sz="2400" b="1" u="sng" dirty="0">
              <a:solidFill>
                <a:schemeClr val="tx1"/>
              </a:solidFill>
            </a:rPr>
            <a:t>Split the test data and </a:t>
          </a:r>
        </a:p>
        <a:p>
          <a:r>
            <a:rPr lang="en-IN" sz="2400" b="1" dirty="0">
              <a:solidFill>
                <a:prstClr val="white"/>
              </a:solidFill>
              <a:highlight>
                <a:srgbClr val="00FF00"/>
              </a:highlight>
              <a:latin typeface="Calibri" panose="020F0502020204030204"/>
              <a:ea typeface="+mn-ea"/>
              <a:cs typeface="+mn-cs"/>
            </a:rPr>
            <a:t>Cross fold method (CV=5)</a:t>
          </a:r>
          <a:endParaRPr lang="en-IN" sz="2400" b="1" i="1" dirty="0">
            <a:highlight>
              <a:srgbClr val="00FF00"/>
            </a:highlight>
          </a:endParaRPr>
        </a:p>
      </dgm:t>
    </dgm:pt>
    <dgm:pt modelId="{874C7FE6-6140-4C0F-9BD8-03273D734EEA}" type="parTrans" cxnId="{5700932C-31BC-4A3D-8417-58028E841E12}">
      <dgm:prSet/>
      <dgm:spPr/>
      <dgm:t>
        <a:bodyPr/>
        <a:lstStyle/>
        <a:p>
          <a:endParaRPr lang="en-IN" sz="2400"/>
        </a:p>
      </dgm:t>
    </dgm:pt>
    <dgm:pt modelId="{ABDC256F-F0E8-486A-8DC5-154E80420759}" type="sibTrans" cxnId="{5700932C-31BC-4A3D-8417-58028E841E12}">
      <dgm:prSet/>
      <dgm:spPr/>
      <dgm:t>
        <a:bodyPr/>
        <a:lstStyle/>
        <a:p>
          <a:endParaRPr lang="en-IN" sz="2400"/>
        </a:p>
      </dgm:t>
    </dgm:pt>
    <dgm:pt modelId="{7EAC006A-3D51-48AC-ADC5-1CE6ABE38536}">
      <dgm:prSet phldrT="[Text]" custT="1"/>
      <dgm:spPr>
        <a:solidFill>
          <a:schemeClr val="accent4">
            <a:lumMod val="60000"/>
            <a:lumOff val="40000"/>
          </a:schemeClr>
        </a:solidFill>
      </dgm:spPr>
      <dgm:t>
        <a:bodyPr/>
        <a:lstStyle/>
        <a:p>
          <a:r>
            <a:rPr lang="en-IN" sz="2400" b="1" u="sng" dirty="0">
              <a:solidFill>
                <a:schemeClr val="tx1"/>
              </a:solidFill>
            </a:rPr>
            <a:t>Model training on Train data</a:t>
          </a:r>
          <a:endParaRPr lang="en-IN" sz="2400" b="1" dirty="0"/>
        </a:p>
      </dgm:t>
    </dgm:pt>
    <dgm:pt modelId="{73445E83-3923-4EBE-8CBF-5A850E2A7516}" type="parTrans" cxnId="{27FA2649-FE56-47DA-BDF2-175721BDA54D}">
      <dgm:prSet/>
      <dgm:spPr/>
      <dgm:t>
        <a:bodyPr/>
        <a:lstStyle/>
        <a:p>
          <a:endParaRPr lang="en-IN" sz="2400"/>
        </a:p>
      </dgm:t>
    </dgm:pt>
    <dgm:pt modelId="{6DE2573B-EB04-41DA-BC8D-12D0011B9BDF}" type="sibTrans" cxnId="{27FA2649-FE56-47DA-BDF2-175721BDA54D}">
      <dgm:prSet/>
      <dgm:spPr/>
      <dgm:t>
        <a:bodyPr/>
        <a:lstStyle/>
        <a:p>
          <a:endParaRPr lang="en-IN" sz="2400"/>
        </a:p>
      </dgm:t>
    </dgm:pt>
    <dgm:pt modelId="{87840090-21FB-40BC-8D8A-DA94287AC1CB}">
      <dgm:prSet phldrT="[Text]" custT="1"/>
      <dgm:spPr>
        <a:solidFill>
          <a:schemeClr val="accent4">
            <a:lumMod val="60000"/>
            <a:lumOff val="40000"/>
          </a:schemeClr>
        </a:solidFill>
      </dgm:spPr>
      <dgm:t>
        <a:bodyPr/>
        <a:lstStyle/>
        <a:p>
          <a:r>
            <a:rPr lang="en-IN" sz="2400" b="1" u="sng" dirty="0">
              <a:solidFill>
                <a:schemeClr val="tx1"/>
              </a:solidFill>
            </a:rPr>
            <a:t>Model Evaluation</a:t>
          </a:r>
          <a:br>
            <a:rPr lang="en-IN" sz="2400" b="1" dirty="0"/>
          </a:br>
          <a:r>
            <a:rPr lang="en-IN" sz="2400" b="1" dirty="0">
              <a:highlight>
                <a:srgbClr val="00FF00"/>
              </a:highlight>
            </a:rPr>
            <a:t>A</a:t>
          </a:r>
          <a:r>
            <a:rPr lang="en-US" sz="2400" b="1" i="1" dirty="0">
              <a:highlight>
                <a:srgbClr val="00FF00"/>
              </a:highlight>
            </a:rPr>
            <a:t>accuracy Scores</a:t>
          </a:r>
          <a:endParaRPr lang="en-IN" sz="2400" b="1" dirty="0"/>
        </a:p>
      </dgm:t>
    </dgm:pt>
    <dgm:pt modelId="{0E571A47-CD0C-4C82-A25E-8B1F6054D69B}" type="parTrans" cxnId="{1FAE019C-4903-43D6-B32B-D776192CFBC9}">
      <dgm:prSet/>
      <dgm:spPr/>
      <dgm:t>
        <a:bodyPr/>
        <a:lstStyle/>
        <a:p>
          <a:endParaRPr lang="en-IN" sz="2400"/>
        </a:p>
      </dgm:t>
    </dgm:pt>
    <dgm:pt modelId="{CC364733-5A97-481C-914A-DD1469C2AE73}" type="sibTrans" cxnId="{1FAE019C-4903-43D6-B32B-D776192CFBC9}">
      <dgm:prSet/>
      <dgm:spPr/>
      <dgm:t>
        <a:bodyPr/>
        <a:lstStyle/>
        <a:p>
          <a:endParaRPr lang="en-IN" sz="2400"/>
        </a:p>
      </dgm:t>
    </dgm:pt>
    <dgm:pt modelId="{27A5D115-AF24-44B1-8EA5-F75446F4FDD1}">
      <dgm:prSet phldrT="[Text]" custT="1"/>
      <dgm:spPr>
        <a:solidFill>
          <a:schemeClr val="accent4">
            <a:lumMod val="60000"/>
            <a:lumOff val="40000"/>
          </a:schemeClr>
        </a:solidFill>
      </dgm:spPr>
      <dgm:t>
        <a:bodyPr/>
        <a:lstStyle/>
        <a:p>
          <a:r>
            <a:rPr lang="en-IN" sz="2400" b="1" u="sng" kern="1200" dirty="0">
              <a:solidFill>
                <a:prstClr val="black"/>
              </a:solidFill>
              <a:latin typeface="Calibri" panose="020F0502020204030204"/>
              <a:ea typeface="+mn-ea"/>
              <a:cs typeface="+mn-cs"/>
            </a:rPr>
            <a:t>Model prediction on test data</a:t>
          </a:r>
        </a:p>
      </dgm:t>
    </dgm:pt>
    <dgm:pt modelId="{D8EB7D46-B9CB-4E7B-AC38-B30B1D6BF02D}" type="parTrans" cxnId="{0EA19AEA-778E-40EA-8A82-1B7CB9FDD922}">
      <dgm:prSet/>
      <dgm:spPr/>
      <dgm:t>
        <a:bodyPr/>
        <a:lstStyle/>
        <a:p>
          <a:endParaRPr lang="en-IN" sz="2400"/>
        </a:p>
      </dgm:t>
    </dgm:pt>
    <dgm:pt modelId="{3C2811DD-C8F1-4CD4-A409-7C766AE6FFA4}" type="sibTrans" cxnId="{0EA19AEA-778E-40EA-8A82-1B7CB9FDD922}">
      <dgm:prSet/>
      <dgm:spPr/>
      <dgm:t>
        <a:bodyPr/>
        <a:lstStyle/>
        <a:p>
          <a:endParaRPr lang="en-IN" sz="2400"/>
        </a:p>
      </dgm:t>
    </dgm:pt>
    <dgm:pt modelId="{AA092132-9394-44D6-8DF2-4802F27EEDAE}">
      <dgm:prSet custT="1"/>
      <dgm:spPr>
        <a:solidFill>
          <a:schemeClr val="accent4">
            <a:lumMod val="60000"/>
            <a:lumOff val="40000"/>
          </a:schemeClr>
        </a:solidFill>
      </dgm:spPr>
      <dgm:t>
        <a:bodyPr/>
        <a:lstStyle/>
        <a:p>
          <a:r>
            <a:rPr lang="en-IN" sz="2400" b="1" u="sng" dirty="0">
              <a:solidFill>
                <a:schemeClr val="tx1"/>
              </a:solidFill>
            </a:rPr>
            <a:t>Models Selection</a:t>
          </a:r>
          <a:endParaRPr lang="en-IN" sz="2400" b="1" dirty="0">
            <a:solidFill>
              <a:prstClr val="white"/>
            </a:solidFill>
            <a:latin typeface="Calibri" panose="020F0502020204030204"/>
            <a:ea typeface="+mn-ea"/>
            <a:cs typeface="+mn-cs"/>
          </a:endParaRPr>
        </a:p>
      </dgm:t>
    </dgm:pt>
    <dgm:pt modelId="{54C398CE-0CB4-4338-9BDC-FB3155614435}" type="parTrans" cxnId="{41F00526-1BD7-4472-AD2C-3C9422748CC6}">
      <dgm:prSet/>
      <dgm:spPr/>
      <dgm:t>
        <a:bodyPr/>
        <a:lstStyle/>
        <a:p>
          <a:endParaRPr lang="en-IN" sz="2400"/>
        </a:p>
      </dgm:t>
    </dgm:pt>
    <dgm:pt modelId="{12BCA9CD-299A-4EE5-91B1-79F151794276}" type="sibTrans" cxnId="{41F00526-1BD7-4472-AD2C-3C9422748CC6}">
      <dgm:prSet/>
      <dgm:spPr/>
      <dgm:t>
        <a:bodyPr/>
        <a:lstStyle/>
        <a:p>
          <a:endParaRPr lang="en-IN" sz="2400"/>
        </a:p>
      </dgm:t>
    </dgm:pt>
    <dgm:pt modelId="{B3F5B5D9-E7AF-4389-94B3-A0617F8C8531}" type="pres">
      <dgm:prSet presAssocID="{3ACF5DE4-9AC8-4640-85AF-2D9690B00629}" presName="Name0" presStyleCnt="0">
        <dgm:presLayoutVars>
          <dgm:dir/>
          <dgm:resizeHandles val="exact"/>
        </dgm:presLayoutVars>
      </dgm:prSet>
      <dgm:spPr/>
    </dgm:pt>
    <dgm:pt modelId="{B055FC44-BB49-47B0-A813-ABC208D7B21D}" type="pres">
      <dgm:prSet presAssocID="{3ACF5DE4-9AC8-4640-85AF-2D9690B00629}" presName="cycle" presStyleCnt="0"/>
      <dgm:spPr/>
    </dgm:pt>
    <dgm:pt modelId="{4B67D676-D8D5-455B-A344-720484D474A1}" type="pres">
      <dgm:prSet presAssocID="{DEDCCDFB-5FD3-4870-849D-875ACDA4EB6A}" presName="nodeFirstNode" presStyleLbl="node1" presStyleIdx="0" presStyleCnt="5" custScaleX="137678">
        <dgm:presLayoutVars>
          <dgm:bulletEnabled val="1"/>
        </dgm:presLayoutVars>
      </dgm:prSet>
      <dgm:spPr/>
    </dgm:pt>
    <dgm:pt modelId="{5C363038-4F37-4ECA-8447-937A43F16F08}" type="pres">
      <dgm:prSet presAssocID="{ABDC256F-F0E8-486A-8DC5-154E80420759}" presName="sibTransFirstNode" presStyleLbl="bgShp" presStyleIdx="0" presStyleCnt="1"/>
      <dgm:spPr/>
    </dgm:pt>
    <dgm:pt modelId="{E9D4EF11-1D1A-48F2-AEB2-4A82F1BBC14F}" type="pres">
      <dgm:prSet presAssocID="{AA092132-9394-44D6-8DF2-4802F27EEDAE}" presName="nodeFollowingNodes" presStyleLbl="node1" presStyleIdx="1" presStyleCnt="5">
        <dgm:presLayoutVars>
          <dgm:bulletEnabled val="1"/>
        </dgm:presLayoutVars>
      </dgm:prSet>
      <dgm:spPr/>
    </dgm:pt>
    <dgm:pt modelId="{EF9C6CD1-062D-4BAA-8EB3-D9B70D9FD9C1}" type="pres">
      <dgm:prSet presAssocID="{7EAC006A-3D51-48AC-ADC5-1CE6ABE38536}" presName="nodeFollowingNodes" presStyleLbl="node1" presStyleIdx="2" presStyleCnt="5">
        <dgm:presLayoutVars>
          <dgm:bulletEnabled val="1"/>
        </dgm:presLayoutVars>
      </dgm:prSet>
      <dgm:spPr/>
    </dgm:pt>
    <dgm:pt modelId="{F0674EF4-25AE-4C0B-876D-0ED824B3EC3D}" type="pres">
      <dgm:prSet presAssocID="{27A5D115-AF24-44B1-8EA5-F75446F4FDD1}" presName="nodeFollowingNodes" presStyleLbl="node1" presStyleIdx="3" presStyleCnt="5">
        <dgm:presLayoutVars>
          <dgm:bulletEnabled val="1"/>
        </dgm:presLayoutVars>
      </dgm:prSet>
      <dgm:spPr/>
    </dgm:pt>
    <dgm:pt modelId="{4D29D929-48FF-44D9-926E-7520B8B9F1F1}" type="pres">
      <dgm:prSet presAssocID="{87840090-21FB-40BC-8D8A-DA94287AC1CB}" presName="nodeFollowingNodes" presStyleLbl="node1" presStyleIdx="4" presStyleCnt="5">
        <dgm:presLayoutVars>
          <dgm:bulletEnabled val="1"/>
        </dgm:presLayoutVars>
      </dgm:prSet>
      <dgm:spPr/>
    </dgm:pt>
  </dgm:ptLst>
  <dgm:cxnLst>
    <dgm:cxn modelId="{793E4F0C-2828-43C3-AD45-FB529E3729B6}" type="presOf" srcId="{AA092132-9394-44D6-8DF2-4802F27EEDAE}" destId="{E9D4EF11-1D1A-48F2-AEB2-4A82F1BBC14F}" srcOrd="0" destOrd="0" presId="urn:microsoft.com/office/officeart/2005/8/layout/cycle3"/>
    <dgm:cxn modelId="{41F00526-1BD7-4472-AD2C-3C9422748CC6}" srcId="{3ACF5DE4-9AC8-4640-85AF-2D9690B00629}" destId="{AA092132-9394-44D6-8DF2-4802F27EEDAE}" srcOrd="1" destOrd="0" parTransId="{54C398CE-0CB4-4338-9BDC-FB3155614435}" sibTransId="{12BCA9CD-299A-4EE5-91B1-79F151794276}"/>
    <dgm:cxn modelId="{5700932C-31BC-4A3D-8417-58028E841E12}" srcId="{3ACF5DE4-9AC8-4640-85AF-2D9690B00629}" destId="{DEDCCDFB-5FD3-4870-849D-875ACDA4EB6A}" srcOrd="0" destOrd="0" parTransId="{874C7FE6-6140-4C0F-9BD8-03273D734EEA}" sibTransId="{ABDC256F-F0E8-486A-8DC5-154E80420759}"/>
    <dgm:cxn modelId="{8C11EF30-AD15-4CF5-9562-117F060B2279}" type="presOf" srcId="{DEDCCDFB-5FD3-4870-849D-875ACDA4EB6A}" destId="{4B67D676-D8D5-455B-A344-720484D474A1}" srcOrd="0" destOrd="0" presId="urn:microsoft.com/office/officeart/2005/8/layout/cycle3"/>
    <dgm:cxn modelId="{8983B267-E7E0-4292-ADEA-554B6D96AB1D}" type="presOf" srcId="{27A5D115-AF24-44B1-8EA5-F75446F4FDD1}" destId="{F0674EF4-25AE-4C0B-876D-0ED824B3EC3D}" srcOrd="0" destOrd="0" presId="urn:microsoft.com/office/officeart/2005/8/layout/cycle3"/>
    <dgm:cxn modelId="{27FA2649-FE56-47DA-BDF2-175721BDA54D}" srcId="{3ACF5DE4-9AC8-4640-85AF-2D9690B00629}" destId="{7EAC006A-3D51-48AC-ADC5-1CE6ABE38536}" srcOrd="2" destOrd="0" parTransId="{73445E83-3923-4EBE-8CBF-5A850E2A7516}" sibTransId="{6DE2573B-EB04-41DA-BC8D-12D0011B9BDF}"/>
    <dgm:cxn modelId="{189F736B-85C8-4F51-BFB5-88E6191EE1DE}" type="presOf" srcId="{87840090-21FB-40BC-8D8A-DA94287AC1CB}" destId="{4D29D929-48FF-44D9-926E-7520B8B9F1F1}" srcOrd="0" destOrd="0" presId="urn:microsoft.com/office/officeart/2005/8/layout/cycle3"/>
    <dgm:cxn modelId="{1FAE019C-4903-43D6-B32B-D776192CFBC9}" srcId="{3ACF5DE4-9AC8-4640-85AF-2D9690B00629}" destId="{87840090-21FB-40BC-8D8A-DA94287AC1CB}" srcOrd="4" destOrd="0" parTransId="{0E571A47-CD0C-4C82-A25E-8B1F6054D69B}" sibTransId="{CC364733-5A97-481C-914A-DD1469C2AE73}"/>
    <dgm:cxn modelId="{1CFE4CB0-1424-4AEC-9058-139E4B29F98C}" type="presOf" srcId="{ABDC256F-F0E8-486A-8DC5-154E80420759}" destId="{5C363038-4F37-4ECA-8447-937A43F16F08}" srcOrd="0" destOrd="0" presId="urn:microsoft.com/office/officeart/2005/8/layout/cycle3"/>
    <dgm:cxn modelId="{21E066B8-0CF1-4F2A-944D-95F1B200E82E}" type="presOf" srcId="{3ACF5DE4-9AC8-4640-85AF-2D9690B00629}" destId="{B3F5B5D9-E7AF-4389-94B3-A0617F8C8531}" srcOrd="0" destOrd="0" presId="urn:microsoft.com/office/officeart/2005/8/layout/cycle3"/>
    <dgm:cxn modelId="{F820F4D0-E007-4B6F-BB16-63C11423FB51}" type="presOf" srcId="{7EAC006A-3D51-48AC-ADC5-1CE6ABE38536}" destId="{EF9C6CD1-062D-4BAA-8EB3-D9B70D9FD9C1}" srcOrd="0" destOrd="0" presId="urn:microsoft.com/office/officeart/2005/8/layout/cycle3"/>
    <dgm:cxn modelId="{0EA19AEA-778E-40EA-8A82-1B7CB9FDD922}" srcId="{3ACF5DE4-9AC8-4640-85AF-2D9690B00629}" destId="{27A5D115-AF24-44B1-8EA5-F75446F4FDD1}" srcOrd="3" destOrd="0" parTransId="{D8EB7D46-B9CB-4E7B-AC38-B30B1D6BF02D}" sibTransId="{3C2811DD-C8F1-4CD4-A409-7C766AE6FFA4}"/>
    <dgm:cxn modelId="{9C735AC1-5191-456D-B0A1-974D7F188E2A}" type="presParOf" srcId="{B3F5B5D9-E7AF-4389-94B3-A0617F8C8531}" destId="{B055FC44-BB49-47B0-A813-ABC208D7B21D}" srcOrd="0" destOrd="0" presId="urn:microsoft.com/office/officeart/2005/8/layout/cycle3"/>
    <dgm:cxn modelId="{37A57ABD-BBFC-4A33-A184-CC4E810E1A0D}" type="presParOf" srcId="{B055FC44-BB49-47B0-A813-ABC208D7B21D}" destId="{4B67D676-D8D5-455B-A344-720484D474A1}" srcOrd="0" destOrd="0" presId="urn:microsoft.com/office/officeart/2005/8/layout/cycle3"/>
    <dgm:cxn modelId="{B91E82C3-488D-4045-973F-3E4F2253E818}" type="presParOf" srcId="{B055FC44-BB49-47B0-A813-ABC208D7B21D}" destId="{5C363038-4F37-4ECA-8447-937A43F16F08}" srcOrd="1" destOrd="0" presId="urn:microsoft.com/office/officeart/2005/8/layout/cycle3"/>
    <dgm:cxn modelId="{CD8EDE3A-337C-4A34-83C3-15701996352C}" type="presParOf" srcId="{B055FC44-BB49-47B0-A813-ABC208D7B21D}" destId="{E9D4EF11-1D1A-48F2-AEB2-4A82F1BBC14F}" srcOrd="2" destOrd="0" presId="urn:microsoft.com/office/officeart/2005/8/layout/cycle3"/>
    <dgm:cxn modelId="{CF43D907-A92F-4929-8182-4D3703206521}" type="presParOf" srcId="{B055FC44-BB49-47B0-A813-ABC208D7B21D}" destId="{EF9C6CD1-062D-4BAA-8EB3-D9B70D9FD9C1}" srcOrd="3" destOrd="0" presId="urn:microsoft.com/office/officeart/2005/8/layout/cycle3"/>
    <dgm:cxn modelId="{A2590D54-1C30-411E-977A-BDC8EDD29FA7}" type="presParOf" srcId="{B055FC44-BB49-47B0-A813-ABC208D7B21D}" destId="{F0674EF4-25AE-4C0B-876D-0ED824B3EC3D}" srcOrd="4" destOrd="0" presId="urn:microsoft.com/office/officeart/2005/8/layout/cycle3"/>
    <dgm:cxn modelId="{1C0B4011-3250-4E0B-AE71-A905376A4059}" type="presParOf" srcId="{B055FC44-BB49-47B0-A813-ABC208D7B21D}" destId="{4D29D929-48FF-44D9-926E-7520B8B9F1F1}" srcOrd="5" destOrd="0" presId="urn:microsoft.com/office/officeart/2005/8/layout/cycle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9383544-1F16-4524-B072-A2C88E13D119}" type="doc">
      <dgm:prSet loTypeId="urn:microsoft.com/office/officeart/2005/8/layout/process5" loCatId="process" qsTypeId="urn:microsoft.com/office/officeart/2005/8/quickstyle/3d3" qsCatId="3D" csTypeId="urn:microsoft.com/office/officeart/2005/8/colors/accent1_2" csCatId="accent1" phldr="1"/>
      <dgm:spPr/>
      <dgm:t>
        <a:bodyPr/>
        <a:lstStyle/>
        <a:p>
          <a:endParaRPr lang="en-IN"/>
        </a:p>
      </dgm:t>
    </dgm:pt>
    <dgm:pt modelId="{7EA77091-2EB3-4007-801C-6582FB9A872C}">
      <dgm:prSet phldrT="[Text]" custT="1"/>
      <dgm:spPr>
        <a:solidFill>
          <a:srgbClr val="D2986F"/>
        </a:solidFill>
      </dgm:spPr>
      <dgm:t>
        <a:bodyPr/>
        <a:lstStyle/>
        <a:p>
          <a:pPr algn="l"/>
          <a:r>
            <a:rPr lang="en-US" sz="2000" b="1" i="0" dirty="0">
              <a:solidFill>
                <a:srgbClr val="002060"/>
              </a:solidFill>
              <a:latin typeface="MS PGothic" panose="020B0600070205080204" pitchFamily="34" charset="-128"/>
              <a:ea typeface="MS PGothic" panose="020B0600070205080204" pitchFamily="34" charset="-128"/>
              <a:cs typeface="Aharoni" panose="020F0502020204030204" pitchFamily="2" charset="-79"/>
            </a:rPr>
            <a:t>Import pre-trained TF-IDF vectorizer and XGBoost model on Streamlit local host</a:t>
          </a:r>
          <a:endParaRPr lang="en-IN" sz="2000" b="1" dirty="0">
            <a:solidFill>
              <a:srgbClr val="002060"/>
            </a:solidFill>
            <a:latin typeface="MS PGothic" panose="020B0600070205080204" pitchFamily="34" charset="-128"/>
            <a:ea typeface="MS PGothic" panose="020B0600070205080204" pitchFamily="34" charset="-128"/>
            <a:cs typeface="Aharoni" panose="020F0502020204030204" pitchFamily="2" charset="-79"/>
          </a:endParaRPr>
        </a:p>
      </dgm:t>
    </dgm:pt>
    <dgm:pt modelId="{C5B38F23-6898-46B6-8760-505A514DD065}" type="parTrans" cxnId="{B61998F3-120F-4791-95A2-46A939DBB8E7}">
      <dgm:prSet/>
      <dgm:spPr/>
      <dgm:t>
        <a:bodyPr/>
        <a:lstStyle/>
        <a:p>
          <a:pPr algn="l"/>
          <a:endParaRPr lang="en-IN" sz="2000" dirty="0">
            <a:latin typeface="Aharoni" panose="020F0502020204030204" pitchFamily="2" charset="-79"/>
            <a:cs typeface="Aharoni" panose="020F0502020204030204" pitchFamily="2" charset="-79"/>
          </a:endParaRPr>
        </a:p>
      </dgm:t>
    </dgm:pt>
    <dgm:pt modelId="{ED11DF66-E98E-46FC-AAD1-7D24E98E5BAD}" type="sibTrans" cxnId="{B61998F3-120F-4791-95A2-46A939DBB8E7}">
      <dgm:prSet custT="1"/>
      <dgm:spPr/>
      <dgm:t>
        <a:bodyPr/>
        <a:lstStyle/>
        <a:p>
          <a:pPr algn="l"/>
          <a:endParaRPr lang="en-IN" sz="600" dirty="0">
            <a:latin typeface="Aharoni" panose="020F0502020204030204" pitchFamily="2" charset="-79"/>
            <a:cs typeface="Aharoni" panose="020F0502020204030204" pitchFamily="2" charset="-79"/>
          </a:endParaRPr>
        </a:p>
      </dgm:t>
    </dgm:pt>
    <dgm:pt modelId="{699ED078-793D-49EF-B633-2839141DBA67}">
      <dgm:prSet phldrT="[Text]" custT="1"/>
      <dgm:spPr>
        <a:solidFill>
          <a:srgbClr val="D2986F"/>
        </a:solidFill>
      </dgm:spPr>
      <dgm:t>
        <a:bodyPr/>
        <a:lstStyle/>
        <a:p>
          <a:pPr algn="l"/>
          <a:r>
            <a:rPr lang="en-US" sz="2000" b="1" i="0" dirty="0">
              <a:solidFill>
                <a:srgbClr val="002060"/>
              </a:solidFill>
              <a:latin typeface="MS PGothic" panose="020B0600070205080204" pitchFamily="34" charset="-128"/>
              <a:ea typeface="MS PGothic" panose="020B0600070205080204" pitchFamily="34" charset="-128"/>
              <a:cs typeface="Aharoni" panose="020F0502020204030204" pitchFamily="2" charset="-79"/>
            </a:rPr>
            <a:t>Create user interface for email content input</a:t>
          </a:r>
          <a:endParaRPr lang="en-IN" sz="2000" b="1" dirty="0">
            <a:solidFill>
              <a:srgbClr val="002060"/>
            </a:solidFill>
            <a:latin typeface="MS PGothic" panose="020B0600070205080204" pitchFamily="34" charset="-128"/>
            <a:ea typeface="MS PGothic" panose="020B0600070205080204" pitchFamily="34" charset="-128"/>
            <a:cs typeface="Aharoni" panose="020F0502020204030204" pitchFamily="2" charset="-79"/>
          </a:endParaRPr>
        </a:p>
      </dgm:t>
    </dgm:pt>
    <dgm:pt modelId="{B43C9487-B9D1-4D6C-8476-45E4E2FE0284}" type="parTrans" cxnId="{05D0576B-93CA-4CE6-B4A6-5818AFA42ECF}">
      <dgm:prSet/>
      <dgm:spPr/>
      <dgm:t>
        <a:bodyPr/>
        <a:lstStyle/>
        <a:p>
          <a:pPr algn="l"/>
          <a:endParaRPr lang="en-IN" sz="2000" dirty="0">
            <a:latin typeface="Aharoni" panose="020F0502020204030204" pitchFamily="2" charset="-79"/>
            <a:cs typeface="Aharoni" panose="020F0502020204030204" pitchFamily="2" charset="-79"/>
          </a:endParaRPr>
        </a:p>
      </dgm:t>
    </dgm:pt>
    <dgm:pt modelId="{178C6D75-4436-4C44-8759-B73A76533996}" type="sibTrans" cxnId="{05D0576B-93CA-4CE6-B4A6-5818AFA42ECF}">
      <dgm:prSet custT="1"/>
      <dgm:spPr/>
      <dgm:t>
        <a:bodyPr/>
        <a:lstStyle/>
        <a:p>
          <a:pPr algn="l"/>
          <a:endParaRPr lang="en-IN" sz="600" dirty="0">
            <a:latin typeface="Aharoni" panose="020F0502020204030204" pitchFamily="2" charset="-79"/>
            <a:cs typeface="Aharoni" panose="020F0502020204030204" pitchFamily="2" charset="-79"/>
          </a:endParaRPr>
        </a:p>
      </dgm:t>
    </dgm:pt>
    <dgm:pt modelId="{56EE46AE-39AC-43D5-9E8F-2D436E6BBB3E}">
      <dgm:prSet phldrT="[Text]" custT="1"/>
      <dgm:spPr>
        <a:solidFill>
          <a:srgbClr val="D2986F"/>
        </a:solidFill>
      </dgm:spPr>
      <dgm:t>
        <a:bodyPr/>
        <a:lstStyle/>
        <a:p>
          <a:pPr algn="l"/>
          <a:r>
            <a:rPr lang="en-IN" sz="2000" b="1" i="0" dirty="0">
              <a:solidFill>
                <a:srgbClr val="002060"/>
              </a:solidFill>
              <a:latin typeface="MS PGothic" panose="020B0600070205080204" pitchFamily="34" charset="-128"/>
              <a:ea typeface="MS PGothic" panose="020B0600070205080204" pitchFamily="34" charset="-128"/>
              <a:cs typeface="Aharoni" panose="020F0502020204030204" pitchFamily="2" charset="-79"/>
            </a:rPr>
            <a:t>Display prediction results</a:t>
          </a:r>
          <a:endParaRPr lang="en-IN" sz="2000" b="1" dirty="0">
            <a:solidFill>
              <a:srgbClr val="002060"/>
            </a:solidFill>
            <a:latin typeface="MS PGothic" panose="020B0600070205080204" pitchFamily="34" charset="-128"/>
            <a:ea typeface="MS PGothic" panose="020B0600070205080204" pitchFamily="34" charset="-128"/>
            <a:cs typeface="Aharoni" panose="020F0502020204030204" pitchFamily="2" charset="-79"/>
          </a:endParaRPr>
        </a:p>
      </dgm:t>
    </dgm:pt>
    <dgm:pt modelId="{EDAE6A7C-49E3-455D-88E2-7DB25C3FAABC}" type="parTrans" cxnId="{7728111C-E931-4E6D-AB01-A0020E3E6A7F}">
      <dgm:prSet/>
      <dgm:spPr/>
      <dgm:t>
        <a:bodyPr/>
        <a:lstStyle/>
        <a:p>
          <a:pPr algn="l"/>
          <a:endParaRPr lang="en-IN" sz="2000" dirty="0">
            <a:latin typeface="Aharoni" panose="020F0502020204030204" pitchFamily="2" charset="-79"/>
            <a:cs typeface="Aharoni" panose="020F0502020204030204" pitchFamily="2" charset="-79"/>
          </a:endParaRPr>
        </a:p>
      </dgm:t>
    </dgm:pt>
    <dgm:pt modelId="{B5EA4400-10C5-4233-880E-457E5015241B}" type="sibTrans" cxnId="{7728111C-E931-4E6D-AB01-A0020E3E6A7F}">
      <dgm:prSet/>
      <dgm:spPr/>
      <dgm:t>
        <a:bodyPr/>
        <a:lstStyle/>
        <a:p>
          <a:pPr algn="l"/>
          <a:endParaRPr lang="en-IN" sz="2000" dirty="0">
            <a:latin typeface="Aharoni" panose="020F0502020204030204" pitchFamily="2" charset="-79"/>
            <a:cs typeface="Aharoni" panose="020F0502020204030204" pitchFamily="2" charset="-79"/>
          </a:endParaRPr>
        </a:p>
      </dgm:t>
    </dgm:pt>
    <dgm:pt modelId="{BDFEFE8D-EDEC-41FD-8034-B3AB890B9C55}">
      <dgm:prSet custT="1"/>
      <dgm:spPr>
        <a:solidFill>
          <a:srgbClr val="D2986F"/>
        </a:solidFill>
      </dgm:spPr>
      <dgm:t>
        <a:bodyPr/>
        <a:lstStyle/>
        <a:p>
          <a:pPr algn="l"/>
          <a:r>
            <a:rPr lang="en-US" sz="2000" b="1" i="0" dirty="0">
              <a:solidFill>
                <a:srgbClr val="002060"/>
              </a:solidFill>
              <a:latin typeface="MS PGothic" panose="020B0600070205080204" pitchFamily="34" charset="-128"/>
              <a:ea typeface="MS PGothic" panose="020B0600070205080204" pitchFamily="34" charset="-128"/>
              <a:cs typeface="Aharoni" panose="020F0502020204030204" pitchFamily="2" charset="-79"/>
            </a:rPr>
            <a:t>Load pre-trained TF-IDF vectorizer and selected model</a:t>
          </a:r>
          <a:endParaRPr lang="en-IN" sz="2000" b="1" dirty="0">
            <a:solidFill>
              <a:srgbClr val="002060"/>
            </a:solidFill>
            <a:latin typeface="MS PGothic" panose="020B0600070205080204" pitchFamily="34" charset="-128"/>
            <a:ea typeface="MS PGothic" panose="020B0600070205080204" pitchFamily="34" charset="-128"/>
            <a:cs typeface="Aharoni" panose="020F0502020204030204" pitchFamily="2" charset="-79"/>
          </a:endParaRPr>
        </a:p>
      </dgm:t>
    </dgm:pt>
    <dgm:pt modelId="{D18D3B70-2C0C-4C79-A03C-BB60E11DD38C}" type="parTrans" cxnId="{93A18838-8CB1-4DA8-85E0-48067FF26FDF}">
      <dgm:prSet/>
      <dgm:spPr/>
      <dgm:t>
        <a:bodyPr/>
        <a:lstStyle/>
        <a:p>
          <a:pPr algn="l"/>
          <a:endParaRPr lang="en-IN" sz="2000" dirty="0">
            <a:latin typeface="Aharoni" panose="020F0502020204030204" pitchFamily="2" charset="-79"/>
            <a:cs typeface="Aharoni" panose="020F0502020204030204" pitchFamily="2" charset="-79"/>
          </a:endParaRPr>
        </a:p>
      </dgm:t>
    </dgm:pt>
    <dgm:pt modelId="{BE5D4B72-9E58-419F-B275-6C804A93EBCE}" type="sibTrans" cxnId="{93A18838-8CB1-4DA8-85E0-48067FF26FDF}">
      <dgm:prSet custT="1"/>
      <dgm:spPr/>
      <dgm:t>
        <a:bodyPr/>
        <a:lstStyle/>
        <a:p>
          <a:pPr algn="l"/>
          <a:endParaRPr lang="en-IN" sz="600" dirty="0">
            <a:latin typeface="Aharoni" panose="020F0502020204030204" pitchFamily="2" charset="-79"/>
            <a:cs typeface="Aharoni" panose="020F0502020204030204" pitchFamily="2" charset="-79"/>
          </a:endParaRPr>
        </a:p>
      </dgm:t>
    </dgm:pt>
    <dgm:pt modelId="{4C00DCD4-6344-4AEA-BBB4-354F29190082}">
      <dgm:prSet custT="1"/>
      <dgm:spPr>
        <a:solidFill>
          <a:srgbClr val="D2986F"/>
        </a:solidFill>
      </dgm:spPr>
      <dgm:t>
        <a:bodyPr/>
        <a:lstStyle/>
        <a:p>
          <a:pPr algn="l"/>
          <a:r>
            <a:rPr lang="en-US" sz="2000" b="1" i="0" dirty="0">
              <a:solidFill>
                <a:srgbClr val="002060"/>
              </a:solidFill>
              <a:latin typeface="MS PGothic" panose="020B0600070205080204" pitchFamily="34" charset="-128"/>
              <a:ea typeface="MS PGothic" panose="020B0600070205080204" pitchFamily="34" charset="-128"/>
              <a:cs typeface="Aharoni" panose="020F0502020204030204" pitchFamily="2" charset="-79"/>
            </a:rPr>
            <a:t>Implement text preprocessing functions in streamlit app</a:t>
          </a:r>
          <a:endParaRPr lang="en-IN" sz="2000" b="1" dirty="0">
            <a:solidFill>
              <a:srgbClr val="002060"/>
            </a:solidFill>
            <a:latin typeface="MS PGothic" panose="020B0600070205080204" pitchFamily="34" charset="-128"/>
            <a:ea typeface="MS PGothic" panose="020B0600070205080204" pitchFamily="34" charset="-128"/>
            <a:cs typeface="Aharoni" panose="020F0502020204030204" pitchFamily="2" charset="-79"/>
          </a:endParaRPr>
        </a:p>
      </dgm:t>
    </dgm:pt>
    <dgm:pt modelId="{47A10C44-D0A2-47DF-8840-44CE6522535E}" type="parTrans" cxnId="{A43785D0-6D21-44EB-90A0-7E36ABD8512E}">
      <dgm:prSet/>
      <dgm:spPr/>
      <dgm:t>
        <a:bodyPr/>
        <a:lstStyle/>
        <a:p>
          <a:pPr algn="l"/>
          <a:endParaRPr lang="en-IN" sz="2000" dirty="0">
            <a:latin typeface="Aharoni" panose="020F0502020204030204" pitchFamily="2" charset="-79"/>
            <a:cs typeface="Aharoni" panose="020F0502020204030204" pitchFamily="2" charset="-79"/>
          </a:endParaRPr>
        </a:p>
      </dgm:t>
    </dgm:pt>
    <dgm:pt modelId="{86D46AF8-DF0B-44D9-841A-C43AA3B5C418}" type="sibTrans" cxnId="{A43785D0-6D21-44EB-90A0-7E36ABD8512E}">
      <dgm:prSet custT="1"/>
      <dgm:spPr/>
      <dgm:t>
        <a:bodyPr/>
        <a:lstStyle/>
        <a:p>
          <a:pPr algn="l"/>
          <a:endParaRPr lang="en-IN" sz="600" dirty="0">
            <a:latin typeface="Aharoni" panose="020F0502020204030204" pitchFamily="2" charset="-79"/>
            <a:cs typeface="Aharoni" panose="020F0502020204030204" pitchFamily="2" charset="-79"/>
          </a:endParaRPr>
        </a:p>
      </dgm:t>
    </dgm:pt>
    <dgm:pt modelId="{17A6DE48-912C-4369-A7C2-F0B0F2255372}">
      <dgm:prSet phldrT="[Text]" custT="1"/>
      <dgm:spPr>
        <a:solidFill>
          <a:srgbClr val="D2986F"/>
        </a:solidFill>
      </dgm:spPr>
      <dgm:t>
        <a:bodyPr/>
        <a:lstStyle/>
        <a:p>
          <a:pPr algn="l"/>
          <a:r>
            <a:rPr lang="en-US" sz="2000" b="1" i="0" dirty="0">
              <a:solidFill>
                <a:srgbClr val="002060"/>
              </a:solidFill>
              <a:latin typeface="MS PGothic" panose="020B0600070205080204" pitchFamily="34" charset="-128"/>
              <a:ea typeface="MS PGothic" panose="020B0600070205080204" pitchFamily="34" charset="-128"/>
              <a:cs typeface="Aharoni" panose="020F0502020204030204" pitchFamily="2" charset="-79"/>
            </a:rPr>
            <a:t>Create interactive Streamlit web app on Streamlit local host</a:t>
          </a:r>
          <a:endParaRPr lang="en-IN" sz="2000" b="1" dirty="0">
            <a:solidFill>
              <a:srgbClr val="002060"/>
            </a:solidFill>
            <a:latin typeface="MS PGothic" panose="020B0600070205080204" pitchFamily="34" charset="-128"/>
            <a:ea typeface="MS PGothic" panose="020B0600070205080204" pitchFamily="34" charset="-128"/>
            <a:cs typeface="Aharoni" panose="020F0502020204030204" pitchFamily="2" charset="-79"/>
          </a:endParaRPr>
        </a:p>
      </dgm:t>
    </dgm:pt>
    <dgm:pt modelId="{D52F4258-1755-4E0D-ADAF-9F25854BEEDA}" type="parTrans" cxnId="{B3CADA11-C098-41B7-90B4-E379AAEFB5C7}">
      <dgm:prSet/>
      <dgm:spPr/>
      <dgm:t>
        <a:bodyPr/>
        <a:lstStyle/>
        <a:p>
          <a:pPr algn="l"/>
          <a:endParaRPr lang="en-IN" sz="2000" dirty="0">
            <a:latin typeface="Aharoni" panose="020F0502020204030204" pitchFamily="2" charset="-79"/>
            <a:cs typeface="Aharoni" panose="020F0502020204030204" pitchFamily="2" charset="-79"/>
          </a:endParaRPr>
        </a:p>
      </dgm:t>
    </dgm:pt>
    <dgm:pt modelId="{2CD430B3-184D-4725-B81F-370FD23BFE4F}" type="sibTrans" cxnId="{B3CADA11-C098-41B7-90B4-E379AAEFB5C7}">
      <dgm:prSet custT="1"/>
      <dgm:spPr/>
      <dgm:t>
        <a:bodyPr/>
        <a:lstStyle/>
        <a:p>
          <a:pPr algn="l"/>
          <a:endParaRPr lang="en-IN" sz="600" dirty="0">
            <a:latin typeface="Aharoni" panose="020F0502020204030204" pitchFamily="2" charset="-79"/>
            <a:cs typeface="Aharoni" panose="020F0502020204030204" pitchFamily="2" charset="-79"/>
          </a:endParaRPr>
        </a:p>
      </dgm:t>
    </dgm:pt>
    <dgm:pt modelId="{05145840-62D6-4C18-8932-E6EC811CDF79}">
      <dgm:prSet custT="1"/>
      <dgm:spPr>
        <a:solidFill>
          <a:srgbClr val="D2986F"/>
        </a:solidFill>
      </dgm:spPr>
      <dgm:t>
        <a:bodyPr/>
        <a:lstStyle/>
        <a:p>
          <a:pPr algn="l"/>
          <a:r>
            <a:rPr lang="en-US" sz="2000" b="1" i="0" dirty="0">
              <a:solidFill>
                <a:srgbClr val="002060"/>
              </a:solidFill>
              <a:latin typeface="MS PGothic" panose="020B0600070205080204" pitchFamily="34" charset="-128"/>
              <a:ea typeface="MS PGothic" panose="020B0600070205080204" pitchFamily="34" charset="-128"/>
              <a:cs typeface="Aharoni" panose="020F0502020204030204" pitchFamily="2" charset="-79"/>
            </a:rPr>
            <a:t>Deploy XGBoost model with highest accuracy</a:t>
          </a:r>
          <a:endParaRPr lang="en-US" sz="2000" b="1" dirty="0">
            <a:solidFill>
              <a:srgbClr val="002060"/>
            </a:solidFill>
            <a:latin typeface="MS PGothic" panose="020B0600070205080204" pitchFamily="34" charset="-128"/>
            <a:ea typeface="MS PGothic" panose="020B0600070205080204" pitchFamily="34" charset="-128"/>
            <a:cs typeface="Aharoni" panose="020F0502020204030204" pitchFamily="2" charset="-79"/>
          </a:endParaRPr>
        </a:p>
      </dgm:t>
    </dgm:pt>
    <dgm:pt modelId="{C5B9FB2F-BEE5-48A1-A176-47B11F0ABAD3}" type="parTrans" cxnId="{66CD1668-A4A3-46FF-8710-1D4DC24D0D36}">
      <dgm:prSet/>
      <dgm:spPr/>
      <dgm:t>
        <a:bodyPr/>
        <a:lstStyle/>
        <a:p>
          <a:pPr algn="l"/>
          <a:endParaRPr lang="en-IN" sz="2000" dirty="0">
            <a:latin typeface="Aharoni" panose="020F0502020204030204" pitchFamily="2" charset="-79"/>
            <a:cs typeface="Aharoni" panose="020F0502020204030204" pitchFamily="2" charset="-79"/>
          </a:endParaRPr>
        </a:p>
      </dgm:t>
    </dgm:pt>
    <dgm:pt modelId="{3C314A20-0183-43AB-885E-1DF7902DF95F}" type="sibTrans" cxnId="{66CD1668-A4A3-46FF-8710-1D4DC24D0D36}">
      <dgm:prSet custT="1"/>
      <dgm:spPr/>
      <dgm:t>
        <a:bodyPr/>
        <a:lstStyle/>
        <a:p>
          <a:pPr algn="l"/>
          <a:endParaRPr lang="en-IN" sz="600" dirty="0">
            <a:latin typeface="Aharoni" panose="020F0502020204030204" pitchFamily="2" charset="-79"/>
            <a:cs typeface="Aharoni" panose="020F0502020204030204" pitchFamily="2" charset="-79"/>
          </a:endParaRPr>
        </a:p>
      </dgm:t>
    </dgm:pt>
    <dgm:pt modelId="{0584FB60-2463-463C-8AF6-6BB95BF5A8AC}" type="pres">
      <dgm:prSet presAssocID="{19383544-1F16-4524-B072-A2C88E13D119}" presName="diagram" presStyleCnt="0">
        <dgm:presLayoutVars>
          <dgm:dir/>
          <dgm:resizeHandles val="exact"/>
        </dgm:presLayoutVars>
      </dgm:prSet>
      <dgm:spPr/>
    </dgm:pt>
    <dgm:pt modelId="{138E2CFC-AD4D-4022-AD74-D83BABCAD790}" type="pres">
      <dgm:prSet presAssocID="{7EA77091-2EB3-4007-801C-6582FB9A872C}" presName="node" presStyleLbl="node1" presStyleIdx="0" presStyleCnt="7">
        <dgm:presLayoutVars>
          <dgm:bulletEnabled val="1"/>
        </dgm:presLayoutVars>
      </dgm:prSet>
      <dgm:spPr/>
    </dgm:pt>
    <dgm:pt modelId="{3A0720AE-6540-4F75-9993-45B2E28B50EB}" type="pres">
      <dgm:prSet presAssocID="{ED11DF66-E98E-46FC-AAD1-7D24E98E5BAD}" presName="sibTrans" presStyleLbl="sibTrans2D1" presStyleIdx="0" presStyleCnt="6"/>
      <dgm:spPr/>
    </dgm:pt>
    <dgm:pt modelId="{47495EBF-CFBB-46B6-AE8C-7C4618A0017B}" type="pres">
      <dgm:prSet presAssocID="{ED11DF66-E98E-46FC-AAD1-7D24E98E5BAD}" presName="connectorText" presStyleLbl="sibTrans2D1" presStyleIdx="0" presStyleCnt="6"/>
      <dgm:spPr/>
    </dgm:pt>
    <dgm:pt modelId="{E57638A1-B0EA-4906-B700-7832AB609E04}" type="pres">
      <dgm:prSet presAssocID="{17A6DE48-912C-4369-A7C2-F0B0F2255372}" presName="node" presStyleLbl="node1" presStyleIdx="1" presStyleCnt="7">
        <dgm:presLayoutVars>
          <dgm:bulletEnabled val="1"/>
        </dgm:presLayoutVars>
      </dgm:prSet>
      <dgm:spPr/>
    </dgm:pt>
    <dgm:pt modelId="{4907508E-432C-4A2E-A75D-E0EC5B8F015A}" type="pres">
      <dgm:prSet presAssocID="{2CD430B3-184D-4725-B81F-370FD23BFE4F}" presName="sibTrans" presStyleLbl="sibTrans2D1" presStyleIdx="1" presStyleCnt="6"/>
      <dgm:spPr/>
    </dgm:pt>
    <dgm:pt modelId="{E1AEF571-15CD-4387-B57B-347E9B842008}" type="pres">
      <dgm:prSet presAssocID="{2CD430B3-184D-4725-B81F-370FD23BFE4F}" presName="connectorText" presStyleLbl="sibTrans2D1" presStyleIdx="1" presStyleCnt="6"/>
      <dgm:spPr/>
    </dgm:pt>
    <dgm:pt modelId="{18A46F9F-CB3C-48DC-9578-44D843B8FE6D}" type="pres">
      <dgm:prSet presAssocID="{BDFEFE8D-EDEC-41FD-8034-B3AB890B9C55}" presName="node" presStyleLbl="node1" presStyleIdx="2" presStyleCnt="7">
        <dgm:presLayoutVars>
          <dgm:bulletEnabled val="1"/>
        </dgm:presLayoutVars>
      </dgm:prSet>
      <dgm:spPr/>
    </dgm:pt>
    <dgm:pt modelId="{DAF68EB2-05D4-41F4-B4D7-575F6858823F}" type="pres">
      <dgm:prSet presAssocID="{BE5D4B72-9E58-419F-B275-6C804A93EBCE}" presName="sibTrans" presStyleLbl="sibTrans2D1" presStyleIdx="2" presStyleCnt="6"/>
      <dgm:spPr/>
    </dgm:pt>
    <dgm:pt modelId="{95C592B1-6C8E-4DB8-A8E2-FDFA44C98D1C}" type="pres">
      <dgm:prSet presAssocID="{BE5D4B72-9E58-419F-B275-6C804A93EBCE}" presName="connectorText" presStyleLbl="sibTrans2D1" presStyleIdx="2" presStyleCnt="6"/>
      <dgm:spPr/>
    </dgm:pt>
    <dgm:pt modelId="{0EA8735D-C12B-4B91-82C2-7E5B1E3E3CA7}" type="pres">
      <dgm:prSet presAssocID="{4C00DCD4-6344-4AEA-BBB4-354F29190082}" presName="node" presStyleLbl="node1" presStyleIdx="3" presStyleCnt="7">
        <dgm:presLayoutVars>
          <dgm:bulletEnabled val="1"/>
        </dgm:presLayoutVars>
      </dgm:prSet>
      <dgm:spPr/>
    </dgm:pt>
    <dgm:pt modelId="{B270A3DF-3832-47FF-9C76-107AFC0E22EC}" type="pres">
      <dgm:prSet presAssocID="{86D46AF8-DF0B-44D9-841A-C43AA3B5C418}" presName="sibTrans" presStyleLbl="sibTrans2D1" presStyleIdx="3" presStyleCnt="6"/>
      <dgm:spPr/>
    </dgm:pt>
    <dgm:pt modelId="{8E7B9F7C-1C6B-41A3-8915-D54C2C1A6FCF}" type="pres">
      <dgm:prSet presAssocID="{86D46AF8-DF0B-44D9-841A-C43AA3B5C418}" presName="connectorText" presStyleLbl="sibTrans2D1" presStyleIdx="3" presStyleCnt="6"/>
      <dgm:spPr/>
    </dgm:pt>
    <dgm:pt modelId="{CAB6B9C9-D2EE-4F8A-BFCF-3FB0BA2F2199}" type="pres">
      <dgm:prSet presAssocID="{699ED078-793D-49EF-B633-2839141DBA67}" presName="node" presStyleLbl="node1" presStyleIdx="4" presStyleCnt="7">
        <dgm:presLayoutVars>
          <dgm:bulletEnabled val="1"/>
        </dgm:presLayoutVars>
      </dgm:prSet>
      <dgm:spPr/>
    </dgm:pt>
    <dgm:pt modelId="{7487CD91-B032-4CAE-8ABF-9ECF78E83A01}" type="pres">
      <dgm:prSet presAssocID="{178C6D75-4436-4C44-8759-B73A76533996}" presName="sibTrans" presStyleLbl="sibTrans2D1" presStyleIdx="4" presStyleCnt="6"/>
      <dgm:spPr/>
    </dgm:pt>
    <dgm:pt modelId="{CFACCB8F-6804-4434-8BF4-537B819C8442}" type="pres">
      <dgm:prSet presAssocID="{178C6D75-4436-4C44-8759-B73A76533996}" presName="connectorText" presStyleLbl="sibTrans2D1" presStyleIdx="4" presStyleCnt="6"/>
      <dgm:spPr/>
    </dgm:pt>
    <dgm:pt modelId="{3B1502A8-5C77-4487-93B0-CDD869A49CF4}" type="pres">
      <dgm:prSet presAssocID="{05145840-62D6-4C18-8932-E6EC811CDF79}" presName="node" presStyleLbl="node1" presStyleIdx="5" presStyleCnt="7">
        <dgm:presLayoutVars>
          <dgm:bulletEnabled val="1"/>
        </dgm:presLayoutVars>
      </dgm:prSet>
      <dgm:spPr/>
    </dgm:pt>
    <dgm:pt modelId="{4837BD87-2E2B-4F82-A7AF-DFDC40D74A60}" type="pres">
      <dgm:prSet presAssocID="{3C314A20-0183-43AB-885E-1DF7902DF95F}" presName="sibTrans" presStyleLbl="sibTrans2D1" presStyleIdx="5" presStyleCnt="6"/>
      <dgm:spPr/>
    </dgm:pt>
    <dgm:pt modelId="{D632AAAC-E3AB-45D2-BA83-37B1D9E33076}" type="pres">
      <dgm:prSet presAssocID="{3C314A20-0183-43AB-885E-1DF7902DF95F}" presName="connectorText" presStyleLbl="sibTrans2D1" presStyleIdx="5" presStyleCnt="6"/>
      <dgm:spPr/>
    </dgm:pt>
    <dgm:pt modelId="{85750789-C551-42BB-B9DC-9D6327CA9997}" type="pres">
      <dgm:prSet presAssocID="{56EE46AE-39AC-43D5-9E8F-2D436E6BBB3E}" presName="node" presStyleLbl="node1" presStyleIdx="6" presStyleCnt="7">
        <dgm:presLayoutVars>
          <dgm:bulletEnabled val="1"/>
        </dgm:presLayoutVars>
      </dgm:prSet>
      <dgm:spPr/>
    </dgm:pt>
  </dgm:ptLst>
  <dgm:cxnLst>
    <dgm:cxn modelId="{48C36806-8808-4D93-87B2-91AB933270D0}" type="presOf" srcId="{2CD430B3-184D-4725-B81F-370FD23BFE4F}" destId="{E1AEF571-15CD-4387-B57B-347E9B842008}" srcOrd="1" destOrd="0" presId="urn:microsoft.com/office/officeart/2005/8/layout/process5"/>
    <dgm:cxn modelId="{34616E0B-77E5-4656-8DAB-D236C513CE47}" type="presOf" srcId="{699ED078-793D-49EF-B633-2839141DBA67}" destId="{CAB6B9C9-D2EE-4F8A-BFCF-3FB0BA2F2199}" srcOrd="0" destOrd="0" presId="urn:microsoft.com/office/officeart/2005/8/layout/process5"/>
    <dgm:cxn modelId="{83EEFB0F-AA11-4F39-A9FB-E57784EEB4A5}" type="presOf" srcId="{3C314A20-0183-43AB-885E-1DF7902DF95F}" destId="{4837BD87-2E2B-4F82-A7AF-DFDC40D74A60}" srcOrd="0" destOrd="0" presId="urn:microsoft.com/office/officeart/2005/8/layout/process5"/>
    <dgm:cxn modelId="{ABD8D811-D958-49D2-B9B7-AC005B6646A4}" type="presOf" srcId="{BE5D4B72-9E58-419F-B275-6C804A93EBCE}" destId="{95C592B1-6C8E-4DB8-A8E2-FDFA44C98D1C}" srcOrd="1" destOrd="0" presId="urn:microsoft.com/office/officeart/2005/8/layout/process5"/>
    <dgm:cxn modelId="{B3CADA11-C098-41B7-90B4-E379AAEFB5C7}" srcId="{19383544-1F16-4524-B072-A2C88E13D119}" destId="{17A6DE48-912C-4369-A7C2-F0B0F2255372}" srcOrd="1" destOrd="0" parTransId="{D52F4258-1755-4E0D-ADAF-9F25854BEEDA}" sibTransId="{2CD430B3-184D-4725-B81F-370FD23BFE4F}"/>
    <dgm:cxn modelId="{BB796014-BA91-4FD5-9DD4-004DDA94F07C}" type="presOf" srcId="{ED11DF66-E98E-46FC-AAD1-7D24E98E5BAD}" destId="{47495EBF-CFBB-46B6-AE8C-7C4618A0017B}" srcOrd="1" destOrd="0" presId="urn:microsoft.com/office/officeart/2005/8/layout/process5"/>
    <dgm:cxn modelId="{7728111C-E931-4E6D-AB01-A0020E3E6A7F}" srcId="{19383544-1F16-4524-B072-A2C88E13D119}" destId="{56EE46AE-39AC-43D5-9E8F-2D436E6BBB3E}" srcOrd="6" destOrd="0" parTransId="{EDAE6A7C-49E3-455D-88E2-7DB25C3FAABC}" sibTransId="{B5EA4400-10C5-4233-880E-457E5015241B}"/>
    <dgm:cxn modelId="{56681C2A-97EB-4A0C-B9C3-8718B2C72AEC}" type="presOf" srcId="{19383544-1F16-4524-B072-A2C88E13D119}" destId="{0584FB60-2463-463C-8AF6-6BB95BF5A8AC}" srcOrd="0" destOrd="0" presId="urn:microsoft.com/office/officeart/2005/8/layout/process5"/>
    <dgm:cxn modelId="{9EF6B42E-299C-4379-A0FD-819743F55263}" type="presOf" srcId="{05145840-62D6-4C18-8932-E6EC811CDF79}" destId="{3B1502A8-5C77-4487-93B0-CDD869A49CF4}" srcOrd="0" destOrd="0" presId="urn:microsoft.com/office/officeart/2005/8/layout/process5"/>
    <dgm:cxn modelId="{3C0CF436-E118-41B0-B12D-59A61B29751B}" type="presOf" srcId="{86D46AF8-DF0B-44D9-841A-C43AA3B5C418}" destId="{B270A3DF-3832-47FF-9C76-107AFC0E22EC}" srcOrd="0" destOrd="0" presId="urn:microsoft.com/office/officeart/2005/8/layout/process5"/>
    <dgm:cxn modelId="{93A18838-8CB1-4DA8-85E0-48067FF26FDF}" srcId="{19383544-1F16-4524-B072-A2C88E13D119}" destId="{BDFEFE8D-EDEC-41FD-8034-B3AB890B9C55}" srcOrd="2" destOrd="0" parTransId="{D18D3B70-2C0C-4C79-A03C-BB60E11DD38C}" sibTransId="{BE5D4B72-9E58-419F-B275-6C804A93EBCE}"/>
    <dgm:cxn modelId="{C08EBE42-BE2F-450E-85C4-C1972155C528}" type="presOf" srcId="{178C6D75-4436-4C44-8759-B73A76533996}" destId="{7487CD91-B032-4CAE-8ABF-9ECF78E83A01}" srcOrd="0" destOrd="0" presId="urn:microsoft.com/office/officeart/2005/8/layout/process5"/>
    <dgm:cxn modelId="{AF5BC143-EE89-4145-9ED8-195753734DA6}" type="presOf" srcId="{17A6DE48-912C-4369-A7C2-F0B0F2255372}" destId="{E57638A1-B0EA-4906-B700-7832AB609E04}" srcOrd="0" destOrd="0" presId="urn:microsoft.com/office/officeart/2005/8/layout/process5"/>
    <dgm:cxn modelId="{66CD1668-A4A3-46FF-8710-1D4DC24D0D36}" srcId="{19383544-1F16-4524-B072-A2C88E13D119}" destId="{05145840-62D6-4C18-8932-E6EC811CDF79}" srcOrd="5" destOrd="0" parTransId="{C5B9FB2F-BEE5-48A1-A176-47B11F0ABAD3}" sibTransId="{3C314A20-0183-43AB-885E-1DF7902DF95F}"/>
    <dgm:cxn modelId="{05D0576B-93CA-4CE6-B4A6-5818AFA42ECF}" srcId="{19383544-1F16-4524-B072-A2C88E13D119}" destId="{699ED078-793D-49EF-B633-2839141DBA67}" srcOrd="4" destOrd="0" parTransId="{B43C9487-B9D1-4D6C-8476-45E4E2FE0284}" sibTransId="{178C6D75-4436-4C44-8759-B73A76533996}"/>
    <dgm:cxn modelId="{B7635670-F308-4916-AAEC-80E0F7E18E70}" type="presOf" srcId="{2CD430B3-184D-4725-B81F-370FD23BFE4F}" destId="{4907508E-432C-4A2E-A75D-E0EC5B8F015A}" srcOrd="0" destOrd="0" presId="urn:microsoft.com/office/officeart/2005/8/layout/process5"/>
    <dgm:cxn modelId="{3A36308F-52B8-4447-A3B2-A1EDB549D850}" type="presOf" srcId="{178C6D75-4436-4C44-8759-B73A76533996}" destId="{CFACCB8F-6804-4434-8BF4-537B819C8442}" srcOrd="1" destOrd="0" presId="urn:microsoft.com/office/officeart/2005/8/layout/process5"/>
    <dgm:cxn modelId="{F1E2409C-29A9-4C93-A385-294AA09AE590}" type="presOf" srcId="{ED11DF66-E98E-46FC-AAD1-7D24E98E5BAD}" destId="{3A0720AE-6540-4F75-9993-45B2E28B50EB}" srcOrd="0" destOrd="0" presId="urn:microsoft.com/office/officeart/2005/8/layout/process5"/>
    <dgm:cxn modelId="{C5229B9C-C723-4555-85C0-10225AB75213}" type="presOf" srcId="{4C00DCD4-6344-4AEA-BBB4-354F29190082}" destId="{0EA8735D-C12B-4B91-82C2-7E5B1E3E3CA7}" srcOrd="0" destOrd="0" presId="urn:microsoft.com/office/officeart/2005/8/layout/process5"/>
    <dgm:cxn modelId="{C30865A7-BD7B-4272-AEB4-968B67B48EA8}" type="presOf" srcId="{7EA77091-2EB3-4007-801C-6582FB9A872C}" destId="{138E2CFC-AD4D-4022-AD74-D83BABCAD790}" srcOrd="0" destOrd="0" presId="urn:microsoft.com/office/officeart/2005/8/layout/process5"/>
    <dgm:cxn modelId="{1CF2C4A9-F487-4BD2-9565-FD224DE8B906}" type="presOf" srcId="{BE5D4B72-9E58-419F-B275-6C804A93EBCE}" destId="{DAF68EB2-05D4-41F4-B4D7-575F6858823F}" srcOrd="0" destOrd="0" presId="urn:microsoft.com/office/officeart/2005/8/layout/process5"/>
    <dgm:cxn modelId="{E7A469BE-CB7C-489A-AB1C-F763C8DC10F6}" type="presOf" srcId="{56EE46AE-39AC-43D5-9E8F-2D436E6BBB3E}" destId="{85750789-C551-42BB-B9DC-9D6327CA9997}" srcOrd="0" destOrd="0" presId="urn:microsoft.com/office/officeart/2005/8/layout/process5"/>
    <dgm:cxn modelId="{3CB2B8C4-7A50-48CD-B511-23D103420425}" type="presOf" srcId="{3C314A20-0183-43AB-885E-1DF7902DF95F}" destId="{D632AAAC-E3AB-45D2-BA83-37B1D9E33076}" srcOrd="1" destOrd="0" presId="urn:microsoft.com/office/officeart/2005/8/layout/process5"/>
    <dgm:cxn modelId="{F53F80D0-5275-44A1-AA40-C2FF6DB6CF1F}" type="presOf" srcId="{BDFEFE8D-EDEC-41FD-8034-B3AB890B9C55}" destId="{18A46F9F-CB3C-48DC-9578-44D843B8FE6D}" srcOrd="0" destOrd="0" presId="urn:microsoft.com/office/officeart/2005/8/layout/process5"/>
    <dgm:cxn modelId="{A43785D0-6D21-44EB-90A0-7E36ABD8512E}" srcId="{19383544-1F16-4524-B072-A2C88E13D119}" destId="{4C00DCD4-6344-4AEA-BBB4-354F29190082}" srcOrd="3" destOrd="0" parTransId="{47A10C44-D0A2-47DF-8840-44CE6522535E}" sibTransId="{86D46AF8-DF0B-44D9-841A-C43AA3B5C418}"/>
    <dgm:cxn modelId="{A53C0EDA-7A1F-4494-AD69-8AE309F2057C}" type="presOf" srcId="{86D46AF8-DF0B-44D9-841A-C43AA3B5C418}" destId="{8E7B9F7C-1C6B-41A3-8915-D54C2C1A6FCF}" srcOrd="1" destOrd="0" presId="urn:microsoft.com/office/officeart/2005/8/layout/process5"/>
    <dgm:cxn modelId="{B61998F3-120F-4791-95A2-46A939DBB8E7}" srcId="{19383544-1F16-4524-B072-A2C88E13D119}" destId="{7EA77091-2EB3-4007-801C-6582FB9A872C}" srcOrd="0" destOrd="0" parTransId="{C5B38F23-6898-46B6-8760-505A514DD065}" sibTransId="{ED11DF66-E98E-46FC-AAD1-7D24E98E5BAD}"/>
    <dgm:cxn modelId="{02DEBEB4-CBE3-4757-83E9-64E234D9A1CD}" type="presParOf" srcId="{0584FB60-2463-463C-8AF6-6BB95BF5A8AC}" destId="{138E2CFC-AD4D-4022-AD74-D83BABCAD790}" srcOrd="0" destOrd="0" presId="urn:microsoft.com/office/officeart/2005/8/layout/process5"/>
    <dgm:cxn modelId="{8B95332B-036D-48D6-AD66-863568420AFF}" type="presParOf" srcId="{0584FB60-2463-463C-8AF6-6BB95BF5A8AC}" destId="{3A0720AE-6540-4F75-9993-45B2E28B50EB}" srcOrd="1" destOrd="0" presId="urn:microsoft.com/office/officeart/2005/8/layout/process5"/>
    <dgm:cxn modelId="{D3AC42AF-36BA-4F6D-9B2B-0C6E1291375D}" type="presParOf" srcId="{3A0720AE-6540-4F75-9993-45B2E28B50EB}" destId="{47495EBF-CFBB-46B6-AE8C-7C4618A0017B}" srcOrd="0" destOrd="0" presId="urn:microsoft.com/office/officeart/2005/8/layout/process5"/>
    <dgm:cxn modelId="{9F405971-836A-4F9D-8324-DB30C012AD62}" type="presParOf" srcId="{0584FB60-2463-463C-8AF6-6BB95BF5A8AC}" destId="{E57638A1-B0EA-4906-B700-7832AB609E04}" srcOrd="2" destOrd="0" presId="urn:microsoft.com/office/officeart/2005/8/layout/process5"/>
    <dgm:cxn modelId="{C0B43DBF-BB13-4075-9753-AFE87A237F55}" type="presParOf" srcId="{0584FB60-2463-463C-8AF6-6BB95BF5A8AC}" destId="{4907508E-432C-4A2E-A75D-E0EC5B8F015A}" srcOrd="3" destOrd="0" presId="urn:microsoft.com/office/officeart/2005/8/layout/process5"/>
    <dgm:cxn modelId="{33721955-8B8A-4055-B942-B08417175E90}" type="presParOf" srcId="{4907508E-432C-4A2E-A75D-E0EC5B8F015A}" destId="{E1AEF571-15CD-4387-B57B-347E9B842008}" srcOrd="0" destOrd="0" presId="urn:microsoft.com/office/officeart/2005/8/layout/process5"/>
    <dgm:cxn modelId="{7DFCBB93-E182-4E66-95DA-53B61704F55A}" type="presParOf" srcId="{0584FB60-2463-463C-8AF6-6BB95BF5A8AC}" destId="{18A46F9F-CB3C-48DC-9578-44D843B8FE6D}" srcOrd="4" destOrd="0" presId="urn:microsoft.com/office/officeart/2005/8/layout/process5"/>
    <dgm:cxn modelId="{B7398C94-6183-46F8-9FCD-4789D2677C2D}" type="presParOf" srcId="{0584FB60-2463-463C-8AF6-6BB95BF5A8AC}" destId="{DAF68EB2-05D4-41F4-B4D7-575F6858823F}" srcOrd="5" destOrd="0" presId="urn:microsoft.com/office/officeart/2005/8/layout/process5"/>
    <dgm:cxn modelId="{8B027EBA-27ED-44C4-B32F-218413C139E8}" type="presParOf" srcId="{DAF68EB2-05D4-41F4-B4D7-575F6858823F}" destId="{95C592B1-6C8E-4DB8-A8E2-FDFA44C98D1C}" srcOrd="0" destOrd="0" presId="urn:microsoft.com/office/officeart/2005/8/layout/process5"/>
    <dgm:cxn modelId="{67374416-EFCC-485E-8B66-B94A84F55C67}" type="presParOf" srcId="{0584FB60-2463-463C-8AF6-6BB95BF5A8AC}" destId="{0EA8735D-C12B-4B91-82C2-7E5B1E3E3CA7}" srcOrd="6" destOrd="0" presId="urn:microsoft.com/office/officeart/2005/8/layout/process5"/>
    <dgm:cxn modelId="{32D4FB54-DB34-4A31-9E4E-31CA59B3A91B}" type="presParOf" srcId="{0584FB60-2463-463C-8AF6-6BB95BF5A8AC}" destId="{B270A3DF-3832-47FF-9C76-107AFC0E22EC}" srcOrd="7" destOrd="0" presId="urn:microsoft.com/office/officeart/2005/8/layout/process5"/>
    <dgm:cxn modelId="{8CE8CBC2-E719-41EB-B1A9-279754829DCB}" type="presParOf" srcId="{B270A3DF-3832-47FF-9C76-107AFC0E22EC}" destId="{8E7B9F7C-1C6B-41A3-8915-D54C2C1A6FCF}" srcOrd="0" destOrd="0" presId="urn:microsoft.com/office/officeart/2005/8/layout/process5"/>
    <dgm:cxn modelId="{9AC40ECE-B5E3-4A68-9CF2-648C38D93AAF}" type="presParOf" srcId="{0584FB60-2463-463C-8AF6-6BB95BF5A8AC}" destId="{CAB6B9C9-D2EE-4F8A-BFCF-3FB0BA2F2199}" srcOrd="8" destOrd="0" presId="urn:microsoft.com/office/officeart/2005/8/layout/process5"/>
    <dgm:cxn modelId="{A77E6299-0D17-424D-A6BC-4180695AD5DC}" type="presParOf" srcId="{0584FB60-2463-463C-8AF6-6BB95BF5A8AC}" destId="{7487CD91-B032-4CAE-8ABF-9ECF78E83A01}" srcOrd="9" destOrd="0" presId="urn:microsoft.com/office/officeart/2005/8/layout/process5"/>
    <dgm:cxn modelId="{E557943A-A814-45CD-9D13-A0B8643F190D}" type="presParOf" srcId="{7487CD91-B032-4CAE-8ABF-9ECF78E83A01}" destId="{CFACCB8F-6804-4434-8BF4-537B819C8442}" srcOrd="0" destOrd="0" presId="urn:microsoft.com/office/officeart/2005/8/layout/process5"/>
    <dgm:cxn modelId="{E295D161-E5A4-4762-A8E2-A30BB55CD43B}" type="presParOf" srcId="{0584FB60-2463-463C-8AF6-6BB95BF5A8AC}" destId="{3B1502A8-5C77-4487-93B0-CDD869A49CF4}" srcOrd="10" destOrd="0" presId="urn:microsoft.com/office/officeart/2005/8/layout/process5"/>
    <dgm:cxn modelId="{AC626267-6D9B-4F09-A293-3CE2E51E7F36}" type="presParOf" srcId="{0584FB60-2463-463C-8AF6-6BB95BF5A8AC}" destId="{4837BD87-2E2B-4F82-A7AF-DFDC40D74A60}" srcOrd="11" destOrd="0" presId="urn:microsoft.com/office/officeart/2005/8/layout/process5"/>
    <dgm:cxn modelId="{46DF47EA-4ACF-4AA4-A0DB-E9DEF475A511}" type="presParOf" srcId="{4837BD87-2E2B-4F82-A7AF-DFDC40D74A60}" destId="{D632AAAC-E3AB-45D2-BA83-37B1D9E33076}" srcOrd="0" destOrd="0" presId="urn:microsoft.com/office/officeart/2005/8/layout/process5"/>
    <dgm:cxn modelId="{BBC260B1-9DA3-4B0C-BFBE-F5B656919A93}" type="presParOf" srcId="{0584FB60-2463-463C-8AF6-6BB95BF5A8AC}" destId="{85750789-C551-42BB-B9DC-9D6327CA9997}" srcOrd="12" destOrd="0" presId="urn:microsoft.com/office/officeart/2005/8/layout/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3AD9DD-6054-489F-ADB6-3660A6AE18B9}">
      <dsp:nvSpPr>
        <dsp:cNvPr id="0" name=""/>
        <dsp:cNvSpPr/>
      </dsp:nvSpPr>
      <dsp:spPr>
        <a:xfrm>
          <a:off x="5249832" y="3076576"/>
          <a:ext cx="791739" cy="439690"/>
        </a:xfrm>
        <a:custGeom>
          <a:avLst/>
          <a:gdLst/>
          <a:ahLst/>
          <a:cxnLst/>
          <a:rect l="0" t="0" r="0" b="0"/>
          <a:pathLst>
            <a:path>
              <a:moveTo>
                <a:pt x="791739" y="0"/>
              </a:moveTo>
              <a:lnTo>
                <a:pt x="791739" y="439690"/>
              </a:lnTo>
              <a:lnTo>
                <a:pt x="0" y="43969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7F47A74-7198-4288-95F6-605466DAD0AC}">
      <dsp:nvSpPr>
        <dsp:cNvPr id="0" name=""/>
        <dsp:cNvSpPr/>
      </dsp:nvSpPr>
      <dsp:spPr>
        <a:xfrm>
          <a:off x="6041571" y="3076576"/>
          <a:ext cx="5555641" cy="1587297"/>
        </a:xfrm>
        <a:custGeom>
          <a:avLst/>
          <a:gdLst/>
          <a:ahLst/>
          <a:cxnLst/>
          <a:rect l="0" t="0" r="0" b="0"/>
          <a:pathLst>
            <a:path>
              <a:moveTo>
                <a:pt x="0" y="0"/>
              </a:moveTo>
              <a:lnTo>
                <a:pt x="0" y="1485854"/>
              </a:lnTo>
              <a:lnTo>
                <a:pt x="5555641" y="1485854"/>
              </a:lnTo>
              <a:lnTo>
                <a:pt x="5555641" y="158729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AB19E00-C423-4162-BC88-7BDE4B9AE261}">
      <dsp:nvSpPr>
        <dsp:cNvPr id="0" name=""/>
        <dsp:cNvSpPr/>
      </dsp:nvSpPr>
      <dsp:spPr>
        <a:xfrm>
          <a:off x="6041571" y="3076576"/>
          <a:ext cx="4134657" cy="1587297"/>
        </a:xfrm>
        <a:custGeom>
          <a:avLst/>
          <a:gdLst/>
          <a:ahLst/>
          <a:cxnLst/>
          <a:rect l="0" t="0" r="0" b="0"/>
          <a:pathLst>
            <a:path>
              <a:moveTo>
                <a:pt x="0" y="0"/>
              </a:moveTo>
              <a:lnTo>
                <a:pt x="0" y="1485854"/>
              </a:lnTo>
              <a:lnTo>
                <a:pt x="4134657" y="1485854"/>
              </a:lnTo>
              <a:lnTo>
                <a:pt x="4134657" y="158729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568B73B-97F2-4F98-A555-EED309E7D407}">
      <dsp:nvSpPr>
        <dsp:cNvPr id="0" name=""/>
        <dsp:cNvSpPr/>
      </dsp:nvSpPr>
      <dsp:spPr>
        <a:xfrm>
          <a:off x="6041571" y="3076576"/>
          <a:ext cx="2363898" cy="1587297"/>
        </a:xfrm>
        <a:custGeom>
          <a:avLst/>
          <a:gdLst/>
          <a:ahLst/>
          <a:cxnLst/>
          <a:rect l="0" t="0" r="0" b="0"/>
          <a:pathLst>
            <a:path>
              <a:moveTo>
                <a:pt x="0" y="0"/>
              </a:moveTo>
              <a:lnTo>
                <a:pt x="0" y="1485854"/>
              </a:lnTo>
              <a:lnTo>
                <a:pt x="2363898" y="1485854"/>
              </a:lnTo>
              <a:lnTo>
                <a:pt x="2363898" y="158729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1A4842F-9975-4ACD-9E42-2B63FB3B320D}">
      <dsp:nvSpPr>
        <dsp:cNvPr id="0" name=""/>
        <dsp:cNvSpPr/>
      </dsp:nvSpPr>
      <dsp:spPr>
        <a:xfrm>
          <a:off x="6041571" y="3076576"/>
          <a:ext cx="417663" cy="1587297"/>
        </a:xfrm>
        <a:custGeom>
          <a:avLst/>
          <a:gdLst/>
          <a:ahLst/>
          <a:cxnLst/>
          <a:rect l="0" t="0" r="0" b="0"/>
          <a:pathLst>
            <a:path>
              <a:moveTo>
                <a:pt x="0" y="0"/>
              </a:moveTo>
              <a:lnTo>
                <a:pt x="0" y="1485854"/>
              </a:lnTo>
              <a:lnTo>
                <a:pt x="417663" y="1485854"/>
              </a:lnTo>
              <a:lnTo>
                <a:pt x="417663" y="158729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A1F01CB-1459-4E84-A403-13CA8E15D89D}">
      <dsp:nvSpPr>
        <dsp:cNvPr id="0" name=""/>
        <dsp:cNvSpPr/>
      </dsp:nvSpPr>
      <dsp:spPr>
        <a:xfrm>
          <a:off x="4577116" y="3076576"/>
          <a:ext cx="1464455" cy="1587297"/>
        </a:xfrm>
        <a:custGeom>
          <a:avLst/>
          <a:gdLst/>
          <a:ahLst/>
          <a:cxnLst/>
          <a:rect l="0" t="0" r="0" b="0"/>
          <a:pathLst>
            <a:path>
              <a:moveTo>
                <a:pt x="1464455" y="0"/>
              </a:moveTo>
              <a:lnTo>
                <a:pt x="1464455" y="1485854"/>
              </a:lnTo>
              <a:lnTo>
                <a:pt x="0" y="1485854"/>
              </a:lnTo>
              <a:lnTo>
                <a:pt x="0" y="158729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348F59A-2448-4066-9806-1AC4483CCB82}">
      <dsp:nvSpPr>
        <dsp:cNvPr id="0" name=""/>
        <dsp:cNvSpPr/>
      </dsp:nvSpPr>
      <dsp:spPr>
        <a:xfrm>
          <a:off x="2848606" y="3076576"/>
          <a:ext cx="3192965" cy="1587297"/>
        </a:xfrm>
        <a:custGeom>
          <a:avLst/>
          <a:gdLst/>
          <a:ahLst/>
          <a:cxnLst/>
          <a:rect l="0" t="0" r="0" b="0"/>
          <a:pathLst>
            <a:path>
              <a:moveTo>
                <a:pt x="3192965" y="0"/>
              </a:moveTo>
              <a:lnTo>
                <a:pt x="3192965" y="1485854"/>
              </a:lnTo>
              <a:lnTo>
                <a:pt x="0" y="1485854"/>
              </a:lnTo>
              <a:lnTo>
                <a:pt x="0" y="158729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CCC08F0-3109-46D9-86BF-8BCE28F52E29}">
      <dsp:nvSpPr>
        <dsp:cNvPr id="0" name=""/>
        <dsp:cNvSpPr/>
      </dsp:nvSpPr>
      <dsp:spPr>
        <a:xfrm>
          <a:off x="945841" y="3076576"/>
          <a:ext cx="5095729" cy="1587297"/>
        </a:xfrm>
        <a:custGeom>
          <a:avLst/>
          <a:gdLst/>
          <a:ahLst/>
          <a:cxnLst/>
          <a:rect l="0" t="0" r="0" b="0"/>
          <a:pathLst>
            <a:path>
              <a:moveTo>
                <a:pt x="5095729" y="0"/>
              </a:moveTo>
              <a:lnTo>
                <a:pt x="5095729" y="1485854"/>
              </a:lnTo>
              <a:lnTo>
                <a:pt x="0" y="1485854"/>
              </a:lnTo>
              <a:lnTo>
                <a:pt x="0" y="158729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6C8215A-BF2C-429D-B730-3B1A07F73846}">
      <dsp:nvSpPr>
        <dsp:cNvPr id="0" name=""/>
        <dsp:cNvSpPr/>
      </dsp:nvSpPr>
      <dsp:spPr>
        <a:xfrm>
          <a:off x="5396437" y="1705004"/>
          <a:ext cx="1290268" cy="1371572"/>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72810F8-1F4A-4417-B8DC-F6C110C9F4D8}">
      <dsp:nvSpPr>
        <dsp:cNvPr id="0" name=""/>
        <dsp:cNvSpPr/>
      </dsp:nvSpPr>
      <dsp:spPr>
        <a:xfrm>
          <a:off x="5396437" y="1705004"/>
          <a:ext cx="1290268" cy="1371572"/>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4AFED6F-E1B5-432B-9C1E-82C9E64621B9}">
      <dsp:nvSpPr>
        <dsp:cNvPr id="0" name=""/>
        <dsp:cNvSpPr/>
      </dsp:nvSpPr>
      <dsp:spPr>
        <a:xfrm>
          <a:off x="4751303" y="1951887"/>
          <a:ext cx="2580536" cy="87780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b="1" i="0" kern="1200" dirty="0" err="1">
              <a:solidFill>
                <a:schemeClr val="accent4">
                  <a:lumMod val="20000"/>
                  <a:lumOff val="80000"/>
                </a:schemeClr>
              </a:solidFill>
            </a:rPr>
            <a:t>Madishetti</a:t>
          </a:r>
          <a:r>
            <a:rPr lang="en-IN" sz="2000" b="1" i="0" kern="1200" dirty="0">
              <a:solidFill>
                <a:schemeClr val="accent4">
                  <a:lumMod val="20000"/>
                  <a:lumOff val="80000"/>
                </a:schemeClr>
              </a:solidFill>
            </a:rPr>
            <a:t> </a:t>
          </a:r>
          <a:r>
            <a:rPr lang="en-IN" sz="2000" b="1" i="0" kern="1200" dirty="0" err="1">
              <a:solidFill>
                <a:schemeClr val="accent4">
                  <a:lumMod val="20000"/>
                  <a:lumOff val="80000"/>
                </a:schemeClr>
              </a:solidFill>
            </a:rPr>
            <a:t>Rajashekar</a:t>
          </a:r>
          <a:br>
            <a:rPr lang="en-IN" sz="2000" b="1" i="0" kern="1200" dirty="0">
              <a:solidFill>
                <a:schemeClr val="accent4">
                  <a:lumMod val="20000"/>
                  <a:lumOff val="80000"/>
                </a:schemeClr>
              </a:solidFill>
            </a:rPr>
          </a:br>
          <a:r>
            <a:rPr lang="en-IN" sz="2000" b="1" i="0" kern="1200" dirty="0">
              <a:solidFill>
                <a:schemeClr val="accent4">
                  <a:lumMod val="20000"/>
                  <a:lumOff val="80000"/>
                </a:schemeClr>
              </a:solidFill>
            </a:rPr>
            <a:t>Project Guide</a:t>
          </a:r>
          <a:endParaRPr lang="en-IN" sz="2000" b="1" kern="1200" dirty="0">
            <a:solidFill>
              <a:schemeClr val="accent4">
                <a:lumMod val="20000"/>
                <a:lumOff val="80000"/>
              </a:schemeClr>
            </a:solidFill>
          </a:endParaRPr>
        </a:p>
      </dsp:txBody>
      <dsp:txXfrm>
        <a:off x="4751303" y="1951887"/>
        <a:ext cx="2580536" cy="877806"/>
      </dsp:txXfrm>
    </dsp:sp>
    <dsp:sp modelId="{B7E94AF7-5CD3-41AF-90EB-1296EE142930}">
      <dsp:nvSpPr>
        <dsp:cNvPr id="0" name=""/>
        <dsp:cNvSpPr/>
      </dsp:nvSpPr>
      <dsp:spPr>
        <a:xfrm>
          <a:off x="474355" y="4663873"/>
          <a:ext cx="942972" cy="483060"/>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3057CBE-40EB-4F66-8A03-A48A324C19B2}">
      <dsp:nvSpPr>
        <dsp:cNvPr id="0" name=""/>
        <dsp:cNvSpPr/>
      </dsp:nvSpPr>
      <dsp:spPr>
        <a:xfrm>
          <a:off x="474355" y="4663873"/>
          <a:ext cx="942972" cy="483060"/>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D421AB0-C789-4977-8BA6-AE17CEB22C56}">
      <dsp:nvSpPr>
        <dsp:cNvPr id="0" name=""/>
        <dsp:cNvSpPr/>
      </dsp:nvSpPr>
      <dsp:spPr>
        <a:xfrm>
          <a:off x="2869" y="4750824"/>
          <a:ext cx="1885944" cy="30915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b="1" i="0" kern="1200" dirty="0">
              <a:solidFill>
                <a:schemeClr val="accent4">
                  <a:lumMod val="20000"/>
                  <a:lumOff val="80000"/>
                </a:schemeClr>
              </a:solidFill>
            </a:rPr>
            <a:t>Swati </a:t>
          </a:r>
          <a:r>
            <a:rPr lang="en-IN" sz="2000" b="1" i="0" kern="1200" dirty="0" err="1">
              <a:solidFill>
                <a:schemeClr val="accent4">
                  <a:lumMod val="20000"/>
                  <a:lumOff val="80000"/>
                </a:schemeClr>
              </a:solidFill>
            </a:rPr>
            <a:t>Ramniranjan</a:t>
          </a:r>
          <a:br>
            <a:rPr lang="en-IN" sz="2000" b="1" i="0" kern="1200" dirty="0">
              <a:solidFill>
                <a:schemeClr val="accent4">
                  <a:lumMod val="20000"/>
                  <a:lumOff val="80000"/>
                </a:schemeClr>
              </a:solidFill>
            </a:rPr>
          </a:br>
          <a:r>
            <a:rPr lang="en-IN" sz="2000" b="1" i="0" kern="1200" dirty="0">
              <a:solidFill>
                <a:schemeClr val="accent4">
                  <a:lumMod val="20000"/>
                  <a:lumOff val="80000"/>
                </a:schemeClr>
              </a:solidFill>
            </a:rPr>
            <a:t>Team member</a:t>
          </a:r>
          <a:endParaRPr lang="en-IN" sz="2000" b="1" kern="1200" dirty="0">
            <a:solidFill>
              <a:schemeClr val="accent4">
                <a:lumMod val="20000"/>
                <a:lumOff val="80000"/>
              </a:schemeClr>
            </a:solidFill>
          </a:endParaRPr>
        </a:p>
      </dsp:txBody>
      <dsp:txXfrm>
        <a:off x="2869" y="4750824"/>
        <a:ext cx="1885944" cy="309158"/>
      </dsp:txXfrm>
    </dsp:sp>
    <dsp:sp modelId="{9D5CABE2-A6CE-4300-8EB1-51E2DA54E66A}">
      <dsp:nvSpPr>
        <dsp:cNvPr id="0" name=""/>
        <dsp:cNvSpPr/>
      </dsp:nvSpPr>
      <dsp:spPr>
        <a:xfrm>
          <a:off x="2470152" y="4663873"/>
          <a:ext cx="756907" cy="483060"/>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C38B4CC-06A3-4799-A4B1-BCC515F43D70}">
      <dsp:nvSpPr>
        <dsp:cNvPr id="0" name=""/>
        <dsp:cNvSpPr/>
      </dsp:nvSpPr>
      <dsp:spPr>
        <a:xfrm>
          <a:off x="2470152" y="4663873"/>
          <a:ext cx="756907" cy="483060"/>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31F76B0-B3B0-48D1-AE59-2A5C2630D8B7}">
      <dsp:nvSpPr>
        <dsp:cNvPr id="0" name=""/>
        <dsp:cNvSpPr/>
      </dsp:nvSpPr>
      <dsp:spPr>
        <a:xfrm>
          <a:off x="2091699" y="4750824"/>
          <a:ext cx="1513814" cy="30915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b="1" i="0" kern="1200" dirty="0" err="1">
              <a:solidFill>
                <a:schemeClr val="accent4">
                  <a:lumMod val="20000"/>
                  <a:lumOff val="80000"/>
                </a:schemeClr>
              </a:solidFill>
            </a:rPr>
            <a:t>Adwaith</a:t>
          </a:r>
          <a:r>
            <a:rPr lang="en-IN" sz="2000" b="1" i="0" kern="1200" dirty="0">
              <a:solidFill>
                <a:schemeClr val="accent4">
                  <a:lumMod val="20000"/>
                  <a:lumOff val="80000"/>
                </a:schemeClr>
              </a:solidFill>
            </a:rPr>
            <a:t> </a:t>
          </a:r>
          <a:r>
            <a:rPr lang="en-IN" sz="2000" b="1" i="0" kern="1200" dirty="0" err="1">
              <a:solidFill>
                <a:schemeClr val="accent4">
                  <a:lumMod val="20000"/>
                  <a:lumOff val="80000"/>
                </a:schemeClr>
              </a:solidFill>
            </a:rPr>
            <a:t>Mp</a:t>
          </a:r>
          <a:br>
            <a:rPr lang="en-IN" sz="2000" b="1" i="0" kern="1200" dirty="0">
              <a:solidFill>
                <a:schemeClr val="accent4">
                  <a:lumMod val="20000"/>
                  <a:lumOff val="80000"/>
                </a:schemeClr>
              </a:solidFill>
            </a:rPr>
          </a:br>
          <a:r>
            <a:rPr lang="en-IN" sz="2000" b="1" i="0" kern="1200" dirty="0">
              <a:solidFill>
                <a:schemeClr val="accent4">
                  <a:lumMod val="20000"/>
                  <a:lumOff val="80000"/>
                </a:schemeClr>
              </a:solidFill>
            </a:rPr>
            <a:t>Team Member</a:t>
          </a:r>
          <a:endParaRPr lang="en-IN" sz="2000" b="1" kern="1200" dirty="0">
            <a:solidFill>
              <a:schemeClr val="accent4">
                <a:lumMod val="20000"/>
                <a:lumOff val="80000"/>
              </a:schemeClr>
            </a:solidFill>
          </a:endParaRPr>
        </a:p>
      </dsp:txBody>
      <dsp:txXfrm>
        <a:off x="2091699" y="4750824"/>
        <a:ext cx="1513814" cy="309158"/>
      </dsp:txXfrm>
    </dsp:sp>
    <dsp:sp modelId="{51B9CDED-2552-4C4E-817E-ACC8B588492C}">
      <dsp:nvSpPr>
        <dsp:cNvPr id="0" name=""/>
        <dsp:cNvSpPr/>
      </dsp:nvSpPr>
      <dsp:spPr>
        <a:xfrm>
          <a:off x="4192757" y="4663873"/>
          <a:ext cx="768717" cy="483060"/>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85B82EB-B486-461A-9FCC-416BA6F0460B}">
      <dsp:nvSpPr>
        <dsp:cNvPr id="0" name=""/>
        <dsp:cNvSpPr/>
      </dsp:nvSpPr>
      <dsp:spPr>
        <a:xfrm>
          <a:off x="4192757" y="4663873"/>
          <a:ext cx="768717" cy="483060"/>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5C98E29-BA6B-47B1-BF14-E56179C04CF5}">
      <dsp:nvSpPr>
        <dsp:cNvPr id="0" name=""/>
        <dsp:cNvSpPr/>
      </dsp:nvSpPr>
      <dsp:spPr>
        <a:xfrm>
          <a:off x="3808398" y="4750824"/>
          <a:ext cx="1537435" cy="30915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b="1" i="0" kern="1200" dirty="0">
              <a:solidFill>
                <a:schemeClr val="accent4">
                  <a:lumMod val="20000"/>
                  <a:lumOff val="80000"/>
                </a:schemeClr>
              </a:solidFill>
            </a:rPr>
            <a:t>Prajwal Babu</a:t>
          </a:r>
          <a:br>
            <a:rPr lang="en-IN" sz="2000" b="1" i="0" kern="1200" dirty="0">
              <a:solidFill>
                <a:schemeClr val="accent4">
                  <a:lumMod val="20000"/>
                  <a:lumOff val="80000"/>
                </a:schemeClr>
              </a:solidFill>
            </a:rPr>
          </a:br>
          <a:r>
            <a:rPr lang="en-IN" sz="2000" b="1" i="0" kern="1200" dirty="0">
              <a:solidFill>
                <a:schemeClr val="accent4">
                  <a:lumMod val="20000"/>
                  <a:lumOff val="80000"/>
                </a:schemeClr>
              </a:solidFill>
            </a:rPr>
            <a:t>Team Member</a:t>
          </a:r>
          <a:endParaRPr lang="en-IN" sz="2000" b="1" kern="1200" dirty="0">
            <a:solidFill>
              <a:schemeClr val="accent4">
                <a:lumMod val="20000"/>
                <a:lumOff val="80000"/>
              </a:schemeClr>
            </a:solidFill>
          </a:endParaRPr>
        </a:p>
      </dsp:txBody>
      <dsp:txXfrm>
        <a:off x="3808398" y="4750824"/>
        <a:ext cx="1537435" cy="309158"/>
      </dsp:txXfrm>
    </dsp:sp>
    <dsp:sp modelId="{1E55B2C3-D148-4E13-9A81-7FE5BE806D16}">
      <dsp:nvSpPr>
        <dsp:cNvPr id="0" name=""/>
        <dsp:cNvSpPr/>
      </dsp:nvSpPr>
      <dsp:spPr>
        <a:xfrm>
          <a:off x="6003977" y="4663873"/>
          <a:ext cx="910515" cy="483060"/>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EA213F5-39B5-44B6-9305-BBCD3060EFC1}">
      <dsp:nvSpPr>
        <dsp:cNvPr id="0" name=""/>
        <dsp:cNvSpPr/>
      </dsp:nvSpPr>
      <dsp:spPr>
        <a:xfrm>
          <a:off x="6003977" y="4663873"/>
          <a:ext cx="910515" cy="483060"/>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1DA8CF9-CE4C-41BE-B940-39C8AD223E66}">
      <dsp:nvSpPr>
        <dsp:cNvPr id="0" name=""/>
        <dsp:cNvSpPr/>
      </dsp:nvSpPr>
      <dsp:spPr>
        <a:xfrm>
          <a:off x="5548719" y="4750824"/>
          <a:ext cx="1821030" cy="30915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b="1" i="0" kern="1200" dirty="0">
              <a:solidFill>
                <a:schemeClr val="accent4">
                  <a:lumMod val="20000"/>
                  <a:lumOff val="80000"/>
                </a:schemeClr>
              </a:solidFill>
            </a:rPr>
            <a:t>Rathan Nayaka C</a:t>
          </a:r>
          <a:br>
            <a:rPr lang="en-IN" sz="2000" b="1" i="0" kern="1200" dirty="0">
              <a:solidFill>
                <a:schemeClr val="accent4">
                  <a:lumMod val="20000"/>
                  <a:lumOff val="80000"/>
                </a:schemeClr>
              </a:solidFill>
            </a:rPr>
          </a:br>
          <a:r>
            <a:rPr lang="en-IN" sz="2000" b="1" i="0" kern="1200" dirty="0">
              <a:solidFill>
                <a:schemeClr val="accent4">
                  <a:lumMod val="20000"/>
                  <a:lumOff val="80000"/>
                </a:schemeClr>
              </a:solidFill>
            </a:rPr>
            <a:t>Team Member</a:t>
          </a:r>
          <a:endParaRPr lang="en-IN" sz="2000" b="1" kern="1200" dirty="0">
            <a:solidFill>
              <a:schemeClr val="accent4">
                <a:lumMod val="20000"/>
                <a:lumOff val="80000"/>
              </a:schemeClr>
            </a:solidFill>
          </a:endParaRPr>
        </a:p>
      </dsp:txBody>
      <dsp:txXfrm>
        <a:off x="5548719" y="4750824"/>
        <a:ext cx="1821030" cy="309158"/>
      </dsp:txXfrm>
    </dsp:sp>
    <dsp:sp modelId="{00013DCE-132D-42FF-9150-0A3919C62A78}">
      <dsp:nvSpPr>
        <dsp:cNvPr id="0" name=""/>
        <dsp:cNvSpPr/>
      </dsp:nvSpPr>
      <dsp:spPr>
        <a:xfrm>
          <a:off x="7989052" y="4663873"/>
          <a:ext cx="832834" cy="483060"/>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F8A5585-C5A4-42DE-93E2-0272F4B4299A}">
      <dsp:nvSpPr>
        <dsp:cNvPr id="0" name=""/>
        <dsp:cNvSpPr/>
      </dsp:nvSpPr>
      <dsp:spPr>
        <a:xfrm>
          <a:off x="7989052" y="4663873"/>
          <a:ext cx="832834" cy="483060"/>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15D50BE-239B-4772-B2FD-E1D45FA3570E}">
      <dsp:nvSpPr>
        <dsp:cNvPr id="0" name=""/>
        <dsp:cNvSpPr/>
      </dsp:nvSpPr>
      <dsp:spPr>
        <a:xfrm>
          <a:off x="7572635" y="4750824"/>
          <a:ext cx="1665668" cy="30915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b="1" i="0" kern="1200" dirty="0">
              <a:solidFill>
                <a:schemeClr val="accent4">
                  <a:lumMod val="20000"/>
                  <a:lumOff val="80000"/>
                </a:schemeClr>
              </a:solidFill>
            </a:rPr>
            <a:t>Megha </a:t>
          </a:r>
          <a:r>
            <a:rPr lang="en-IN" sz="2000" b="1" i="0" kern="1200" dirty="0" err="1">
              <a:solidFill>
                <a:schemeClr val="accent4">
                  <a:lumMod val="20000"/>
                  <a:lumOff val="80000"/>
                </a:schemeClr>
              </a:solidFill>
            </a:rPr>
            <a:t>Kulakarni</a:t>
          </a:r>
          <a:br>
            <a:rPr lang="en-IN" sz="2000" b="1" i="0" kern="1200" dirty="0">
              <a:solidFill>
                <a:schemeClr val="accent4">
                  <a:lumMod val="20000"/>
                  <a:lumOff val="80000"/>
                </a:schemeClr>
              </a:solidFill>
            </a:rPr>
          </a:br>
          <a:r>
            <a:rPr lang="en-IN" sz="2000" b="1" i="0" kern="1200" dirty="0">
              <a:solidFill>
                <a:schemeClr val="accent4">
                  <a:lumMod val="20000"/>
                  <a:lumOff val="80000"/>
                </a:schemeClr>
              </a:solidFill>
            </a:rPr>
            <a:t>Team Member</a:t>
          </a:r>
          <a:endParaRPr lang="en-IN" sz="2000" b="1" kern="1200" dirty="0">
            <a:solidFill>
              <a:schemeClr val="accent4">
                <a:lumMod val="20000"/>
                <a:lumOff val="80000"/>
              </a:schemeClr>
            </a:solidFill>
          </a:endParaRPr>
        </a:p>
      </dsp:txBody>
      <dsp:txXfrm>
        <a:off x="7572635" y="4750824"/>
        <a:ext cx="1665668" cy="309158"/>
      </dsp:txXfrm>
    </dsp:sp>
    <dsp:sp modelId="{79B4748D-3354-45C8-B9F6-0A756036FF45}">
      <dsp:nvSpPr>
        <dsp:cNvPr id="0" name=""/>
        <dsp:cNvSpPr/>
      </dsp:nvSpPr>
      <dsp:spPr>
        <a:xfrm>
          <a:off x="9808709" y="4663873"/>
          <a:ext cx="735038" cy="489122"/>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0BD59D6-75DF-4249-BA02-9ECD22A3DDAF}">
      <dsp:nvSpPr>
        <dsp:cNvPr id="0" name=""/>
        <dsp:cNvSpPr/>
      </dsp:nvSpPr>
      <dsp:spPr>
        <a:xfrm>
          <a:off x="9808709" y="4663873"/>
          <a:ext cx="735038" cy="489122"/>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ED5B975-53B5-460D-B1A0-B86E797C9F58}">
      <dsp:nvSpPr>
        <dsp:cNvPr id="0" name=""/>
        <dsp:cNvSpPr/>
      </dsp:nvSpPr>
      <dsp:spPr>
        <a:xfrm>
          <a:off x="9441189" y="4751915"/>
          <a:ext cx="1470077" cy="31303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b="1" i="0" kern="1200" dirty="0">
              <a:solidFill>
                <a:schemeClr val="accent4">
                  <a:lumMod val="20000"/>
                  <a:lumOff val="80000"/>
                </a:schemeClr>
              </a:solidFill>
            </a:rPr>
            <a:t>Shiva Kumar</a:t>
          </a:r>
          <a:br>
            <a:rPr lang="en-IN" sz="2000" b="1" i="0" kern="1200" dirty="0">
              <a:solidFill>
                <a:schemeClr val="accent4">
                  <a:lumMod val="20000"/>
                  <a:lumOff val="80000"/>
                </a:schemeClr>
              </a:solidFill>
            </a:rPr>
          </a:br>
          <a:r>
            <a:rPr lang="en-IN" sz="2000" b="1" i="0" kern="1200" dirty="0">
              <a:solidFill>
                <a:schemeClr val="accent4">
                  <a:lumMod val="20000"/>
                  <a:lumOff val="80000"/>
                </a:schemeClr>
              </a:solidFill>
            </a:rPr>
            <a:t>Team Member </a:t>
          </a:r>
          <a:endParaRPr lang="en-IN" sz="2000" b="1" kern="1200" dirty="0">
            <a:solidFill>
              <a:schemeClr val="accent4">
                <a:lumMod val="20000"/>
                <a:lumOff val="80000"/>
              </a:schemeClr>
            </a:solidFill>
          </a:endParaRPr>
        </a:p>
      </dsp:txBody>
      <dsp:txXfrm>
        <a:off x="9441189" y="4751915"/>
        <a:ext cx="1470077" cy="313038"/>
      </dsp:txXfrm>
    </dsp:sp>
    <dsp:sp modelId="{D11A6141-2775-40CB-A3B6-041763DED007}">
      <dsp:nvSpPr>
        <dsp:cNvPr id="0" name=""/>
        <dsp:cNvSpPr/>
      </dsp:nvSpPr>
      <dsp:spPr>
        <a:xfrm>
          <a:off x="11355683" y="4663873"/>
          <a:ext cx="483060" cy="483060"/>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E4A80BF-D59A-402D-B7F9-FB3A2588302F}">
      <dsp:nvSpPr>
        <dsp:cNvPr id="0" name=""/>
        <dsp:cNvSpPr/>
      </dsp:nvSpPr>
      <dsp:spPr>
        <a:xfrm>
          <a:off x="11355683" y="4663873"/>
          <a:ext cx="483060" cy="483060"/>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7CED30F-099F-48FD-A0C4-DEA2FFF6FEE9}">
      <dsp:nvSpPr>
        <dsp:cNvPr id="0" name=""/>
        <dsp:cNvSpPr/>
      </dsp:nvSpPr>
      <dsp:spPr>
        <a:xfrm>
          <a:off x="11114153" y="4750824"/>
          <a:ext cx="966120" cy="30915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b="1" i="0" kern="1200" dirty="0">
              <a:solidFill>
                <a:schemeClr val="accent4">
                  <a:lumMod val="20000"/>
                  <a:lumOff val="80000"/>
                </a:schemeClr>
              </a:solidFill>
            </a:rPr>
            <a:t>Dheeraj</a:t>
          </a:r>
          <a:br>
            <a:rPr lang="en-IN" sz="2000" b="1" i="0" kern="1200" dirty="0">
              <a:solidFill>
                <a:schemeClr val="accent4">
                  <a:lumMod val="20000"/>
                  <a:lumOff val="80000"/>
                </a:schemeClr>
              </a:solidFill>
            </a:rPr>
          </a:br>
          <a:r>
            <a:rPr lang="en-IN" sz="2000" b="1" i="0" kern="1200" dirty="0">
              <a:solidFill>
                <a:schemeClr val="accent4">
                  <a:lumMod val="20000"/>
                  <a:lumOff val="80000"/>
                </a:schemeClr>
              </a:solidFill>
            </a:rPr>
            <a:t>Team Member</a:t>
          </a:r>
          <a:endParaRPr lang="en-IN" sz="2000" b="1" kern="1200" dirty="0">
            <a:solidFill>
              <a:schemeClr val="accent4">
                <a:lumMod val="20000"/>
                <a:lumOff val="80000"/>
              </a:schemeClr>
            </a:solidFill>
          </a:endParaRPr>
        </a:p>
      </dsp:txBody>
      <dsp:txXfrm>
        <a:off x="11114153" y="4750824"/>
        <a:ext cx="966120" cy="309158"/>
      </dsp:txXfrm>
    </dsp:sp>
    <dsp:sp modelId="{BD80C453-9D24-4DBC-98FD-05F1BCDD198A}">
      <dsp:nvSpPr>
        <dsp:cNvPr id="0" name=""/>
        <dsp:cNvSpPr/>
      </dsp:nvSpPr>
      <dsp:spPr>
        <a:xfrm>
          <a:off x="4270056" y="3017221"/>
          <a:ext cx="1113381" cy="1181526"/>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DBA10AC-39A9-45E2-B517-8A99A823A699}">
      <dsp:nvSpPr>
        <dsp:cNvPr id="0" name=""/>
        <dsp:cNvSpPr/>
      </dsp:nvSpPr>
      <dsp:spPr>
        <a:xfrm>
          <a:off x="4270056" y="3017221"/>
          <a:ext cx="1113381" cy="1181526"/>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EE01408-5F09-44B8-BE39-C230293B8D70}">
      <dsp:nvSpPr>
        <dsp:cNvPr id="0" name=""/>
        <dsp:cNvSpPr/>
      </dsp:nvSpPr>
      <dsp:spPr>
        <a:xfrm>
          <a:off x="3713366" y="3229896"/>
          <a:ext cx="2226762" cy="756177"/>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b="1" kern="1200" dirty="0" err="1">
              <a:solidFill>
                <a:schemeClr val="accent4">
                  <a:lumMod val="20000"/>
                  <a:lumOff val="80000"/>
                </a:schemeClr>
              </a:solidFill>
            </a:rPr>
            <a:t>Bapuram</a:t>
          </a:r>
          <a:r>
            <a:rPr lang="en-IN" sz="2000" b="1" kern="1200" dirty="0">
              <a:solidFill>
                <a:schemeClr val="accent4">
                  <a:lumMod val="20000"/>
                  <a:lumOff val="80000"/>
                </a:schemeClr>
              </a:solidFill>
            </a:rPr>
            <a:t> Pallavi</a:t>
          </a:r>
          <a:br>
            <a:rPr lang="en-IN" sz="2000" b="1" kern="1200" dirty="0">
              <a:solidFill>
                <a:schemeClr val="accent4">
                  <a:lumMod val="20000"/>
                  <a:lumOff val="80000"/>
                </a:schemeClr>
              </a:solidFill>
            </a:rPr>
          </a:br>
          <a:r>
            <a:rPr lang="en-IN" sz="2000" b="1" kern="1200" dirty="0">
              <a:solidFill>
                <a:schemeClr val="accent4">
                  <a:lumMod val="20000"/>
                  <a:lumOff val="80000"/>
                </a:schemeClr>
              </a:solidFill>
            </a:rPr>
            <a:t>Project Coordinator</a:t>
          </a:r>
        </a:p>
      </dsp:txBody>
      <dsp:txXfrm>
        <a:off x="3713366" y="3229896"/>
        <a:ext cx="2226762" cy="7561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61A128-4BC1-44A3-99FB-AEB2FEE125A1}">
      <dsp:nvSpPr>
        <dsp:cNvPr id="0" name=""/>
        <dsp:cNvSpPr/>
      </dsp:nvSpPr>
      <dsp:spPr>
        <a:xfrm>
          <a:off x="914399" y="0"/>
          <a:ext cx="10363199" cy="6054359"/>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06DC50-5D8A-4680-8E49-6B7814E94594}">
      <dsp:nvSpPr>
        <dsp:cNvPr id="0" name=""/>
        <dsp:cNvSpPr/>
      </dsp:nvSpPr>
      <dsp:spPr>
        <a:xfrm>
          <a:off x="6087" y="1531922"/>
          <a:ext cx="4337816" cy="2990514"/>
        </a:xfrm>
        <a:prstGeom prst="roundRect">
          <a:avLst/>
        </a:prstGeom>
        <a:solidFill>
          <a:schemeClr val="bg2">
            <a:lumMod val="1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IN" sz="3200" b="1" u="sng" kern="1200" dirty="0"/>
            <a:t>Removed Unwanted columns/Features</a:t>
          </a:r>
        </a:p>
        <a:p>
          <a:pPr marL="0" lvl="0" indent="0" algn="ctr" defTabSz="1422400">
            <a:lnSpc>
              <a:spcPct val="90000"/>
            </a:lnSpc>
            <a:spcBef>
              <a:spcPct val="0"/>
            </a:spcBef>
            <a:spcAft>
              <a:spcPct val="35000"/>
            </a:spcAft>
            <a:buNone/>
          </a:pPr>
          <a:br>
            <a:rPr lang="en-IN" sz="3400" b="1" kern="1200" dirty="0"/>
          </a:br>
          <a:r>
            <a:rPr lang="en-IN" sz="2000" b="1" kern="1200" dirty="0"/>
            <a:t>Removed columns: </a:t>
          </a:r>
          <a:br>
            <a:rPr lang="en-IN" sz="2000" b="1" kern="1200" dirty="0"/>
          </a:br>
          <a:r>
            <a:rPr lang="en-IN" sz="2000" b="1" kern="1200" dirty="0" err="1"/>
            <a:t>Index_No</a:t>
          </a:r>
          <a:r>
            <a:rPr lang="en-IN" sz="2000" b="1" kern="1200" dirty="0"/>
            <a:t>, </a:t>
          </a:r>
          <a:r>
            <a:rPr lang="en-IN" sz="2000" b="1" kern="1200" dirty="0" err="1"/>
            <a:t>File_name</a:t>
          </a:r>
          <a:r>
            <a:rPr lang="en-IN" sz="2000" b="1" kern="1200" dirty="0"/>
            <a:t>, </a:t>
          </a:r>
          <a:r>
            <a:rPr lang="en-IN" sz="2000" b="1" kern="1200" dirty="0" err="1"/>
            <a:t>Messiage_id</a:t>
          </a:r>
          <a:r>
            <a:rPr lang="en-IN" sz="2000" b="1" kern="1200" dirty="0"/>
            <a:t>) </a:t>
          </a:r>
        </a:p>
      </dsp:txBody>
      <dsp:txXfrm>
        <a:off x="152072" y="1677907"/>
        <a:ext cx="4045846" cy="2698544"/>
      </dsp:txXfrm>
    </dsp:sp>
    <dsp:sp modelId="{25EA9ABE-E61A-4D95-A1BF-05A36226DEA7}">
      <dsp:nvSpPr>
        <dsp:cNvPr id="0" name=""/>
        <dsp:cNvSpPr/>
      </dsp:nvSpPr>
      <dsp:spPr>
        <a:xfrm>
          <a:off x="4650305" y="1553100"/>
          <a:ext cx="3442788" cy="2948158"/>
        </a:xfrm>
        <a:prstGeom prst="roundRect">
          <a:avLst/>
        </a:prstGeom>
        <a:solidFill>
          <a:schemeClr val="bg2">
            <a:lumMod val="1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IN" sz="3600" b="1" u="sng" kern="1200" dirty="0"/>
            <a:t>Removed Duplicates</a:t>
          </a:r>
        </a:p>
        <a:p>
          <a:pPr marL="0" lvl="0" indent="0" algn="ctr" defTabSz="1600200">
            <a:lnSpc>
              <a:spcPct val="90000"/>
            </a:lnSpc>
            <a:spcBef>
              <a:spcPct val="0"/>
            </a:spcBef>
            <a:spcAft>
              <a:spcPct val="35000"/>
            </a:spcAft>
            <a:buNone/>
          </a:pPr>
          <a:br>
            <a:rPr lang="en-IN" sz="2800" b="1" kern="1200" dirty="0"/>
          </a:br>
          <a:r>
            <a:rPr lang="en-IN" sz="2000" b="1" kern="1200" dirty="0"/>
            <a:t>Shape of the data before (48076, 2) </a:t>
          </a:r>
          <a:br>
            <a:rPr lang="en-IN" sz="2000" b="1" kern="1200" dirty="0"/>
          </a:br>
          <a:r>
            <a:rPr lang="en-IN" sz="2000" b="1" kern="1200" dirty="0"/>
            <a:t>Shape of the data After (24656, 2)</a:t>
          </a:r>
          <a:endParaRPr lang="en-IN" sz="2800" b="1" kern="1200" dirty="0"/>
        </a:p>
      </dsp:txBody>
      <dsp:txXfrm>
        <a:off x="4794222" y="1697017"/>
        <a:ext cx="3154954" cy="2660324"/>
      </dsp:txXfrm>
    </dsp:sp>
    <dsp:sp modelId="{60544015-11FE-4D59-96FB-8FC7AFB8C3E5}">
      <dsp:nvSpPr>
        <dsp:cNvPr id="0" name=""/>
        <dsp:cNvSpPr/>
      </dsp:nvSpPr>
      <dsp:spPr>
        <a:xfrm>
          <a:off x="8507019" y="1816307"/>
          <a:ext cx="3678892" cy="2421743"/>
        </a:xfrm>
        <a:prstGeom prst="roundRect">
          <a:avLst/>
        </a:prstGeom>
        <a:solidFill>
          <a:schemeClr val="bg2">
            <a:lumMod val="1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IN" sz="6500" b="1" kern="1200" dirty="0">
              <a:solidFill>
                <a:srgbClr val="0070C0"/>
              </a:solidFill>
            </a:rPr>
            <a:t>.</a:t>
          </a:r>
        </a:p>
      </dsp:txBody>
      <dsp:txXfrm>
        <a:off x="8625239" y="1934527"/>
        <a:ext cx="3442452" cy="21853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90EBE0-E8BD-44BA-B860-1D60199A5070}">
      <dsp:nvSpPr>
        <dsp:cNvPr id="0" name=""/>
        <dsp:cNvSpPr/>
      </dsp:nvSpPr>
      <dsp:spPr>
        <a:xfrm rot="5400000">
          <a:off x="1128557" y="946129"/>
          <a:ext cx="1483163" cy="178683"/>
        </a:xfrm>
        <a:prstGeom prst="rect">
          <a:avLst/>
        </a:prstGeom>
        <a:gradFill rotWithShape="0">
          <a:gsLst>
            <a:gs pos="0">
              <a:schemeClr val="accent1">
                <a:tint val="60000"/>
                <a:hueOff val="0"/>
                <a:satOff val="0"/>
                <a:lumOff val="0"/>
                <a:alphaOff val="0"/>
                <a:lumMod val="110000"/>
                <a:satMod val="105000"/>
                <a:tint val="67000"/>
              </a:schemeClr>
            </a:gs>
            <a:gs pos="50000">
              <a:schemeClr val="accent1">
                <a:tint val="60000"/>
                <a:hueOff val="0"/>
                <a:satOff val="0"/>
                <a:lumOff val="0"/>
                <a:alphaOff val="0"/>
                <a:lumMod val="105000"/>
                <a:satMod val="103000"/>
                <a:tint val="73000"/>
              </a:schemeClr>
            </a:gs>
            <a:gs pos="100000">
              <a:schemeClr val="accent1">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BC12DB9C-A5F9-49BA-AEA8-7F9871A6E538}">
      <dsp:nvSpPr>
        <dsp:cNvPr id="0" name=""/>
        <dsp:cNvSpPr/>
      </dsp:nvSpPr>
      <dsp:spPr>
        <a:xfrm>
          <a:off x="973812" y="148"/>
          <a:ext cx="2978011" cy="1191220"/>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b="1" i="1" kern="1200" dirty="0">
              <a:latin typeface="ADLaM Display" panose="02010000000000000000" pitchFamily="2" charset="0"/>
              <a:ea typeface="ADLaM Display" panose="02010000000000000000" pitchFamily="2" charset="0"/>
              <a:cs typeface="ADLaM Display" panose="02010000000000000000" pitchFamily="2" charset="0"/>
            </a:rPr>
            <a:t>Tokenization</a:t>
          </a:r>
          <a:endParaRPr lang="en-IN" sz="2400" b="1" kern="1200" dirty="0">
            <a:latin typeface="ADLaM Display" panose="02010000000000000000" pitchFamily="2" charset="0"/>
            <a:ea typeface="ADLaM Display" panose="02010000000000000000" pitchFamily="2" charset="0"/>
            <a:cs typeface="ADLaM Display" panose="02010000000000000000" pitchFamily="2" charset="0"/>
          </a:endParaRPr>
        </a:p>
      </dsp:txBody>
      <dsp:txXfrm>
        <a:off x="1008702" y="35038"/>
        <a:ext cx="2908231" cy="1121440"/>
      </dsp:txXfrm>
    </dsp:sp>
    <dsp:sp modelId="{D0A22E74-9D32-4594-8225-8600044D94F3}">
      <dsp:nvSpPr>
        <dsp:cNvPr id="0" name=""/>
        <dsp:cNvSpPr/>
      </dsp:nvSpPr>
      <dsp:spPr>
        <a:xfrm rot="5400000">
          <a:off x="1128557" y="2435154"/>
          <a:ext cx="1483163" cy="178683"/>
        </a:xfrm>
        <a:prstGeom prst="rect">
          <a:avLst/>
        </a:prstGeom>
        <a:gradFill rotWithShape="0">
          <a:gsLst>
            <a:gs pos="0">
              <a:schemeClr val="accent1">
                <a:tint val="60000"/>
                <a:hueOff val="0"/>
                <a:satOff val="0"/>
                <a:lumOff val="0"/>
                <a:alphaOff val="0"/>
                <a:lumMod val="110000"/>
                <a:satMod val="105000"/>
                <a:tint val="67000"/>
              </a:schemeClr>
            </a:gs>
            <a:gs pos="50000">
              <a:schemeClr val="accent1">
                <a:tint val="60000"/>
                <a:hueOff val="0"/>
                <a:satOff val="0"/>
                <a:lumOff val="0"/>
                <a:alphaOff val="0"/>
                <a:lumMod val="105000"/>
                <a:satMod val="103000"/>
                <a:tint val="73000"/>
              </a:schemeClr>
            </a:gs>
            <a:gs pos="100000">
              <a:schemeClr val="accent1">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C06E9F3B-A50A-433D-9950-32AE2EB8D8B6}">
      <dsp:nvSpPr>
        <dsp:cNvPr id="0" name=""/>
        <dsp:cNvSpPr/>
      </dsp:nvSpPr>
      <dsp:spPr>
        <a:xfrm>
          <a:off x="973812" y="1489174"/>
          <a:ext cx="2978011" cy="1191220"/>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b="1" i="1" kern="1200" dirty="0">
              <a:latin typeface="ADLaM Display" panose="02010000000000000000" pitchFamily="2" charset="0"/>
              <a:ea typeface="ADLaM Display" panose="02010000000000000000" pitchFamily="2" charset="0"/>
              <a:cs typeface="ADLaM Display" panose="02010000000000000000" pitchFamily="2" charset="0"/>
            </a:rPr>
            <a:t>Stop word removal</a:t>
          </a:r>
          <a:endParaRPr lang="en-IN" sz="2400" b="1" kern="1200" dirty="0">
            <a:latin typeface="ADLaM Display" panose="02010000000000000000" pitchFamily="2" charset="0"/>
            <a:ea typeface="ADLaM Display" panose="02010000000000000000" pitchFamily="2" charset="0"/>
            <a:cs typeface="ADLaM Display" panose="02010000000000000000" pitchFamily="2" charset="0"/>
          </a:endParaRPr>
        </a:p>
      </dsp:txBody>
      <dsp:txXfrm>
        <a:off x="1008702" y="1524064"/>
        <a:ext cx="2908231" cy="1121440"/>
      </dsp:txXfrm>
    </dsp:sp>
    <dsp:sp modelId="{D0B196C4-FF13-47B7-A241-BFC1CE115755}">
      <dsp:nvSpPr>
        <dsp:cNvPr id="0" name=""/>
        <dsp:cNvSpPr/>
      </dsp:nvSpPr>
      <dsp:spPr>
        <a:xfrm rot="5400000">
          <a:off x="1128557" y="3924180"/>
          <a:ext cx="1483163" cy="178683"/>
        </a:xfrm>
        <a:prstGeom prst="rect">
          <a:avLst/>
        </a:prstGeom>
        <a:gradFill rotWithShape="0">
          <a:gsLst>
            <a:gs pos="0">
              <a:schemeClr val="accent1">
                <a:tint val="60000"/>
                <a:hueOff val="0"/>
                <a:satOff val="0"/>
                <a:lumOff val="0"/>
                <a:alphaOff val="0"/>
                <a:lumMod val="110000"/>
                <a:satMod val="105000"/>
                <a:tint val="67000"/>
              </a:schemeClr>
            </a:gs>
            <a:gs pos="50000">
              <a:schemeClr val="accent1">
                <a:tint val="60000"/>
                <a:hueOff val="0"/>
                <a:satOff val="0"/>
                <a:lumOff val="0"/>
                <a:alphaOff val="0"/>
                <a:lumMod val="105000"/>
                <a:satMod val="103000"/>
                <a:tint val="73000"/>
              </a:schemeClr>
            </a:gs>
            <a:gs pos="100000">
              <a:schemeClr val="accent1">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CB0B0414-2D25-4221-8662-7C843E45E774}">
      <dsp:nvSpPr>
        <dsp:cNvPr id="0" name=""/>
        <dsp:cNvSpPr/>
      </dsp:nvSpPr>
      <dsp:spPr>
        <a:xfrm>
          <a:off x="973812" y="2978199"/>
          <a:ext cx="2978011" cy="1191220"/>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b="1" i="1" kern="1200" dirty="0">
              <a:latin typeface="ADLaM Display" panose="02010000000000000000" pitchFamily="2" charset="0"/>
              <a:ea typeface="ADLaM Display" panose="02010000000000000000" pitchFamily="2" charset="0"/>
              <a:cs typeface="ADLaM Display" panose="02010000000000000000" pitchFamily="2" charset="0"/>
            </a:rPr>
            <a:t>Transforming to lowercase</a:t>
          </a:r>
          <a:endParaRPr lang="en-IN" sz="2400" b="1" kern="1200" dirty="0">
            <a:latin typeface="ADLaM Display" panose="02010000000000000000" pitchFamily="2" charset="0"/>
            <a:ea typeface="ADLaM Display" panose="02010000000000000000" pitchFamily="2" charset="0"/>
            <a:cs typeface="ADLaM Display" panose="02010000000000000000" pitchFamily="2" charset="0"/>
          </a:endParaRPr>
        </a:p>
      </dsp:txBody>
      <dsp:txXfrm>
        <a:off x="1008702" y="3013089"/>
        <a:ext cx="2908231" cy="1121440"/>
      </dsp:txXfrm>
    </dsp:sp>
    <dsp:sp modelId="{140BB498-849F-4DF8-A4FF-36DF4DDE2E7D}">
      <dsp:nvSpPr>
        <dsp:cNvPr id="0" name=""/>
        <dsp:cNvSpPr/>
      </dsp:nvSpPr>
      <dsp:spPr>
        <a:xfrm>
          <a:off x="1874535" y="4668692"/>
          <a:ext cx="3624388" cy="178683"/>
        </a:xfrm>
        <a:prstGeom prst="rect">
          <a:avLst/>
        </a:prstGeom>
        <a:gradFill rotWithShape="0">
          <a:gsLst>
            <a:gs pos="0">
              <a:schemeClr val="accent1">
                <a:tint val="60000"/>
                <a:hueOff val="0"/>
                <a:satOff val="0"/>
                <a:lumOff val="0"/>
                <a:alphaOff val="0"/>
                <a:lumMod val="110000"/>
                <a:satMod val="105000"/>
                <a:tint val="67000"/>
              </a:schemeClr>
            </a:gs>
            <a:gs pos="50000">
              <a:schemeClr val="accent1">
                <a:tint val="60000"/>
                <a:hueOff val="0"/>
                <a:satOff val="0"/>
                <a:lumOff val="0"/>
                <a:alphaOff val="0"/>
                <a:lumMod val="105000"/>
                <a:satMod val="103000"/>
                <a:tint val="73000"/>
              </a:schemeClr>
            </a:gs>
            <a:gs pos="100000">
              <a:schemeClr val="accent1">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1A164098-9FE4-454E-B75D-948FF7E6A4B4}">
      <dsp:nvSpPr>
        <dsp:cNvPr id="0" name=""/>
        <dsp:cNvSpPr/>
      </dsp:nvSpPr>
      <dsp:spPr>
        <a:xfrm>
          <a:off x="973812" y="4467224"/>
          <a:ext cx="2978011" cy="1191220"/>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b="1" i="1" kern="1200">
              <a:latin typeface="ADLaM Display" panose="02010000000000000000" pitchFamily="2" charset="0"/>
              <a:ea typeface="ADLaM Display" panose="02010000000000000000" pitchFamily="2" charset="0"/>
              <a:cs typeface="ADLaM Display" panose="02010000000000000000" pitchFamily="2" charset="0"/>
            </a:rPr>
            <a:t>Lemmatizing</a:t>
          </a:r>
          <a:endParaRPr lang="en-IN" sz="2400" b="1" kern="1200" dirty="0">
            <a:latin typeface="ADLaM Display" panose="02010000000000000000" pitchFamily="2" charset="0"/>
            <a:ea typeface="ADLaM Display" panose="02010000000000000000" pitchFamily="2" charset="0"/>
            <a:cs typeface="ADLaM Display" panose="02010000000000000000" pitchFamily="2" charset="0"/>
          </a:endParaRPr>
        </a:p>
      </dsp:txBody>
      <dsp:txXfrm>
        <a:off x="1008702" y="4502114"/>
        <a:ext cx="2908231" cy="1121440"/>
      </dsp:txXfrm>
    </dsp:sp>
    <dsp:sp modelId="{C280128A-3342-4BE1-94AC-53213B4C5A62}">
      <dsp:nvSpPr>
        <dsp:cNvPr id="0" name=""/>
        <dsp:cNvSpPr/>
      </dsp:nvSpPr>
      <dsp:spPr>
        <a:xfrm rot="16200000">
          <a:off x="4761739" y="3924180"/>
          <a:ext cx="1483163" cy="178683"/>
        </a:xfrm>
        <a:prstGeom prst="rect">
          <a:avLst/>
        </a:prstGeom>
        <a:gradFill rotWithShape="0">
          <a:gsLst>
            <a:gs pos="0">
              <a:schemeClr val="accent1">
                <a:tint val="60000"/>
                <a:hueOff val="0"/>
                <a:satOff val="0"/>
                <a:lumOff val="0"/>
                <a:alphaOff val="0"/>
                <a:lumMod val="110000"/>
                <a:satMod val="105000"/>
                <a:tint val="67000"/>
              </a:schemeClr>
            </a:gs>
            <a:gs pos="50000">
              <a:schemeClr val="accent1">
                <a:tint val="60000"/>
                <a:hueOff val="0"/>
                <a:satOff val="0"/>
                <a:lumOff val="0"/>
                <a:alphaOff val="0"/>
                <a:lumMod val="105000"/>
                <a:satMod val="103000"/>
                <a:tint val="73000"/>
              </a:schemeClr>
            </a:gs>
            <a:gs pos="100000">
              <a:schemeClr val="accent1">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8ABD4ECD-96F1-4E20-B15F-F45F4A39EAE8}">
      <dsp:nvSpPr>
        <dsp:cNvPr id="0" name=""/>
        <dsp:cNvSpPr/>
      </dsp:nvSpPr>
      <dsp:spPr>
        <a:xfrm>
          <a:off x="4606994" y="4467224"/>
          <a:ext cx="2978011" cy="1191220"/>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b="1" i="1" kern="1200" dirty="0">
              <a:latin typeface="ADLaM Display" panose="02010000000000000000" pitchFamily="2" charset="0"/>
              <a:ea typeface="ADLaM Display" panose="02010000000000000000" pitchFamily="2" charset="0"/>
              <a:cs typeface="ADLaM Display" panose="02010000000000000000" pitchFamily="2" charset="0"/>
            </a:rPr>
            <a:t>Removing unwanted spaces</a:t>
          </a:r>
          <a:endParaRPr lang="en-IN" sz="2400" b="1" kern="1200" dirty="0">
            <a:latin typeface="ADLaM Display" panose="02010000000000000000" pitchFamily="2" charset="0"/>
            <a:ea typeface="ADLaM Display" panose="02010000000000000000" pitchFamily="2" charset="0"/>
            <a:cs typeface="ADLaM Display" panose="02010000000000000000" pitchFamily="2" charset="0"/>
          </a:endParaRPr>
        </a:p>
      </dsp:txBody>
      <dsp:txXfrm>
        <a:off x="4641884" y="4502114"/>
        <a:ext cx="2908231" cy="1121440"/>
      </dsp:txXfrm>
    </dsp:sp>
    <dsp:sp modelId="{009CAF67-6BCD-4593-A59C-0CC8FE07993E}">
      <dsp:nvSpPr>
        <dsp:cNvPr id="0" name=""/>
        <dsp:cNvSpPr/>
      </dsp:nvSpPr>
      <dsp:spPr>
        <a:xfrm rot="16200000">
          <a:off x="4761739" y="2435154"/>
          <a:ext cx="1483163" cy="178683"/>
        </a:xfrm>
        <a:prstGeom prst="rect">
          <a:avLst/>
        </a:prstGeom>
        <a:gradFill rotWithShape="0">
          <a:gsLst>
            <a:gs pos="0">
              <a:schemeClr val="accent1">
                <a:tint val="60000"/>
                <a:hueOff val="0"/>
                <a:satOff val="0"/>
                <a:lumOff val="0"/>
                <a:alphaOff val="0"/>
                <a:lumMod val="110000"/>
                <a:satMod val="105000"/>
                <a:tint val="67000"/>
              </a:schemeClr>
            </a:gs>
            <a:gs pos="50000">
              <a:schemeClr val="accent1">
                <a:tint val="60000"/>
                <a:hueOff val="0"/>
                <a:satOff val="0"/>
                <a:lumOff val="0"/>
                <a:alphaOff val="0"/>
                <a:lumMod val="105000"/>
                <a:satMod val="103000"/>
                <a:tint val="73000"/>
              </a:schemeClr>
            </a:gs>
            <a:gs pos="100000">
              <a:schemeClr val="accent1">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727D2ADE-706A-4446-98D9-33C823650960}">
      <dsp:nvSpPr>
        <dsp:cNvPr id="0" name=""/>
        <dsp:cNvSpPr/>
      </dsp:nvSpPr>
      <dsp:spPr>
        <a:xfrm>
          <a:off x="4606994" y="2978199"/>
          <a:ext cx="2978011" cy="1191220"/>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b="1" i="1" kern="1200">
              <a:latin typeface="ADLaM Display" panose="02010000000000000000" pitchFamily="2" charset="0"/>
              <a:ea typeface="ADLaM Display" panose="02010000000000000000" pitchFamily="2" charset="0"/>
              <a:cs typeface="ADLaM Display" panose="02010000000000000000" pitchFamily="2" charset="0"/>
            </a:rPr>
            <a:t>Removing numeric values</a:t>
          </a:r>
          <a:endParaRPr lang="en-IN" sz="2400" b="1" kern="1200" dirty="0">
            <a:latin typeface="ADLaM Display" panose="02010000000000000000" pitchFamily="2" charset="0"/>
            <a:ea typeface="ADLaM Display" panose="02010000000000000000" pitchFamily="2" charset="0"/>
            <a:cs typeface="ADLaM Display" panose="02010000000000000000" pitchFamily="2" charset="0"/>
          </a:endParaRPr>
        </a:p>
      </dsp:txBody>
      <dsp:txXfrm>
        <a:off x="4641884" y="3013089"/>
        <a:ext cx="2908231" cy="1121440"/>
      </dsp:txXfrm>
    </dsp:sp>
    <dsp:sp modelId="{486087F8-CA9A-4BA0-80D0-B3BD8E83936A}">
      <dsp:nvSpPr>
        <dsp:cNvPr id="0" name=""/>
        <dsp:cNvSpPr/>
      </dsp:nvSpPr>
      <dsp:spPr>
        <a:xfrm rot="16200000">
          <a:off x="4761739" y="946129"/>
          <a:ext cx="1483163" cy="178683"/>
        </a:xfrm>
        <a:prstGeom prst="rect">
          <a:avLst/>
        </a:prstGeom>
        <a:gradFill rotWithShape="0">
          <a:gsLst>
            <a:gs pos="0">
              <a:schemeClr val="accent1">
                <a:tint val="60000"/>
                <a:hueOff val="0"/>
                <a:satOff val="0"/>
                <a:lumOff val="0"/>
                <a:alphaOff val="0"/>
                <a:lumMod val="110000"/>
                <a:satMod val="105000"/>
                <a:tint val="67000"/>
              </a:schemeClr>
            </a:gs>
            <a:gs pos="50000">
              <a:schemeClr val="accent1">
                <a:tint val="60000"/>
                <a:hueOff val="0"/>
                <a:satOff val="0"/>
                <a:lumOff val="0"/>
                <a:alphaOff val="0"/>
                <a:lumMod val="105000"/>
                <a:satMod val="103000"/>
                <a:tint val="73000"/>
              </a:schemeClr>
            </a:gs>
            <a:gs pos="100000">
              <a:schemeClr val="accent1">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7145FE1D-3B75-40D5-9026-B0A214AE79BC}">
      <dsp:nvSpPr>
        <dsp:cNvPr id="0" name=""/>
        <dsp:cNvSpPr/>
      </dsp:nvSpPr>
      <dsp:spPr>
        <a:xfrm>
          <a:off x="4606994" y="1489174"/>
          <a:ext cx="2978011" cy="1191220"/>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b="1" i="1" kern="1200">
              <a:latin typeface="ADLaM Display" panose="02010000000000000000" pitchFamily="2" charset="0"/>
              <a:ea typeface="ADLaM Display" panose="02010000000000000000" pitchFamily="2" charset="0"/>
              <a:cs typeface="ADLaM Display" panose="02010000000000000000" pitchFamily="2" charset="0"/>
            </a:rPr>
            <a:t>Removing URLs</a:t>
          </a:r>
          <a:endParaRPr lang="en-IN" sz="2400" b="1" kern="1200" dirty="0">
            <a:latin typeface="ADLaM Display" panose="02010000000000000000" pitchFamily="2" charset="0"/>
            <a:ea typeface="ADLaM Display" panose="02010000000000000000" pitchFamily="2" charset="0"/>
            <a:cs typeface="ADLaM Display" panose="02010000000000000000" pitchFamily="2" charset="0"/>
          </a:endParaRPr>
        </a:p>
      </dsp:txBody>
      <dsp:txXfrm>
        <a:off x="4641884" y="1524064"/>
        <a:ext cx="2908231" cy="1121440"/>
      </dsp:txXfrm>
    </dsp:sp>
    <dsp:sp modelId="{A76E25E4-7C6D-4AF2-AE00-4A7D8052FD89}">
      <dsp:nvSpPr>
        <dsp:cNvPr id="0" name=""/>
        <dsp:cNvSpPr/>
      </dsp:nvSpPr>
      <dsp:spPr>
        <a:xfrm>
          <a:off x="5507717" y="201616"/>
          <a:ext cx="3624388" cy="178683"/>
        </a:xfrm>
        <a:prstGeom prst="rect">
          <a:avLst/>
        </a:prstGeom>
        <a:gradFill rotWithShape="0">
          <a:gsLst>
            <a:gs pos="0">
              <a:schemeClr val="accent1">
                <a:tint val="60000"/>
                <a:hueOff val="0"/>
                <a:satOff val="0"/>
                <a:lumOff val="0"/>
                <a:alphaOff val="0"/>
                <a:lumMod val="110000"/>
                <a:satMod val="105000"/>
                <a:tint val="67000"/>
              </a:schemeClr>
            </a:gs>
            <a:gs pos="50000">
              <a:schemeClr val="accent1">
                <a:tint val="60000"/>
                <a:hueOff val="0"/>
                <a:satOff val="0"/>
                <a:lumOff val="0"/>
                <a:alphaOff val="0"/>
                <a:lumMod val="105000"/>
                <a:satMod val="103000"/>
                <a:tint val="73000"/>
              </a:schemeClr>
            </a:gs>
            <a:gs pos="100000">
              <a:schemeClr val="accent1">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2A5A7939-CDBA-40D1-B232-E22B03FD655C}">
      <dsp:nvSpPr>
        <dsp:cNvPr id="0" name=""/>
        <dsp:cNvSpPr/>
      </dsp:nvSpPr>
      <dsp:spPr>
        <a:xfrm>
          <a:off x="4606994" y="148"/>
          <a:ext cx="2978011" cy="1191220"/>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b="1" i="1" kern="1200" dirty="0">
              <a:latin typeface="ADLaM Display" panose="02010000000000000000" pitchFamily="2" charset="0"/>
              <a:ea typeface="ADLaM Display" panose="02010000000000000000" pitchFamily="2" charset="0"/>
              <a:cs typeface="ADLaM Display" panose="02010000000000000000" pitchFamily="2" charset="0"/>
            </a:rPr>
            <a:t>Removing punctuations</a:t>
          </a:r>
          <a:endParaRPr lang="en-IN" sz="2400" b="1" kern="1200" dirty="0">
            <a:latin typeface="ADLaM Display" panose="02010000000000000000" pitchFamily="2" charset="0"/>
            <a:ea typeface="ADLaM Display" panose="02010000000000000000" pitchFamily="2" charset="0"/>
            <a:cs typeface="ADLaM Display" panose="02010000000000000000" pitchFamily="2" charset="0"/>
          </a:endParaRPr>
        </a:p>
      </dsp:txBody>
      <dsp:txXfrm>
        <a:off x="4641884" y="35038"/>
        <a:ext cx="2908231" cy="1121440"/>
      </dsp:txXfrm>
    </dsp:sp>
    <dsp:sp modelId="{88A6525A-A68A-46D9-B247-882F208ECA5A}">
      <dsp:nvSpPr>
        <dsp:cNvPr id="0" name=""/>
        <dsp:cNvSpPr/>
      </dsp:nvSpPr>
      <dsp:spPr>
        <a:xfrm rot="5400000">
          <a:off x="8394921" y="946129"/>
          <a:ext cx="1483163" cy="178683"/>
        </a:xfrm>
        <a:prstGeom prst="rect">
          <a:avLst/>
        </a:prstGeom>
        <a:gradFill rotWithShape="0">
          <a:gsLst>
            <a:gs pos="0">
              <a:schemeClr val="accent1">
                <a:tint val="60000"/>
                <a:hueOff val="0"/>
                <a:satOff val="0"/>
                <a:lumOff val="0"/>
                <a:alphaOff val="0"/>
                <a:lumMod val="110000"/>
                <a:satMod val="105000"/>
                <a:tint val="67000"/>
              </a:schemeClr>
            </a:gs>
            <a:gs pos="50000">
              <a:schemeClr val="accent1">
                <a:tint val="60000"/>
                <a:hueOff val="0"/>
                <a:satOff val="0"/>
                <a:lumOff val="0"/>
                <a:alphaOff val="0"/>
                <a:lumMod val="105000"/>
                <a:satMod val="103000"/>
                <a:tint val="73000"/>
              </a:schemeClr>
            </a:gs>
            <a:gs pos="100000">
              <a:schemeClr val="accent1">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A42121BB-2066-4DC9-8B86-68AFDE31445C}">
      <dsp:nvSpPr>
        <dsp:cNvPr id="0" name=""/>
        <dsp:cNvSpPr/>
      </dsp:nvSpPr>
      <dsp:spPr>
        <a:xfrm>
          <a:off x="8240176" y="148"/>
          <a:ext cx="2978011" cy="1191220"/>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b="1" i="1" kern="1200" dirty="0">
              <a:latin typeface="ADLaM Display" panose="02010000000000000000" pitchFamily="2" charset="0"/>
              <a:ea typeface="ADLaM Display" panose="02010000000000000000" pitchFamily="2" charset="0"/>
              <a:cs typeface="ADLaM Display" panose="02010000000000000000" pitchFamily="2" charset="0"/>
            </a:rPr>
            <a:t>Removing special characters</a:t>
          </a:r>
          <a:endParaRPr lang="en-IN" sz="2400" b="1" kern="1200" dirty="0">
            <a:latin typeface="ADLaM Display" panose="02010000000000000000" pitchFamily="2" charset="0"/>
            <a:ea typeface="ADLaM Display" panose="02010000000000000000" pitchFamily="2" charset="0"/>
            <a:cs typeface="ADLaM Display" panose="02010000000000000000" pitchFamily="2" charset="0"/>
          </a:endParaRPr>
        </a:p>
      </dsp:txBody>
      <dsp:txXfrm>
        <a:off x="8275066" y="35038"/>
        <a:ext cx="2908231" cy="1121440"/>
      </dsp:txXfrm>
    </dsp:sp>
    <dsp:sp modelId="{3EF62379-94F7-4CD9-8FC2-3BB3A06C5F88}">
      <dsp:nvSpPr>
        <dsp:cNvPr id="0" name=""/>
        <dsp:cNvSpPr/>
      </dsp:nvSpPr>
      <dsp:spPr>
        <a:xfrm rot="5400000">
          <a:off x="8394921" y="2435154"/>
          <a:ext cx="1483163" cy="178683"/>
        </a:xfrm>
        <a:prstGeom prst="rect">
          <a:avLst/>
        </a:prstGeom>
        <a:gradFill rotWithShape="0">
          <a:gsLst>
            <a:gs pos="0">
              <a:schemeClr val="accent1">
                <a:tint val="60000"/>
                <a:hueOff val="0"/>
                <a:satOff val="0"/>
                <a:lumOff val="0"/>
                <a:alphaOff val="0"/>
                <a:lumMod val="110000"/>
                <a:satMod val="105000"/>
                <a:tint val="67000"/>
              </a:schemeClr>
            </a:gs>
            <a:gs pos="50000">
              <a:schemeClr val="accent1">
                <a:tint val="60000"/>
                <a:hueOff val="0"/>
                <a:satOff val="0"/>
                <a:lumOff val="0"/>
                <a:alphaOff val="0"/>
                <a:lumMod val="105000"/>
                <a:satMod val="103000"/>
                <a:tint val="73000"/>
              </a:schemeClr>
            </a:gs>
            <a:gs pos="100000">
              <a:schemeClr val="accent1">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9F92F870-EE64-48C7-AD87-DF52ADD684EC}">
      <dsp:nvSpPr>
        <dsp:cNvPr id="0" name=""/>
        <dsp:cNvSpPr/>
      </dsp:nvSpPr>
      <dsp:spPr>
        <a:xfrm>
          <a:off x="8240176" y="1489174"/>
          <a:ext cx="2978011" cy="1191220"/>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b="1" i="1" kern="1200" dirty="0">
              <a:latin typeface="ADLaM Display" panose="02010000000000000000" pitchFamily="2" charset="0"/>
              <a:ea typeface="ADLaM Display" panose="02010000000000000000" pitchFamily="2" charset="0"/>
              <a:cs typeface="ADLaM Display" panose="02010000000000000000" pitchFamily="2" charset="0"/>
            </a:rPr>
            <a:t>Removing unwanted spaces</a:t>
          </a:r>
          <a:endParaRPr lang="en-IN" sz="2400" b="1" kern="1200" dirty="0">
            <a:latin typeface="ADLaM Display" panose="02010000000000000000" pitchFamily="2" charset="0"/>
            <a:ea typeface="ADLaM Display" panose="02010000000000000000" pitchFamily="2" charset="0"/>
            <a:cs typeface="ADLaM Display" panose="02010000000000000000" pitchFamily="2" charset="0"/>
          </a:endParaRPr>
        </a:p>
      </dsp:txBody>
      <dsp:txXfrm>
        <a:off x="8275066" y="1524064"/>
        <a:ext cx="2908231" cy="1121440"/>
      </dsp:txXfrm>
    </dsp:sp>
    <dsp:sp modelId="{32A4FDCC-CCEB-41D1-816D-D550876FD8B5}">
      <dsp:nvSpPr>
        <dsp:cNvPr id="0" name=""/>
        <dsp:cNvSpPr/>
      </dsp:nvSpPr>
      <dsp:spPr>
        <a:xfrm rot="5400000">
          <a:off x="8394921" y="3924180"/>
          <a:ext cx="1483163" cy="178683"/>
        </a:xfrm>
        <a:prstGeom prst="rect">
          <a:avLst/>
        </a:prstGeom>
        <a:gradFill rotWithShape="0">
          <a:gsLst>
            <a:gs pos="0">
              <a:schemeClr val="accent1">
                <a:tint val="60000"/>
                <a:hueOff val="0"/>
                <a:satOff val="0"/>
                <a:lumOff val="0"/>
                <a:alphaOff val="0"/>
                <a:lumMod val="110000"/>
                <a:satMod val="105000"/>
                <a:tint val="67000"/>
              </a:schemeClr>
            </a:gs>
            <a:gs pos="50000">
              <a:schemeClr val="accent1">
                <a:tint val="60000"/>
                <a:hueOff val="0"/>
                <a:satOff val="0"/>
                <a:lumOff val="0"/>
                <a:alphaOff val="0"/>
                <a:lumMod val="105000"/>
                <a:satMod val="103000"/>
                <a:tint val="73000"/>
              </a:schemeClr>
            </a:gs>
            <a:gs pos="100000">
              <a:schemeClr val="accent1">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2C0866D3-B531-4AAF-8885-E367B5A00E7B}">
      <dsp:nvSpPr>
        <dsp:cNvPr id="0" name=""/>
        <dsp:cNvSpPr/>
      </dsp:nvSpPr>
      <dsp:spPr>
        <a:xfrm>
          <a:off x="8240176" y="2978199"/>
          <a:ext cx="2978011" cy="1191220"/>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b="1" kern="1200" dirty="0">
              <a:latin typeface="ADLaM Display" panose="02010000000000000000" pitchFamily="2" charset="0"/>
              <a:ea typeface="ADLaM Display" panose="02010000000000000000" pitchFamily="2" charset="0"/>
              <a:cs typeface="ADLaM Display" panose="02010000000000000000" pitchFamily="2" charset="0"/>
            </a:rPr>
            <a:t>Dropping Null values</a:t>
          </a:r>
        </a:p>
      </dsp:txBody>
      <dsp:txXfrm>
        <a:off x="8275066" y="3013089"/>
        <a:ext cx="2908231" cy="1121440"/>
      </dsp:txXfrm>
    </dsp:sp>
    <dsp:sp modelId="{F296E425-BC41-40D0-9242-CE8B42C0CD5C}">
      <dsp:nvSpPr>
        <dsp:cNvPr id="0" name=""/>
        <dsp:cNvSpPr/>
      </dsp:nvSpPr>
      <dsp:spPr>
        <a:xfrm>
          <a:off x="8240176" y="4467224"/>
          <a:ext cx="2978011" cy="1191220"/>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b="1" kern="1200" dirty="0">
              <a:latin typeface="ADLaM Display" panose="02010000000000000000" pitchFamily="2" charset="0"/>
              <a:ea typeface="ADLaM Display" panose="02010000000000000000" pitchFamily="2" charset="0"/>
              <a:cs typeface="ADLaM Display" panose="02010000000000000000" pitchFamily="2" charset="0"/>
            </a:rPr>
            <a:t>Removing duplicate values</a:t>
          </a:r>
        </a:p>
        <a:p>
          <a:pPr marL="0" lvl="0" indent="0" algn="ctr" defTabSz="1066800">
            <a:lnSpc>
              <a:spcPct val="90000"/>
            </a:lnSpc>
            <a:spcBef>
              <a:spcPct val="0"/>
            </a:spcBef>
            <a:spcAft>
              <a:spcPct val="35000"/>
            </a:spcAft>
            <a:buNone/>
          </a:pPr>
          <a:r>
            <a:rPr lang="en-IN" sz="1600" b="1" kern="1200" dirty="0">
              <a:latin typeface="ADLaM Display" panose="02010000000000000000" pitchFamily="2" charset="0"/>
              <a:ea typeface="ADLaM Display" panose="02010000000000000000" pitchFamily="2" charset="0"/>
              <a:cs typeface="ADLaM Display" panose="02010000000000000000" pitchFamily="2" charset="0"/>
            </a:rPr>
            <a:t>Shape of data(22811, 2)</a:t>
          </a:r>
          <a:endParaRPr lang="en-IN" sz="1400" b="1" kern="1200" dirty="0">
            <a:latin typeface="ADLaM Display" panose="02010000000000000000" pitchFamily="2" charset="0"/>
            <a:ea typeface="ADLaM Display" panose="02010000000000000000" pitchFamily="2" charset="0"/>
            <a:cs typeface="ADLaM Display" panose="02010000000000000000" pitchFamily="2" charset="0"/>
          </a:endParaRPr>
        </a:p>
      </dsp:txBody>
      <dsp:txXfrm>
        <a:off x="8275066" y="4502114"/>
        <a:ext cx="2908231" cy="11214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B7FF70-90FD-4476-89F0-2F4633BD8D8D}">
      <dsp:nvSpPr>
        <dsp:cNvPr id="0" name=""/>
        <dsp:cNvSpPr/>
      </dsp:nvSpPr>
      <dsp:spPr>
        <a:xfrm>
          <a:off x="0" y="736713"/>
          <a:ext cx="8128000" cy="982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FE0BB0E-708D-40DE-92CD-02B079A52266}">
      <dsp:nvSpPr>
        <dsp:cNvPr id="0" name=""/>
        <dsp:cNvSpPr/>
      </dsp:nvSpPr>
      <dsp:spPr>
        <a:xfrm>
          <a:off x="406400" y="161073"/>
          <a:ext cx="5689600" cy="1151280"/>
        </a:xfrm>
        <a:prstGeom prst="roundRect">
          <a:avLst/>
        </a:prstGeom>
        <a:solidFill>
          <a:schemeClr val="accent4">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ctr" defTabSz="1733550">
            <a:lnSpc>
              <a:spcPct val="90000"/>
            </a:lnSpc>
            <a:spcBef>
              <a:spcPct val="0"/>
            </a:spcBef>
            <a:spcAft>
              <a:spcPct val="35000"/>
            </a:spcAft>
            <a:buNone/>
          </a:pPr>
          <a:r>
            <a:rPr lang="en-IN" sz="3900" b="0" i="0" kern="1200" dirty="0">
              <a:solidFill>
                <a:schemeClr val="tx1">
                  <a:lumMod val="95000"/>
                  <a:lumOff val="5000"/>
                </a:schemeClr>
              </a:solidFill>
            </a:rPr>
            <a:t>Average sentence length</a:t>
          </a:r>
          <a:br>
            <a:rPr lang="en-IN" sz="3900" b="0" i="0" kern="1200" dirty="0">
              <a:solidFill>
                <a:schemeClr val="tx1">
                  <a:lumMod val="95000"/>
                  <a:lumOff val="5000"/>
                </a:schemeClr>
              </a:solidFill>
            </a:rPr>
          </a:br>
          <a:r>
            <a:rPr lang="en-IN" sz="3900" b="0" i="0" kern="1200" dirty="0">
              <a:solidFill>
                <a:schemeClr val="tx1">
                  <a:lumMod val="95000"/>
                  <a:lumOff val="5000"/>
                </a:schemeClr>
              </a:solidFill>
            </a:rPr>
            <a:t>1182.187</a:t>
          </a:r>
          <a:endParaRPr lang="en-IN" sz="3900" kern="1200" dirty="0">
            <a:solidFill>
              <a:schemeClr val="tx1">
                <a:lumMod val="95000"/>
                <a:lumOff val="5000"/>
              </a:schemeClr>
            </a:solidFill>
          </a:endParaRPr>
        </a:p>
      </dsp:txBody>
      <dsp:txXfrm>
        <a:off x="462601" y="217274"/>
        <a:ext cx="5577198" cy="1038878"/>
      </dsp:txXfrm>
    </dsp:sp>
    <dsp:sp modelId="{702556E0-67A6-47F5-B93D-B69A59224612}">
      <dsp:nvSpPr>
        <dsp:cNvPr id="0" name=""/>
        <dsp:cNvSpPr/>
      </dsp:nvSpPr>
      <dsp:spPr>
        <a:xfrm>
          <a:off x="0" y="2505753"/>
          <a:ext cx="8128000" cy="982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75ACD30-1F41-450A-BB60-23E1F04A4EB2}">
      <dsp:nvSpPr>
        <dsp:cNvPr id="0" name=""/>
        <dsp:cNvSpPr/>
      </dsp:nvSpPr>
      <dsp:spPr>
        <a:xfrm>
          <a:off x="406400" y="1930113"/>
          <a:ext cx="5689600" cy="1151280"/>
        </a:xfrm>
        <a:prstGeom prst="roundRect">
          <a:avLst/>
        </a:prstGeom>
        <a:solidFill>
          <a:schemeClr val="accent4">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ctr" defTabSz="1733550">
            <a:lnSpc>
              <a:spcPct val="90000"/>
            </a:lnSpc>
            <a:spcBef>
              <a:spcPct val="0"/>
            </a:spcBef>
            <a:spcAft>
              <a:spcPct val="35000"/>
            </a:spcAft>
            <a:buNone/>
          </a:pPr>
          <a:r>
            <a:rPr lang="en-IN" sz="3900" b="0" i="0" kern="1200" dirty="0">
              <a:solidFill>
                <a:schemeClr val="tx1">
                  <a:lumMod val="95000"/>
                  <a:lumOff val="5000"/>
                </a:schemeClr>
              </a:solidFill>
            </a:rPr>
            <a:t>Number of unique words</a:t>
          </a:r>
          <a:endParaRPr lang="en-IN" sz="3900" kern="1200" dirty="0">
            <a:solidFill>
              <a:schemeClr val="tx1">
                <a:lumMod val="95000"/>
                <a:lumOff val="5000"/>
              </a:schemeClr>
            </a:solidFill>
          </a:endParaRPr>
        </a:p>
      </dsp:txBody>
      <dsp:txXfrm>
        <a:off x="462601" y="1986314"/>
        <a:ext cx="5577198" cy="1038878"/>
      </dsp:txXfrm>
    </dsp:sp>
    <dsp:sp modelId="{3671F2A3-1AD3-47AB-AAAB-34C52549C59D}">
      <dsp:nvSpPr>
        <dsp:cNvPr id="0" name=""/>
        <dsp:cNvSpPr/>
      </dsp:nvSpPr>
      <dsp:spPr>
        <a:xfrm>
          <a:off x="0" y="4274793"/>
          <a:ext cx="8128000" cy="982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4FC83D0-905F-453C-8B6E-C494C82C6EA8}">
      <dsp:nvSpPr>
        <dsp:cNvPr id="0" name=""/>
        <dsp:cNvSpPr/>
      </dsp:nvSpPr>
      <dsp:spPr>
        <a:xfrm>
          <a:off x="406400" y="3699153"/>
          <a:ext cx="5689600" cy="1151280"/>
        </a:xfrm>
        <a:prstGeom prst="roundRect">
          <a:avLst/>
        </a:prstGeom>
        <a:solidFill>
          <a:schemeClr val="accent4">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ctr" defTabSz="1733550">
            <a:lnSpc>
              <a:spcPct val="90000"/>
            </a:lnSpc>
            <a:spcBef>
              <a:spcPct val="0"/>
            </a:spcBef>
            <a:spcAft>
              <a:spcPct val="35000"/>
            </a:spcAft>
            <a:buNone/>
          </a:pPr>
          <a:r>
            <a:rPr lang="en-IN" sz="3900" b="0" i="0" kern="1200" dirty="0">
              <a:solidFill>
                <a:schemeClr val="tx1">
                  <a:lumMod val="95000"/>
                  <a:lumOff val="5000"/>
                </a:schemeClr>
              </a:solidFill>
            </a:rPr>
            <a:t>Most frequent words</a:t>
          </a:r>
        </a:p>
      </dsp:txBody>
      <dsp:txXfrm>
        <a:off x="462601" y="3755354"/>
        <a:ext cx="5577198" cy="103887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54DF96-DC47-4455-ABC2-33DEEA3FF80D}">
      <dsp:nvSpPr>
        <dsp:cNvPr id="0" name=""/>
        <dsp:cNvSpPr/>
      </dsp:nvSpPr>
      <dsp:spPr>
        <a:xfrm>
          <a:off x="0" y="466218"/>
          <a:ext cx="9265265" cy="12568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9088" tIns="583184" rIns="719088" bIns="227584" numCol="1" spcCol="1270" anchor="t" anchorCtr="0">
          <a:noAutofit/>
        </a:bodyPr>
        <a:lstStyle/>
        <a:p>
          <a:pPr marL="285750" lvl="1" indent="-285750" algn="l" defTabSz="1422400">
            <a:lnSpc>
              <a:spcPct val="90000"/>
            </a:lnSpc>
            <a:spcBef>
              <a:spcPct val="0"/>
            </a:spcBef>
            <a:spcAft>
              <a:spcPct val="15000"/>
            </a:spcAft>
            <a:buChar char="•"/>
          </a:pPr>
          <a:r>
            <a:rPr lang="en-US" sz="3200" b="0" i="0" kern="1200">
              <a:latin typeface="Agency FB" panose="020B0503020202020204" pitchFamily="34" charset="0"/>
            </a:rPr>
            <a:t>Assign a sentiment score to each email.</a:t>
          </a:r>
          <a:endParaRPr lang="en-IN" sz="3200" kern="1200">
            <a:latin typeface="Agency FB" panose="020B0503020202020204" pitchFamily="34" charset="0"/>
          </a:endParaRPr>
        </a:p>
      </dsp:txBody>
      <dsp:txXfrm>
        <a:off x="0" y="466218"/>
        <a:ext cx="9265265" cy="1256850"/>
      </dsp:txXfrm>
    </dsp:sp>
    <dsp:sp modelId="{F40A10A3-5CDA-4B83-80FE-7A9C67EF735E}">
      <dsp:nvSpPr>
        <dsp:cNvPr id="0" name=""/>
        <dsp:cNvSpPr/>
      </dsp:nvSpPr>
      <dsp:spPr>
        <a:xfrm>
          <a:off x="463263" y="52938"/>
          <a:ext cx="6485685" cy="8265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5143" tIns="0" rIns="245143" bIns="0" numCol="1" spcCol="1270" anchor="ctr" anchorCtr="0">
          <a:noAutofit/>
        </a:bodyPr>
        <a:lstStyle/>
        <a:p>
          <a:pPr marL="0" lvl="0" indent="0" algn="l" defTabSz="1422400">
            <a:lnSpc>
              <a:spcPct val="90000"/>
            </a:lnSpc>
            <a:spcBef>
              <a:spcPct val="0"/>
            </a:spcBef>
            <a:spcAft>
              <a:spcPct val="35000"/>
            </a:spcAft>
            <a:buNone/>
          </a:pPr>
          <a:r>
            <a:rPr lang="en-IN" sz="3200" b="1" i="0" kern="1200" dirty="0">
              <a:latin typeface="Agency FB" panose="020B0503020202020204" pitchFamily="34" charset="0"/>
            </a:rPr>
            <a:t>Sentiment Analysis</a:t>
          </a:r>
          <a:endParaRPr lang="en-IN" sz="3200" kern="1200" dirty="0">
            <a:latin typeface="Agency FB" panose="020B0503020202020204" pitchFamily="34" charset="0"/>
          </a:endParaRPr>
        </a:p>
      </dsp:txBody>
      <dsp:txXfrm>
        <a:off x="503612" y="93287"/>
        <a:ext cx="6404987" cy="745862"/>
      </dsp:txXfrm>
    </dsp:sp>
    <dsp:sp modelId="{65B81B74-E1E7-4EE3-B60E-1B1ED2D0C454}">
      <dsp:nvSpPr>
        <dsp:cNvPr id="0" name=""/>
        <dsp:cNvSpPr/>
      </dsp:nvSpPr>
      <dsp:spPr>
        <a:xfrm>
          <a:off x="0" y="2287548"/>
          <a:ext cx="9265265" cy="12568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9088" tIns="583184" rIns="719088" bIns="227584" numCol="1" spcCol="1270" anchor="t" anchorCtr="0">
          <a:noAutofit/>
        </a:bodyPr>
        <a:lstStyle/>
        <a:p>
          <a:pPr marL="285750" lvl="1" indent="-285750" algn="l" defTabSz="1422400">
            <a:lnSpc>
              <a:spcPct val="90000"/>
            </a:lnSpc>
            <a:spcBef>
              <a:spcPct val="0"/>
            </a:spcBef>
            <a:spcAft>
              <a:spcPct val="15000"/>
            </a:spcAft>
            <a:buChar char="•"/>
          </a:pPr>
          <a:r>
            <a:rPr lang="en-US" sz="3200" b="0" i="0" kern="1200">
              <a:latin typeface="Agency FB" panose="020B0503020202020204" pitchFamily="34" charset="0"/>
            </a:rPr>
            <a:t>Identify key topics within the emails.</a:t>
          </a:r>
          <a:endParaRPr lang="en-IN" sz="3200" kern="1200">
            <a:latin typeface="Agency FB" panose="020B0503020202020204" pitchFamily="34" charset="0"/>
          </a:endParaRPr>
        </a:p>
      </dsp:txBody>
      <dsp:txXfrm>
        <a:off x="0" y="2287548"/>
        <a:ext cx="9265265" cy="1256850"/>
      </dsp:txXfrm>
    </dsp:sp>
    <dsp:sp modelId="{EB3D1E41-D109-4AE8-95D2-BD88F678BCEB}">
      <dsp:nvSpPr>
        <dsp:cNvPr id="0" name=""/>
        <dsp:cNvSpPr/>
      </dsp:nvSpPr>
      <dsp:spPr>
        <a:xfrm>
          <a:off x="463263" y="1874268"/>
          <a:ext cx="6485685" cy="8265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5143" tIns="0" rIns="245143" bIns="0" numCol="1" spcCol="1270" anchor="ctr" anchorCtr="0">
          <a:noAutofit/>
        </a:bodyPr>
        <a:lstStyle/>
        <a:p>
          <a:pPr marL="0" lvl="0" indent="0" algn="l" defTabSz="1422400">
            <a:lnSpc>
              <a:spcPct val="90000"/>
            </a:lnSpc>
            <a:spcBef>
              <a:spcPct val="0"/>
            </a:spcBef>
            <a:spcAft>
              <a:spcPct val="35000"/>
            </a:spcAft>
            <a:buNone/>
          </a:pPr>
          <a:r>
            <a:rPr lang="en-IN" sz="3200" b="1" i="0" kern="1200" dirty="0">
              <a:latin typeface="Agency FB" panose="020B0503020202020204" pitchFamily="34" charset="0"/>
            </a:rPr>
            <a:t>Topic Modelling</a:t>
          </a:r>
          <a:endParaRPr lang="en-IN" sz="3200" kern="1200" dirty="0">
            <a:latin typeface="Agency FB" panose="020B0503020202020204" pitchFamily="34" charset="0"/>
          </a:endParaRPr>
        </a:p>
      </dsp:txBody>
      <dsp:txXfrm>
        <a:off x="503612" y="1914617"/>
        <a:ext cx="6404987" cy="745862"/>
      </dsp:txXfrm>
    </dsp:sp>
    <dsp:sp modelId="{87960FA1-0976-4A12-9AEF-B8E7A4BE6A9F}">
      <dsp:nvSpPr>
        <dsp:cNvPr id="0" name=""/>
        <dsp:cNvSpPr/>
      </dsp:nvSpPr>
      <dsp:spPr>
        <a:xfrm>
          <a:off x="0" y="4108878"/>
          <a:ext cx="9265265" cy="12568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9088" tIns="583184" rIns="719088" bIns="227584" numCol="1" spcCol="1270" anchor="t" anchorCtr="0">
          <a:noAutofit/>
        </a:bodyPr>
        <a:lstStyle/>
        <a:p>
          <a:pPr marL="285750" lvl="1" indent="-285750" algn="l" defTabSz="1422400">
            <a:lnSpc>
              <a:spcPct val="90000"/>
            </a:lnSpc>
            <a:spcBef>
              <a:spcPct val="0"/>
            </a:spcBef>
            <a:spcAft>
              <a:spcPct val="15000"/>
            </a:spcAft>
            <a:buChar char="•"/>
          </a:pPr>
          <a:r>
            <a:rPr lang="en-US" sz="3200" b="0" i="0" kern="1200">
              <a:latin typeface="Agency FB" panose="020B0503020202020204" pitchFamily="34" charset="0"/>
            </a:rPr>
            <a:t>Categorize words into their respective parts of speech.</a:t>
          </a:r>
          <a:endParaRPr lang="en-IN" sz="3200" kern="1200">
            <a:latin typeface="Agency FB" panose="020B0503020202020204" pitchFamily="34" charset="0"/>
          </a:endParaRPr>
        </a:p>
      </dsp:txBody>
      <dsp:txXfrm>
        <a:off x="0" y="4108878"/>
        <a:ext cx="9265265" cy="1256850"/>
      </dsp:txXfrm>
    </dsp:sp>
    <dsp:sp modelId="{ECCE4CC9-B809-4634-835B-7ACCEFBE48A9}">
      <dsp:nvSpPr>
        <dsp:cNvPr id="0" name=""/>
        <dsp:cNvSpPr/>
      </dsp:nvSpPr>
      <dsp:spPr>
        <a:xfrm>
          <a:off x="463263" y="3695598"/>
          <a:ext cx="6485685" cy="8265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5143" tIns="0" rIns="245143" bIns="0" numCol="1" spcCol="1270" anchor="ctr" anchorCtr="0">
          <a:noAutofit/>
        </a:bodyPr>
        <a:lstStyle/>
        <a:p>
          <a:pPr marL="0" lvl="0" indent="0" algn="l" defTabSz="1422400">
            <a:lnSpc>
              <a:spcPct val="90000"/>
            </a:lnSpc>
            <a:spcBef>
              <a:spcPct val="0"/>
            </a:spcBef>
            <a:spcAft>
              <a:spcPct val="35000"/>
            </a:spcAft>
            <a:buNone/>
          </a:pPr>
          <a:r>
            <a:rPr lang="en-IN" sz="3200" b="1" i="0" kern="1200" dirty="0">
              <a:latin typeface="Agency FB" panose="020B0503020202020204" pitchFamily="34" charset="0"/>
            </a:rPr>
            <a:t>Part-of-Speech (POS) Tagging</a:t>
          </a:r>
          <a:endParaRPr lang="en-IN" sz="3200" kern="1200" dirty="0">
            <a:latin typeface="Agency FB" panose="020B0503020202020204" pitchFamily="34" charset="0"/>
          </a:endParaRPr>
        </a:p>
      </dsp:txBody>
      <dsp:txXfrm>
        <a:off x="503612" y="3735947"/>
        <a:ext cx="6404987" cy="74586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AC22BC-EAF1-4120-9F56-367A373D3E64}">
      <dsp:nvSpPr>
        <dsp:cNvPr id="0" name=""/>
        <dsp:cNvSpPr/>
      </dsp:nvSpPr>
      <dsp:spPr>
        <a:xfrm>
          <a:off x="4158" y="909163"/>
          <a:ext cx="3876893" cy="909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8704" tIns="106680" rIns="298704" bIns="106680" numCol="1" spcCol="1270" anchor="ctr" anchorCtr="0">
          <a:noAutofit/>
        </a:bodyPr>
        <a:lstStyle/>
        <a:p>
          <a:pPr marL="0" lvl="0" indent="0" algn="ctr" defTabSz="1866900">
            <a:lnSpc>
              <a:spcPct val="90000"/>
            </a:lnSpc>
            <a:spcBef>
              <a:spcPct val="0"/>
            </a:spcBef>
            <a:spcAft>
              <a:spcPct val="35000"/>
            </a:spcAft>
            <a:buNone/>
          </a:pPr>
          <a:r>
            <a:rPr lang="en-IN" sz="4200" b="1" u="sng" kern="1200" dirty="0">
              <a:solidFill>
                <a:schemeClr val="accent1">
                  <a:lumMod val="20000"/>
                  <a:lumOff val="80000"/>
                </a:schemeClr>
              </a:solidFill>
              <a:latin typeface="AngsanaUPC" panose="020B0502040204020203" pitchFamily="18" charset="-34"/>
              <a:ea typeface="ADLaM Display" panose="020F0502020204030204" pitchFamily="2" charset="0"/>
              <a:cs typeface="AngsanaUPC" panose="020B0502040204020203" pitchFamily="18" charset="-34"/>
            </a:rPr>
            <a:t>Independent variable </a:t>
          </a:r>
        </a:p>
      </dsp:txBody>
      <dsp:txXfrm>
        <a:off x="4158" y="909163"/>
        <a:ext cx="3876893" cy="909562"/>
      </dsp:txXfrm>
    </dsp:sp>
    <dsp:sp modelId="{6B4619AD-020E-477D-981F-C665446F770C}">
      <dsp:nvSpPr>
        <dsp:cNvPr id="0" name=""/>
        <dsp:cNvSpPr/>
      </dsp:nvSpPr>
      <dsp:spPr>
        <a:xfrm>
          <a:off x="3881052" y="84872"/>
          <a:ext cx="509213" cy="2558144"/>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31D0A6C-C497-4DC6-AAC3-F2AA99D365D5}">
      <dsp:nvSpPr>
        <dsp:cNvPr id="0" name=""/>
        <dsp:cNvSpPr/>
      </dsp:nvSpPr>
      <dsp:spPr>
        <a:xfrm>
          <a:off x="4593950" y="84872"/>
          <a:ext cx="6925297" cy="2558144"/>
        </a:xfrm>
        <a:prstGeom prst="rect">
          <a:avLst/>
        </a:prstGeom>
        <a:solidFill>
          <a:schemeClr val="accent3">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285750" lvl="1" indent="-285750" algn="l" defTabSz="1555750">
            <a:lnSpc>
              <a:spcPct val="90000"/>
            </a:lnSpc>
            <a:spcBef>
              <a:spcPct val="0"/>
            </a:spcBef>
            <a:spcAft>
              <a:spcPct val="15000"/>
            </a:spcAft>
            <a:buChar char="•"/>
          </a:pPr>
          <a:r>
            <a:rPr lang="en-US" sz="3500" kern="1200" dirty="0">
              <a:solidFill>
                <a:schemeClr val="tx1"/>
              </a:solidFill>
              <a:highlight>
                <a:srgbClr val="00FF00"/>
              </a:highlight>
              <a:latin typeface="AngsanaUPC" panose="020B0502040204020203" pitchFamily="18" charset="-34"/>
              <a:ea typeface="ADLaM Display" panose="020F0502020204030204" pitchFamily="2" charset="0"/>
              <a:cs typeface="AngsanaUPC" panose="020B0502040204020203" pitchFamily="18" charset="-34"/>
            </a:rPr>
            <a:t>TF-IDF</a:t>
          </a:r>
          <a:r>
            <a:rPr lang="en-US" sz="3500" kern="1200" dirty="0">
              <a:solidFill>
                <a:schemeClr val="tx1"/>
              </a:solidFill>
              <a:latin typeface="AngsanaUPC" panose="020B0502040204020203" pitchFamily="18" charset="-34"/>
              <a:ea typeface="ADLaM Display" panose="020F0502020204030204" pitchFamily="2" charset="0"/>
              <a:cs typeface="AngsanaUPC" panose="020B0502040204020203" pitchFamily="18" charset="-34"/>
            </a:rPr>
            <a:t> (term frequency-inverse document frequency) vectorization to convert final text tokens data into numerical features</a:t>
          </a:r>
          <a:endParaRPr lang="en-IN" sz="3500" kern="1200" dirty="0">
            <a:solidFill>
              <a:schemeClr val="tx1"/>
            </a:solidFill>
            <a:latin typeface="AngsanaUPC" panose="020B0502040204020203" pitchFamily="18" charset="-34"/>
            <a:ea typeface="ADLaM Display" panose="020F0502020204030204" pitchFamily="2" charset="0"/>
            <a:cs typeface="AngsanaUPC" panose="020B0502040204020203" pitchFamily="18" charset="-34"/>
          </a:endParaRPr>
        </a:p>
        <a:p>
          <a:pPr marL="285750" lvl="1" indent="-285750" algn="l" defTabSz="1555750">
            <a:lnSpc>
              <a:spcPct val="90000"/>
            </a:lnSpc>
            <a:spcBef>
              <a:spcPct val="0"/>
            </a:spcBef>
            <a:spcAft>
              <a:spcPct val="15000"/>
            </a:spcAft>
            <a:buChar char="•"/>
          </a:pPr>
          <a:r>
            <a:rPr lang="en-IN" sz="3500" kern="1200" dirty="0">
              <a:solidFill>
                <a:schemeClr val="tx1"/>
              </a:solidFill>
              <a:latin typeface="AngsanaUPC" panose="020B0502040204020203" pitchFamily="18" charset="-34"/>
              <a:ea typeface="ADLaM Display" panose="020F0502020204030204" pitchFamily="2" charset="0"/>
              <a:cs typeface="AngsanaUPC" panose="020B0502040204020203" pitchFamily="18" charset="-34"/>
            </a:rPr>
            <a:t>Shape of the data after vectorization </a:t>
          </a:r>
          <a:r>
            <a:rPr lang="en-IN" sz="3500" b="1" kern="1200" dirty="0">
              <a:solidFill>
                <a:schemeClr val="tx1"/>
              </a:solidFill>
              <a:latin typeface="AngsanaUPC" panose="020B0502040204020203" pitchFamily="18" charset="-34"/>
              <a:ea typeface="ADLaM Display" panose="020F0502020204030204" pitchFamily="2" charset="0"/>
              <a:cs typeface="AngsanaUPC" panose="020B0502040204020203" pitchFamily="18" charset="-34"/>
            </a:rPr>
            <a:t>(22811, 117893)</a:t>
          </a:r>
        </a:p>
      </dsp:txBody>
      <dsp:txXfrm>
        <a:off x="4593950" y="84872"/>
        <a:ext cx="6925297" cy="2558144"/>
      </dsp:txXfrm>
    </dsp:sp>
    <dsp:sp modelId="{4CD74988-CAB9-4157-8B43-CFE323145CCD}">
      <dsp:nvSpPr>
        <dsp:cNvPr id="0" name=""/>
        <dsp:cNvSpPr/>
      </dsp:nvSpPr>
      <dsp:spPr>
        <a:xfrm>
          <a:off x="4158" y="3650155"/>
          <a:ext cx="3973411" cy="909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8704" tIns="106680" rIns="298704" bIns="106680" numCol="1" spcCol="1270" anchor="ctr" anchorCtr="0">
          <a:noAutofit/>
        </a:bodyPr>
        <a:lstStyle/>
        <a:p>
          <a:pPr marL="0" lvl="0" indent="0" algn="ctr" defTabSz="1866900">
            <a:lnSpc>
              <a:spcPct val="90000"/>
            </a:lnSpc>
            <a:spcBef>
              <a:spcPct val="0"/>
            </a:spcBef>
            <a:spcAft>
              <a:spcPct val="35000"/>
            </a:spcAft>
            <a:buNone/>
          </a:pPr>
          <a:r>
            <a:rPr lang="en-IN" sz="4200" b="1" u="sng" kern="1200" dirty="0">
              <a:solidFill>
                <a:schemeClr val="accent1">
                  <a:lumMod val="20000"/>
                  <a:lumOff val="80000"/>
                </a:schemeClr>
              </a:solidFill>
              <a:latin typeface="AngsanaUPC" panose="020B0502040204020203" pitchFamily="18" charset="-34"/>
              <a:ea typeface="ADLaM Display" panose="020F0502020204030204" pitchFamily="2" charset="0"/>
              <a:cs typeface="AngsanaUPC" panose="020B0502040204020203" pitchFamily="18" charset="-34"/>
            </a:rPr>
            <a:t>Dependent variable</a:t>
          </a:r>
        </a:p>
      </dsp:txBody>
      <dsp:txXfrm>
        <a:off x="4158" y="3650155"/>
        <a:ext cx="3973411" cy="909562"/>
      </dsp:txXfrm>
    </dsp:sp>
    <dsp:sp modelId="{FCA8279F-7F05-46D8-9DA7-3A5375912114}">
      <dsp:nvSpPr>
        <dsp:cNvPr id="0" name=""/>
        <dsp:cNvSpPr/>
      </dsp:nvSpPr>
      <dsp:spPr>
        <a:xfrm>
          <a:off x="3977570" y="2769016"/>
          <a:ext cx="467575" cy="2671839"/>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CBAF064-84B8-4E76-85F5-233A71776025}">
      <dsp:nvSpPr>
        <dsp:cNvPr id="0" name=""/>
        <dsp:cNvSpPr/>
      </dsp:nvSpPr>
      <dsp:spPr>
        <a:xfrm>
          <a:off x="4632176" y="2769016"/>
          <a:ext cx="6885239" cy="2671839"/>
        </a:xfrm>
        <a:prstGeom prst="rect">
          <a:avLst/>
        </a:prstGeom>
        <a:solidFill>
          <a:schemeClr val="accent3">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285750" lvl="1" indent="-285750" algn="l" defTabSz="1555750">
            <a:lnSpc>
              <a:spcPct val="90000"/>
            </a:lnSpc>
            <a:spcBef>
              <a:spcPct val="0"/>
            </a:spcBef>
            <a:spcAft>
              <a:spcPct val="15000"/>
            </a:spcAft>
            <a:buChar char="•"/>
          </a:pPr>
          <a:r>
            <a:rPr lang="en-US" sz="3500" b="0" i="0" kern="1200" dirty="0">
              <a:solidFill>
                <a:schemeClr val="tx1"/>
              </a:solidFill>
              <a:highlight>
                <a:srgbClr val="00FF00"/>
              </a:highlight>
              <a:latin typeface="AngsanaUPC" panose="020B0502040204020203" pitchFamily="18" charset="-34"/>
              <a:ea typeface="ADLaM Display" panose="020F0502020204030204" pitchFamily="2" charset="0"/>
              <a:cs typeface="AngsanaUPC" panose="020B0502040204020203" pitchFamily="18" charset="-34"/>
            </a:rPr>
            <a:t>Encoded</a:t>
          </a:r>
          <a:r>
            <a:rPr lang="en-US" sz="3500" b="0" i="0" kern="1200" dirty="0">
              <a:solidFill>
                <a:schemeClr val="tx1"/>
              </a:solidFill>
              <a:latin typeface="AngsanaUPC" panose="020B0502040204020203" pitchFamily="18" charset="-34"/>
              <a:ea typeface="ADLaM Display" panose="020F0502020204030204" pitchFamily="2" charset="0"/>
              <a:cs typeface="AngsanaUPC" panose="020B0502040204020203" pitchFamily="18" charset="-34"/>
            </a:rPr>
            <a:t> the target variable(classes) using label encoding</a:t>
          </a:r>
          <a:endParaRPr lang="en-IN" sz="3500" kern="1200" dirty="0">
            <a:solidFill>
              <a:schemeClr val="tx1"/>
            </a:solidFill>
            <a:latin typeface="AngsanaUPC" panose="020B0502040204020203" pitchFamily="18" charset="-34"/>
            <a:ea typeface="ADLaM Display" panose="020F0502020204030204" pitchFamily="2" charset="0"/>
            <a:cs typeface="AngsanaUPC" panose="020B0502040204020203" pitchFamily="18" charset="-34"/>
          </a:endParaRPr>
        </a:p>
        <a:p>
          <a:pPr marL="285750" lvl="1" indent="-285750" algn="l" defTabSz="1555750">
            <a:lnSpc>
              <a:spcPct val="90000"/>
            </a:lnSpc>
            <a:spcBef>
              <a:spcPct val="0"/>
            </a:spcBef>
            <a:spcAft>
              <a:spcPct val="15000"/>
            </a:spcAft>
            <a:buChar char="•"/>
          </a:pPr>
          <a:r>
            <a:rPr lang="en-IN" sz="3500" kern="1200" dirty="0">
              <a:solidFill>
                <a:schemeClr val="tx1"/>
              </a:solidFill>
              <a:highlight>
                <a:srgbClr val="00FF00"/>
              </a:highlight>
              <a:latin typeface="AngsanaUPC" panose="020B0502040204020203" pitchFamily="18" charset="-34"/>
              <a:ea typeface="ADLaM Display" panose="020F0502020204030204" pitchFamily="2" charset="0"/>
              <a:cs typeface="AngsanaUPC" panose="020B0502040204020203" pitchFamily="18" charset="-34"/>
            </a:rPr>
            <a:t>Abusive – 0</a:t>
          </a:r>
        </a:p>
        <a:p>
          <a:pPr marL="285750" lvl="1" indent="-285750" algn="l" defTabSz="1555750">
            <a:lnSpc>
              <a:spcPct val="90000"/>
            </a:lnSpc>
            <a:spcBef>
              <a:spcPct val="0"/>
            </a:spcBef>
            <a:spcAft>
              <a:spcPct val="15000"/>
            </a:spcAft>
            <a:buChar char="•"/>
          </a:pPr>
          <a:r>
            <a:rPr lang="en-IN" sz="3500" kern="1200" dirty="0">
              <a:solidFill>
                <a:schemeClr val="tx1"/>
              </a:solidFill>
              <a:highlight>
                <a:srgbClr val="00FF00"/>
              </a:highlight>
              <a:latin typeface="AngsanaUPC" panose="020B0502040204020203" pitchFamily="18" charset="-34"/>
              <a:ea typeface="ADLaM Display" panose="020F0502020204030204" pitchFamily="2" charset="0"/>
              <a:cs typeface="AngsanaUPC" panose="020B0502040204020203" pitchFamily="18" charset="-34"/>
            </a:rPr>
            <a:t>Non-abusive - 1</a:t>
          </a:r>
        </a:p>
      </dsp:txBody>
      <dsp:txXfrm>
        <a:off x="4632176" y="2769016"/>
        <a:ext cx="6885239" cy="267183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363038-4F37-4ECA-8447-937A43F16F08}">
      <dsp:nvSpPr>
        <dsp:cNvPr id="0" name=""/>
        <dsp:cNvSpPr/>
      </dsp:nvSpPr>
      <dsp:spPr>
        <a:xfrm>
          <a:off x="2915238" y="-475297"/>
          <a:ext cx="5712592" cy="5712592"/>
        </a:xfrm>
        <a:prstGeom prst="circularArrow">
          <a:avLst>
            <a:gd name="adj1" fmla="val 5544"/>
            <a:gd name="adj2" fmla="val 330680"/>
            <a:gd name="adj3" fmla="val 12735997"/>
            <a:gd name="adj4" fmla="val 18056626"/>
            <a:gd name="adj5" fmla="val 575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67D676-D8D5-455B-A344-720484D474A1}">
      <dsp:nvSpPr>
        <dsp:cNvPr id="0" name=""/>
        <dsp:cNvSpPr/>
      </dsp:nvSpPr>
      <dsp:spPr>
        <a:xfrm>
          <a:off x="3889760" y="1243"/>
          <a:ext cx="3763549" cy="1366794"/>
        </a:xfrm>
        <a:prstGeom prst="roundRect">
          <a:avLst/>
        </a:prstGeom>
        <a:solidFill>
          <a:schemeClr val="accent4">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b="1" u="sng" kern="1200" dirty="0">
              <a:solidFill>
                <a:schemeClr val="tx1"/>
              </a:solidFill>
            </a:rPr>
            <a:t>Split the test data and </a:t>
          </a:r>
        </a:p>
        <a:p>
          <a:pPr marL="0" lvl="0" indent="0" algn="ctr" defTabSz="1066800">
            <a:lnSpc>
              <a:spcPct val="90000"/>
            </a:lnSpc>
            <a:spcBef>
              <a:spcPct val="0"/>
            </a:spcBef>
            <a:spcAft>
              <a:spcPct val="35000"/>
            </a:spcAft>
            <a:buNone/>
          </a:pPr>
          <a:r>
            <a:rPr lang="en-IN" sz="2400" b="1" kern="1200" dirty="0">
              <a:solidFill>
                <a:prstClr val="white"/>
              </a:solidFill>
              <a:highlight>
                <a:srgbClr val="00FF00"/>
              </a:highlight>
              <a:latin typeface="Calibri" panose="020F0502020204030204"/>
              <a:ea typeface="+mn-ea"/>
              <a:cs typeface="+mn-cs"/>
            </a:rPr>
            <a:t>Cross fold method (CV=5)</a:t>
          </a:r>
          <a:endParaRPr lang="en-IN" sz="2400" b="1" i="1" kern="1200" dirty="0">
            <a:highlight>
              <a:srgbClr val="00FF00"/>
            </a:highlight>
          </a:endParaRPr>
        </a:p>
      </dsp:txBody>
      <dsp:txXfrm>
        <a:off x="3956481" y="67964"/>
        <a:ext cx="3630107" cy="1233352"/>
      </dsp:txXfrm>
    </dsp:sp>
    <dsp:sp modelId="{E9D4EF11-1D1A-48F2-AEB2-4A82F1BBC14F}">
      <dsp:nvSpPr>
        <dsp:cNvPr id="0" name=""/>
        <dsp:cNvSpPr/>
      </dsp:nvSpPr>
      <dsp:spPr>
        <a:xfrm>
          <a:off x="6721584" y="1684529"/>
          <a:ext cx="2733588" cy="1366794"/>
        </a:xfrm>
        <a:prstGeom prst="roundRect">
          <a:avLst/>
        </a:prstGeom>
        <a:solidFill>
          <a:schemeClr val="accent4">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b="1" u="sng" kern="1200" dirty="0">
              <a:solidFill>
                <a:schemeClr val="tx1"/>
              </a:solidFill>
            </a:rPr>
            <a:t>Models Selection</a:t>
          </a:r>
          <a:endParaRPr lang="en-IN" sz="2400" b="1" kern="1200" dirty="0">
            <a:solidFill>
              <a:prstClr val="white"/>
            </a:solidFill>
            <a:latin typeface="Calibri" panose="020F0502020204030204"/>
            <a:ea typeface="+mn-ea"/>
            <a:cs typeface="+mn-cs"/>
          </a:endParaRPr>
        </a:p>
      </dsp:txBody>
      <dsp:txXfrm>
        <a:off x="6788305" y="1751250"/>
        <a:ext cx="2600146" cy="1233352"/>
      </dsp:txXfrm>
    </dsp:sp>
    <dsp:sp modelId="{EF9C6CD1-062D-4BAA-8EB3-D9B70D9FD9C1}">
      <dsp:nvSpPr>
        <dsp:cNvPr id="0" name=""/>
        <dsp:cNvSpPr/>
      </dsp:nvSpPr>
      <dsp:spPr>
        <a:xfrm>
          <a:off x="5836628" y="4408142"/>
          <a:ext cx="2733588" cy="1366794"/>
        </a:xfrm>
        <a:prstGeom prst="roundRect">
          <a:avLst/>
        </a:prstGeom>
        <a:solidFill>
          <a:schemeClr val="accent4">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b="1" u="sng" kern="1200" dirty="0">
              <a:solidFill>
                <a:schemeClr val="tx1"/>
              </a:solidFill>
            </a:rPr>
            <a:t>Model training on Train data</a:t>
          </a:r>
          <a:endParaRPr lang="en-IN" sz="2400" b="1" kern="1200" dirty="0"/>
        </a:p>
      </dsp:txBody>
      <dsp:txXfrm>
        <a:off x="5903349" y="4474863"/>
        <a:ext cx="2600146" cy="1233352"/>
      </dsp:txXfrm>
    </dsp:sp>
    <dsp:sp modelId="{F0674EF4-25AE-4C0B-876D-0ED824B3EC3D}">
      <dsp:nvSpPr>
        <dsp:cNvPr id="0" name=""/>
        <dsp:cNvSpPr/>
      </dsp:nvSpPr>
      <dsp:spPr>
        <a:xfrm>
          <a:off x="2972852" y="4408142"/>
          <a:ext cx="2733588" cy="1366794"/>
        </a:xfrm>
        <a:prstGeom prst="roundRect">
          <a:avLst/>
        </a:prstGeom>
        <a:solidFill>
          <a:schemeClr val="accent4">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b="1" u="sng" kern="1200" dirty="0">
              <a:solidFill>
                <a:prstClr val="black"/>
              </a:solidFill>
              <a:latin typeface="Calibri" panose="020F0502020204030204"/>
              <a:ea typeface="+mn-ea"/>
              <a:cs typeface="+mn-cs"/>
            </a:rPr>
            <a:t>Model prediction on test data</a:t>
          </a:r>
        </a:p>
      </dsp:txBody>
      <dsp:txXfrm>
        <a:off x="3039573" y="4474863"/>
        <a:ext cx="2600146" cy="1233352"/>
      </dsp:txXfrm>
    </dsp:sp>
    <dsp:sp modelId="{4D29D929-48FF-44D9-926E-7520B8B9F1F1}">
      <dsp:nvSpPr>
        <dsp:cNvPr id="0" name=""/>
        <dsp:cNvSpPr/>
      </dsp:nvSpPr>
      <dsp:spPr>
        <a:xfrm>
          <a:off x="2087897" y="1684529"/>
          <a:ext cx="2733588" cy="1366794"/>
        </a:xfrm>
        <a:prstGeom prst="roundRect">
          <a:avLst/>
        </a:prstGeom>
        <a:solidFill>
          <a:schemeClr val="accent4">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b="1" u="sng" kern="1200" dirty="0">
              <a:solidFill>
                <a:schemeClr val="tx1"/>
              </a:solidFill>
            </a:rPr>
            <a:t>Model Evaluation</a:t>
          </a:r>
          <a:br>
            <a:rPr lang="en-IN" sz="2400" b="1" kern="1200" dirty="0"/>
          </a:br>
          <a:r>
            <a:rPr lang="en-IN" sz="2400" b="1" kern="1200" dirty="0">
              <a:highlight>
                <a:srgbClr val="00FF00"/>
              </a:highlight>
            </a:rPr>
            <a:t>A</a:t>
          </a:r>
          <a:r>
            <a:rPr lang="en-US" sz="2400" b="1" i="1" kern="1200" dirty="0">
              <a:highlight>
                <a:srgbClr val="00FF00"/>
              </a:highlight>
            </a:rPr>
            <a:t>accuracy Scores</a:t>
          </a:r>
          <a:endParaRPr lang="en-IN" sz="2400" b="1" kern="1200" dirty="0"/>
        </a:p>
      </dsp:txBody>
      <dsp:txXfrm>
        <a:off x="2154618" y="1751250"/>
        <a:ext cx="2600146" cy="123335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8E2CFC-AD4D-4022-AD74-D83BABCAD790}">
      <dsp:nvSpPr>
        <dsp:cNvPr id="0" name=""/>
        <dsp:cNvSpPr/>
      </dsp:nvSpPr>
      <dsp:spPr>
        <a:xfrm>
          <a:off x="5357" y="1056033"/>
          <a:ext cx="2342554" cy="1405532"/>
        </a:xfrm>
        <a:prstGeom prst="roundRect">
          <a:avLst>
            <a:gd name="adj" fmla="val 10000"/>
          </a:avLst>
        </a:prstGeom>
        <a:solidFill>
          <a:srgbClr val="D2986F"/>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i="0" kern="1200" dirty="0">
              <a:solidFill>
                <a:srgbClr val="002060"/>
              </a:solidFill>
              <a:latin typeface="MS PGothic" panose="020B0600070205080204" pitchFamily="34" charset="-128"/>
              <a:ea typeface="MS PGothic" panose="020B0600070205080204" pitchFamily="34" charset="-128"/>
              <a:cs typeface="Aharoni" panose="020F0502020204030204" pitchFamily="2" charset="-79"/>
            </a:rPr>
            <a:t>Import pre-trained TF-IDF vectorizer and XGBoost model on Streamlit local host</a:t>
          </a:r>
          <a:endParaRPr lang="en-IN" sz="2000" b="1" kern="1200" dirty="0">
            <a:solidFill>
              <a:srgbClr val="002060"/>
            </a:solidFill>
            <a:latin typeface="MS PGothic" panose="020B0600070205080204" pitchFamily="34" charset="-128"/>
            <a:ea typeface="MS PGothic" panose="020B0600070205080204" pitchFamily="34" charset="-128"/>
            <a:cs typeface="Aharoni" panose="020F0502020204030204" pitchFamily="2" charset="-79"/>
          </a:endParaRPr>
        </a:p>
      </dsp:txBody>
      <dsp:txXfrm>
        <a:off x="46524" y="1097200"/>
        <a:ext cx="2260220" cy="1323198"/>
      </dsp:txXfrm>
    </dsp:sp>
    <dsp:sp modelId="{3A0720AE-6540-4F75-9993-45B2E28B50EB}">
      <dsp:nvSpPr>
        <dsp:cNvPr id="0" name=""/>
        <dsp:cNvSpPr/>
      </dsp:nvSpPr>
      <dsp:spPr>
        <a:xfrm>
          <a:off x="2554057" y="1468323"/>
          <a:ext cx="496621" cy="580953"/>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l" defTabSz="266700">
            <a:lnSpc>
              <a:spcPct val="90000"/>
            </a:lnSpc>
            <a:spcBef>
              <a:spcPct val="0"/>
            </a:spcBef>
            <a:spcAft>
              <a:spcPct val="35000"/>
            </a:spcAft>
            <a:buNone/>
          </a:pPr>
          <a:endParaRPr lang="en-IN" sz="600" kern="1200" dirty="0">
            <a:latin typeface="Aharoni" panose="020F0502020204030204" pitchFamily="2" charset="-79"/>
            <a:cs typeface="Aharoni" panose="020F0502020204030204" pitchFamily="2" charset="-79"/>
          </a:endParaRPr>
        </a:p>
      </dsp:txBody>
      <dsp:txXfrm>
        <a:off x="2554057" y="1584514"/>
        <a:ext cx="347635" cy="348571"/>
      </dsp:txXfrm>
    </dsp:sp>
    <dsp:sp modelId="{E57638A1-B0EA-4906-B700-7832AB609E04}">
      <dsp:nvSpPr>
        <dsp:cNvPr id="0" name=""/>
        <dsp:cNvSpPr/>
      </dsp:nvSpPr>
      <dsp:spPr>
        <a:xfrm>
          <a:off x="3284934" y="1056033"/>
          <a:ext cx="2342554" cy="1405532"/>
        </a:xfrm>
        <a:prstGeom prst="roundRect">
          <a:avLst>
            <a:gd name="adj" fmla="val 10000"/>
          </a:avLst>
        </a:prstGeom>
        <a:solidFill>
          <a:srgbClr val="D2986F"/>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i="0" kern="1200" dirty="0">
              <a:solidFill>
                <a:srgbClr val="002060"/>
              </a:solidFill>
              <a:latin typeface="MS PGothic" panose="020B0600070205080204" pitchFamily="34" charset="-128"/>
              <a:ea typeface="MS PGothic" panose="020B0600070205080204" pitchFamily="34" charset="-128"/>
              <a:cs typeface="Aharoni" panose="020F0502020204030204" pitchFamily="2" charset="-79"/>
            </a:rPr>
            <a:t>Create interactive Streamlit web app on Streamlit local host</a:t>
          </a:r>
          <a:endParaRPr lang="en-IN" sz="2000" b="1" kern="1200" dirty="0">
            <a:solidFill>
              <a:srgbClr val="002060"/>
            </a:solidFill>
            <a:latin typeface="MS PGothic" panose="020B0600070205080204" pitchFamily="34" charset="-128"/>
            <a:ea typeface="MS PGothic" panose="020B0600070205080204" pitchFamily="34" charset="-128"/>
            <a:cs typeface="Aharoni" panose="020F0502020204030204" pitchFamily="2" charset="-79"/>
          </a:endParaRPr>
        </a:p>
      </dsp:txBody>
      <dsp:txXfrm>
        <a:off x="3326101" y="1097200"/>
        <a:ext cx="2260220" cy="1323198"/>
      </dsp:txXfrm>
    </dsp:sp>
    <dsp:sp modelId="{4907508E-432C-4A2E-A75D-E0EC5B8F015A}">
      <dsp:nvSpPr>
        <dsp:cNvPr id="0" name=""/>
        <dsp:cNvSpPr/>
      </dsp:nvSpPr>
      <dsp:spPr>
        <a:xfrm>
          <a:off x="5833633" y="1468323"/>
          <a:ext cx="496621" cy="580953"/>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l" defTabSz="266700">
            <a:lnSpc>
              <a:spcPct val="90000"/>
            </a:lnSpc>
            <a:spcBef>
              <a:spcPct val="0"/>
            </a:spcBef>
            <a:spcAft>
              <a:spcPct val="35000"/>
            </a:spcAft>
            <a:buNone/>
          </a:pPr>
          <a:endParaRPr lang="en-IN" sz="600" kern="1200" dirty="0">
            <a:latin typeface="Aharoni" panose="020F0502020204030204" pitchFamily="2" charset="-79"/>
            <a:cs typeface="Aharoni" panose="020F0502020204030204" pitchFamily="2" charset="-79"/>
          </a:endParaRPr>
        </a:p>
      </dsp:txBody>
      <dsp:txXfrm>
        <a:off x="5833633" y="1584514"/>
        <a:ext cx="347635" cy="348571"/>
      </dsp:txXfrm>
    </dsp:sp>
    <dsp:sp modelId="{18A46F9F-CB3C-48DC-9578-44D843B8FE6D}">
      <dsp:nvSpPr>
        <dsp:cNvPr id="0" name=""/>
        <dsp:cNvSpPr/>
      </dsp:nvSpPr>
      <dsp:spPr>
        <a:xfrm>
          <a:off x="6564510" y="1056033"/>
          <a:ext cx="2342554" cy="1405532"/>
        </a:xfrm>
        <a:prstGeom prst="roundRect">
          <a:avLst>
            <a:gd name="adj" fmla="val 10000"/>
          </a:avLst>
        </a:prstGeom>
        <a:solidFill>
          <a:srgbClr val="D2986F"/>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i="0" kern="1200" dirty="0">
              <a:solidFill>
                <a:srgbClr val="002060"/>
              </a:solidFill>
              <a:latin typeface="MS PGothic" panose="020B0600070205080204" pitchFamily="34" charset="-128"/>
              <a:ea typeface="MS PGothic" panose="020B0600070205080204" pitchFamily="34" charset="-128"/>
              <a:cs typeface="Aharoni" panose="020F0502020204030204" pitchFamily="2" charset="-79"/>
            </a:rPr>
            <a:t>Load pre-trained TF-IDF vectorizer and selected model</a:t>
          </a:r>
          <a:endParaRPr lang="en-IN" sz="2000" b="1" kern="1200" dirty="0">
            <a:solidFill>
              <a:srgbClr val="002060"/>
            </a:solidFill>
            <a:latin typeface="MS PGothic" panose="020B0600070205080204" pitchFamily="34" charset="-128"/>
            <a:ea typeface="MS PGothic" panose="020B0600070205080204" pitchFamily="34" charset="-128"/>
            <a:cs typeface="Aharoni" panose="020F0502020204030204" pitchFamily="2" charset="-79"/>
          </a:endParaRPr>
        </a:p>
      </dsp:txBody>
      <dsp:txXfrm>
        <a:off x="6605677" y="1097200"/>
        <a:ext cx="2260220" cy="1323198"/>
      </dsp:txXfrm>
    </dsp:sp>
    <dsp:sp modelId="{DAF68EB2-05D4-41F4-B4D7-575F6858823F}">
      <dsp:nvSpPr>
        <dsp:cNvPr id="0" name=""/>
        <dsp:cNvSpPr/>
      </dsp:nvSpPr>
      <dsp:spPr>
        <a:xfrm>
          <a:off x="9113210" y="1468323"/>
          <a:ext cx="496621" cy="580953"/>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l" defTabSz="266700">
            <a:lnSpc>
              <a:spcPct val="90000"/>
            </a:lnSpc>
            <a:spcBef>
              <a:spcPct val="0"/>
            </a:spcBef>
            <a:spcAft>
              <a:spcPct val="35000"/>
            </a:spcAft>
            <a:buNone/>
          </a:pPr>
          <a:endParaRPr lang="en-IN" sz="600" kern="1200" dirty="0">
            <a:latin typeface="Aharoni" panose="020F0502020204030204" pitchFamily="2" charset="-79"/>
            <a:cs typeface="Aharoni" panose="020F0502020204030204" pitchFamily="2" charset="-79"/>
          </a:endParaRPr>
        </a:p>
      </dsp:txBody>
      <dsp:txXfrm>
        <a:off x="9113210" y="1584514"/>
        <a:ext cx="347635" cy="348571"/>
      </dsp:txXfrm>
    </dsp:sp>
    <dsp:sp modelId="{0EA8735D-C12B-4B91-82C2-7E5B1E3E3CA7}">
      <dsp:nvSpPr>
        <dsp:cNvPr id="0" name=""/>
        <dsp:cNvSpPr/>
      </dsp:nvSpPr>
      <dsp:spPr>
        <a:xfrm>
          <a:off x="9844087" y="1056033"/>
          <a:ext cx="2342554" cy="1405532"/>
        </a:xfrm>
        <a:prstGeom prst="roundRect">
          <a:avLst>
            <a:gd name="adj" fmla="val 10000"/>
          </a:avLst>
        </a:prstGeom>
        <a:solidFill>
          <a:srgbClr val="D2986F"/>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i="0" kern="1200" dirty="0">
              <a:solidFill>
                <a:srgbClr val="002060"/>
              </a:solidFill>
              <a:latin typeface="MS PGothic" panose="020B0600070205080204" pitchFamily="34" charset="-128"/>
              <a:ea typeface="MS PGothic" panose="020B0600070205080204" pitchFamily="34" charset="-128"/>
              <a:cs typeface="Aharoni" panose="020F0502020204030204" pitchFamily="2" charset="-79"/>
            </a:rPr>
            <a:t>Implement text preprocessing functions in streamlit app</a:t>
          </a:r>
          <a:endParaRPr lang="en-IN" sz="2000" b="1" kern="1200" dirty="0">
            <a:solidFill>
              <a:srgbClr val="002060"/>
            </a:solidFill>
            <a:latin typeface="MS PGothic" panose="020B0600070205080204" pitchFamily="34" charset="-128"/>
            <a:ea typeface="MS PGothic" panose="020B0600070205080204" pitchFamily="34" charset="-128"/>
            <a:cs typeface="Aharoni" panose="020F0502020204030204" pitchFamily="2" charset="-79"/>
          </a:endParaRPr>
        </a:p>
      </dsp:txBody>
      <dsp:txXfrm>
        <a:off x="9885254" y="1097200"/>
        <a:ext cx="2260220" cy="1323198"/>
      </dsp:txXfrm>
    </dsp:sp>
    <dsp:sp modelId="{B270A3DF-3832-47FF-9C76-107AFC0E22EC}">
      <dsp:nvSpPr>
        <dsp:cNvPr id="0" name=""/>
        <dsp:cNvSpPr/>
      </dsp:nvSpPr>
      <dsp:spPr>
        <a:xfrm rot="5400000">
          <a:off x="10767054" y="2625545"/>
          <a:ext cx="496621" cy="580953"/>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l" defTabSz="266700">
            <a:lnSpc>
              <a:spcPct val="90000"/>
            </a:lnSpc>
            <a:spcBef>
              <a:spcPct val="0"/>
            </a:spcBef>
            <a:spcAft>
              <a:spcPct val="35000"/>
            </a:spcAft>
            <a:buNone/>
          </a:pPr>
          <a:endParaRPr lang="en-IN" sz="600" kern="1200" dirty="0">
            <a:latin typeface="Aharoni" panose="020F0502020204030204" pitchFamily="2" charset="-79"/>
            <a:cs typeface="Aharoni" panose="020F0502020204030204" pitchFamily="2" charset="-79"/>
          </a:endParaRPr>
        </a:p>
      </dsp:txBody>
      <dsp:txXfrm rot="-5400000">
        <a:off x="10841079" y="2667711"/>
        <a:ext cx="348571" cy="347635"/>
      </dsp:txXfrm>
    </dsp:sp>
    <dsp:sp modelId="{CAB6B9C9-D2EE-4F8A-BFCF-3FB0BA2F2199}">
      <dsp:nvSpPr>
        <dsp:cNvPr id="0" name=""/>
        <dsp:cNvSpPr/>
      </dsp:nvSpPr>
      <dsp:spPr>
        <a:xfrm>
          <a:off x="9844087" y="3398588"/>
          <a:ext cx="2342554" cy="1405532"/>
        </a:xfrm>
        <a:prstGeom prst="roundRect">
          <a:avLst>
            <a:gd name="adj" fmla="val 10000"/>
          </a:avLst>
        </a:prstGeom>
        <a:solidFill>
          <a:srgbClr val="D2986F"/>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i="0" kern="1200" dirty="0">
              <a:solidFill>
                <a:srgbClr val="002060"/>
              </a:solidFill>
              <a:latin typeface="MS PGothic" panose="020B0600070205080204" pitchFamily="34" charset="-128"/>
              <a:ea typeface="MS PGothic" panose="020B0600070205080204" pitchFamily="34" charset="-128"/>
              <a:cs typeface="Aharoni" panose="020F0502020204030204" pitchFamily="2" charset="-79"/>
            </a:rPr>
            <a:t>Create user interface for email content input</a:t>
          </a:r>
          <a:endParaRPr lang="en-IN" sz="2000" b="1" kern="1200" dirty="0">
            <a:solidFill>
              <a:srgbClr val="002060"/>
            </a:solidFill>
            <a:latin typeface="MS PGothic" panose="020B0600070205080204" pitchFamily="34" charset="-128"/>
            <a:ea typeface="MS PGothic" panose="020B0600070205080204" pitchFamily="34" charset="-128"/>
            <a:cs typeface="Aharoni" panose="020F0502020204030204" pitchFamily="2" charset="-79"/>
          </a:endParaRPr>
        </a:p>
      </dsp:txBody>
      <dsp:txXfrm>
        <a:off x="9885254" y="3439755"/>
        <a:ext cx="2260220" cy="1323198"/>
      </dsp:txXfrm>
    </dsp:sp>
    <dsp:sp modelId="{7487CD91-B032-4CAE-8ABF-9ECF78E83A01}">
      <dsp:nvSpPr>
        <dsp:cNvPr id="0" name=""/>
        <dsp:cNvSpPr/>
      </dsp:nvSpPr>
      <dsp:spPr>
        <a:xfrm rot="10800000">
          <a:off x="9141321" y="3810878"/>
          <a:ext cx="496621" cy="580953"/>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l" defTabSz="266700">
            <a:lnSpc>
              <a:spcPct val="90000"/>
            </a:lnSpc>
            <a:spcBef>
              <a:spcPct val="0"/>
            </a:spcBef>
            <a:spcAft>
              <a:spcPct val="35000"/>
            </a:spcAft>
            <a:buNone/>
          </a:pPr>
          <a:endParaRPr lang="en-IN" sz="600" kern="1200" dirty="0">
            <a:latin typeface="Aharoni" panose="020F0502020204030204" pitchFamily="2" charset="-79"/>
            <a:cs typeface="Aharoni" panose="020F0502020204030204" pitchFamily="2" charset="-79"/>
          </a:endParaRPr>
        </a:p>
      </dsp:txBody>
      <dsp:txXfrm rot="10800000">
        <a:off x="9290307" y="3927069"/>
        <a:ext cx="347635" cy="348571"/>
      </dsp:txXfrm>
    </dsp:sp>
    <dsp:sp modelId="{3B1502A8-5C77-4487-93B0-CDD869A49CF4}">
      <dsp:nvSpPr>
        <dsp:cNvPr id="0" name=""/>
        <dsp:cNvSpPr/>
      </dsp:nvSpPr>
      <dsp:spPr>
        <a:xfrm>
          <a:off x="6564510" y="3398588"/>
          <a:ext cx="2342554" cy="1405532"/>
        </a:xfrm>
        <a:prstGeom prst="roundRect">
          <a:avLst>
            <a:gd name="adj" fmla="val 10000"/>
          </a:avLst>
        </a:prstGeom>
        <a:solidFill>
          <a:srgbClr val="D2986F"/>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i="0" kern="1200" dirty="0">
              <a:solidFill>
                <a:srgbClr val="002060"/>
              </a:solidFill>
              <a:latin typeface="MS PGothic" panose="020B0600070205080204" pitchFamily="34" charset="-128"/>
              <a:ea typeface="MS PGothic" panose="020B0600070205080204" pitchFamily="34" charset="-128"/>
              <a:cs typeface="Aharoni" panose="020F0502020204030204" pitchFamily="2" charset="-79"/>
            </a:rPr>
            <a:t>Deploy XGBoost model with highest accuracy</a:t>
          </a:r>
          <a:endParaRPr lang="en-US" sz="2000" b="1" kern="1200" dirty="0">
            <a:solidFill>
              <a:srgbClr val="002060"/>
            </a:solidFill>
            <a:latin typeface="MS PGothic" panose="020B0600070205080204" pitchFamily="34" charset="-128"/>
            <a:ea typeface="MS PGothic" panose="020B0600070205080204" pitchFamily="34" charset="-128"/>
            <a:cs typeface="Aharoni" panose="020F0502020204030204" pitchFamily="2" charset="-79"/>
          </a:endParaRPr>
        </a:p>
      </dsp:txBody>
      <dsp:txXfrm>
        <a:off x="6605677" y="3439755"/>
        <a:ext cx="2260220" cy="1323198"/>
      </dsp:txXfrm>
    </dsp:sp>
    <dsp:sp modelId="{4837BD87-2E2B-4F82-A7AF-DFDC40D74A60}">
      <dsp:nvSpPr>
        <dsp:cNvPr id="0" name=""/>
        <dsp:cNvSpPr/>
      </dsp:nvSpPr>
      <dsp:spPr>
        <a:xfrm rot="10800000">
          <a:off x="5861744" y="3810878"/>
          <a:ext cx="496621" cy="580953"/>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l" defTabSz="266700">
            <a:lnSpc>
              <a:spcPct val="90000"/>
            </a:lnSpc>
            <a:spcBef>
              <a:spcPct val="0"/>
            </a:spcBef>
            <a:spcAft>
              <a:spcPct val="35000"/>
            </a:spcAft>
            <a:buNone/>
          </a:pPr>
          <a:endParaRPr lang="en-IN" sz="600" kern="1200" dirty="0">
            <a:latin typeface="Aharoni" panose="020F0502020204030204" pitchFamily="2" charset="-79"/>
            <a:cs typeface="Aharoni" panose="020F0502020204030204" pitchFamily="2" charset="-79"/>
          </a:endParaRPr>
        </a:p>
      </dsp:txBody>
      <dsp:txXfrm rot="10800000">
        <a:off x="6010730" y="3927069"/>
        <a:ext cx="347635" cy="348571"/>
      </dsp:txXfrm>
    </dsp:sp>
    <dsp:sp modelId="{85750789-C551-42BB-B9DC-9D6327CA9997}">
      <dsp:nvSpPr>
        <dsp:cNvPr id="0" name=""/>
        <dsp:cNvSpPr/>
      </dsp:nvSpPr>
      <dsp:spPr>
        <a:xfrm>
          <a:off x="3284934" y="3398588"/>
          <a:ext cx="2342554" cy="1405532"/>
        </a:xfrm>
        <a:prstGeom prst="roundRect">
          <a:avLst>
            <a:gd name="adj" fmla="val 10000"/>
          </a:avLst>
        </a:prstGeom>
        <a:solidFill>
          <a:srgbClr val="D2986F"/>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b="1" i="0" kern="1200" dirty="0">
              <a:solidFill>
                <a:srgbClr val="002060"/>
              </a:solidFill>
              <a:latin typeface="MS PGothic" panose="020B0600070205080204" pitchFamily="34" charset="-128"/>
              <a:ea typeface="MS PGothic" panose="020B0600070205080204" pitchFamily="34" charset="-128"/>
              <a:cs typeface="Aharoni" panose="020F0502020204030204" pitchFamily="2" charset="-79"/>
            </a:rPr>
            <a:t>Display prediction results</a:t>
          </a:r>
          <a:endParaRPr lang="en-IN" sz="2000" b="1" kern="1200" dirty="0">
            <a:solidFill>
              <a:srgbClr val="002060"/>
            </a:solidFill>
            <a:latin typeface="MS PGothic" panose="020B0600070205080204" pitchFamily="34" charset="-128"/>
            <a:ea typeface="MS PGothic" panose="020B0600070205080204" pitchFamily="34" charset="-128"/>
            <a:cs typeface="Aharoni" panose="020F0502020204030204" pitchFamily="2" charset="-79"/>
          </a:endParaRPr>
        </a:p>
      </dsp:txBody>
      <dsp:txXfrm>
        <a:off x="3326101" y="3439755"/>
        <a:ext cx="2260220" cy="1323198"/>
      </dsp:txXfrm>
    </dsp:sp>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8.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8B30D67-EB7C-4323-A6AB-20071C4FCC2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B26DD94-0E47-FE33-5C0F-9E497B99BEF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3433F7E-3633-4FA3-974D-CA21FB24834F}" type="datetimeFigureOut">
              <a:rPr lang="en-US" smtClean="0"/>
              <a:t>11/9/2023</a:t>
            </a:fld>
            <a:endParaRPr lang="en-US"/>
          </a:p>
        </p:txBody>
      </p:sp>
      <p:sp>
        <p:nvSpPr>
          <p:cNvPr id="4" name="Footer Placeholder 3">
            <a:extLst>
              <a:ext uri="{FF2B5EF4-FFF2-40B4-BE49-F238E27FC236}">
                <a16:creationId xmlns:a16="http://schemas.microsoft.com/office/drawing/2014/main" id="{B9636FF0-1B83-FCD7-197D-6F6CBEA8FE0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AA88305-7C09-5A95-A84B-C7CEA8D00FA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482836-E43C-41FF-A11B-3D8AB6E68FC7}" type="slidenum">
              <a:rPr lang="en-US" smtClean="0"/>
              <a:t>‹#›</a:t>
            </a:fld>
            <a:endParaRPr lang="en-US"/>
          </a:p>
        </p:txBody>
      </p:sp>
    </p:spTree>
    <p:extLst>
      <p:ext uri="{BB962C8B-B14F-4D97-AF65-F5344CB8AC3E}">
        <p14:creationId xmlns:p14="http://schemas.microsoft.com/office/powerpoint/2010/main" val="38009817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45F7B4-7442-4021-9F1E-8BC3C363C892}" type="datetimeFigureOut">
              <a:rPr lang="en-US" noProof="0" smtClean="0"/>
              <a:t>11/9/2023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CDE012-9E2E-4477-8B5C-4E7D4E9BCBA6}" type="slidenum">
              <a:rPr lang="en-US" noProof="0" smtClean="0"/>
              <a:t>‹#›</a:t>
            </a:fld>
            <a:endParaRPr lang="en-US" noProof="0" dirty="0"/>
          </a:p>
        </p:txBody>
      </p:sp>
    </p:spTree>
    <p:extLst>
      <p:ext uri="{BB962C8B-B14F-4D97-AF65-F5344CB8AC3E}">
        <p14:creationId xmlns:p14="http://schemas.microsoft.com/office/powerpoint/2010/main" val="739385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pexels.com/photo/photo-of-person-holding-black-tablet-3734641/"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unsplash.com/photos/fzOITuS1DIQ"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unsplash.com/photos/fzOITuS1DIQ"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unsplash.com/photos/fzOITuS1DIQ"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unsplash.com/photos/fzOITuS1DIQ"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unsplash.com/photos/fzOITuS1DIQ"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unsplash.com/photos/fzOITuS1DIQ"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unsplash.com/photos/fzOITuS1DIQ"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unsplash.com/photos/fzOITuS1DIQ"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unsplash.com/photos/fzOITuS1DIQ"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unsplash.com/photos/fzOITuS1DIQ"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pexels.com/photo/photo-of-person-holding-black-tablet-3734641/"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pexels.com/photo/photo-of-person-holding-black-tablet-3734641/"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unsplash.com/photos/fzOITuS1DIQ"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unsplash.com/photos/fzOITuS1DIQ"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unsplash.com/photos/fzOITuS1DIQ"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unsplash.com/photos/fzOITuS1DIQ"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unsplash.com/photos/fzOITuS1DIQ"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unsplash.com/photos/fzOITuS1DIQ"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https://www.pexels.com/photo/photo-of-person-holding-black-tablet-3734641/</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14B973-0F44-4F11-9718-D0FF2714524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561726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https://unsplash.com/photos/fzOITuS1DIQ</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14B973-0F44-4F11-9718-D0FF2714524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26922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https://unsplash.com/photos/fzOITuS1DIQ</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14B973-0F44-4F11-9718-D0FF2714524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929205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https://unsplash.com/photos/fzOITuS1DIQ</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14B973-0F44-4F11-9718-D0FF2714524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202248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https://unsplash.com/photos/fzOITuS1DIQ</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14B973-0F44-4F11-9718-D0FF2714524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73394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https://unsplash.com/photos/fzOITuS1DIQ</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14B973-0F44-4F11-9718-D0FF2714524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890069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https://unsplash.com/photos/fzOITuS1DIQ</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14B973-0F44-4F11-9718-D0FF2714524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955856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https://unsplash.com/photos/fzOITuS1DIQ</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14B973-0F44-4F11-9718-D0FF2714524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632130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https://unsplash.com/photos/fzOITuS1DIQ</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14B973-0F44-4F11-9718-D0FF2714524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191026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https://unsplash.com/photos/fzOITuS1DIQ</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14B973-0F44-4F11-9718-D0FF2714524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603533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https://unsplash.com/photos/fzOITuS1DIQ</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14B973-0F44-4F11-9718-D0FF2714524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373718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https://www.pexels.com/photo/photo-of-person-holding-black-tablet-3734641/</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14B973-0F44-4F11-9718-D0FF2714524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100693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https://www.pexels.com/photo/photo-of-person-holding-black-tablet-3734641/</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14B973-0F44-4F11-9718-D0FF2714524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405990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https://unsplash.com/photos/fzOITuS1DIQ</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14B973-0F44-4F11-9718-D0FF2714524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074771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https://unsplash.com/photos/fzOITuS1DIQ</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14B973-0F44-4F11-9718-D0FF2714524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64617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https://unsplash.com/photos/fzOITuS1DIQ</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14B973-0F44-4F11-9718-D0FF2714524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41380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https://unsplash.com/photos/fzOITuS1DIQ</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14B973-0F44-4F11-9718-D0FF2714524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368311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https://unsplash.com/photos/fzOITuS1DIQ</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14B973-0F44-4F11-9718-D0FF2714524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465302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https://unsplash.com/photos/fzOITuS1DIQ</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14B973-0F44-4F11-9718-D0FF2714524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299373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8660-A33D-E07D-FA3B-06DFCD5929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7307A09-384A-0C24-8F5C-25990CDB85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FF9E925-A5BD-A97B-C1F3-5A38C85841FA}"/>
              </a:ext>
            </a:extLst>
          </p:cNvPr>
          <p:cNvSpPr>
            <a:spLocks noGrp="1"/>
          </p:cNvSpPr>
          <p:nvPr>
            <p:ph type="dt" sz="half" idx="10"/>
          </p:nvPr>
        </p:nvSpPr>
        <p:spPr/>
        <p:txBody>
          <a:bodyPr/>
          <a:lstStyle/>
          <a:p>
            <a:fld id="{410357C1-352E-4F8B-A204-2EE54E1B15CD}" type="datetimeFigureOut">
              <a:rPr lang="en-IN" smtClean="0"/>
              <a:t>09-11-2023</a:t>
            </a:fld>
            <a:endParaRPr lang="en-IN"/>
          </a:p>
        </p:txBody>
      </p:sp>
      <p:sp>
        <p:nvSpPr>
          <p:cNvPr id="5" name="Footer Placeholder 4">
            <a:extLst>
              <a:ext uri="{FF2B5EF4-FFF2-40B4-BE49-F238E27FC236}">
                <a16:creationId xmlns:a16="http://schemas.microsoft.com/office/drawing/2014/main" id="{97048C97-397E-27F6-7949-83F6FC13DC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201EB9-9770-8AF8-3727-4D265524709F}"/>
              </a:ext>
            </a:extLst>
          </p:cNvPr>
          <p:cNvSpPr>
            <a:spLocks noGrp="1"/>
          </p:cNvSpPr>
          <p:nvPr>
            <p:ph type="sldNum" sz="quarter" idx="12"/>
          </p:nvPr>
        </p:nvSpPr>
        <p:spPr/>
        <p:txBody>
          <a:bodyPr/>
          <a:lstStyle/>
          <a:p>
            <a:fld id="{19CC3F9D-47F1-4ECB-9A08-A8176E4C9E9F}" type="slidenum">
              <a:rPr lang="en-IN" smtClean="0"/>
              <a:t>‹#›</a:t>
            </a:fld>
            <a:endParaRPr lang="en-IN"/>
          </a:p>
        </p:txBody>
      </p:sp>
    </p:spTree>
    <p:extLst>
      <p:ext uri="{BB962C8B-B14F-4D97-AF65-F5344CB8AC3E}">
        <p14:creationId xmlns:p14="http://schemas.microsoft.com/office/powerpoint/2010/main" val="3520899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E99D-4297-3170-85A8-1D685E1B9B7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DF8CE9-8B7F-B75B-971A-BCCC51F465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084530-11C5-B767-2AA1-B01044BA1F25}"/>
              </a:ext>
            </a:extLst>
          </p:cNvPr>
          <p:cNvSpPr>
            <a:spLocks noGrp="1"/>
          </p:cNvSpPr>
          <p:nvPr>
            <p:ph type="dt" sz="half" idx="10"/>
          </p:nvPr>
        </p:nvSpPr>
        <p:spPr/>
        <p:txBody>
          <a:bodyPr/>
          <a:lstStyle/>
          <a:p>
            <a:fld id="{410357C1-352E-4F8B-A204-2EE54E1B15CD}" type="datetimeFigureOut">
              <a:rPr lang="en-IN" smtClean="0"/>
              <a:t>09-11-2023</a:t>
            </a:fld>
            <a:endParaRPr lang="en-IN"/>
          </a:p>
        </p:txBody>
      </p:sp>
      <p:sp>
        <p:nvSpPr>
          <p:cNvPr id="5" name="Footer Placeholder 4">
            <a:extLst>
              <a:ext uri="{FF2B5EF4-FFF2-40B4-BE49-F238E27FC236}">
                <a16:creationId xmlns:a16="http://schemas.microsoft.com/office/drawing/2014/main" id="{B53044AA-7345-10EA-14BF-DA145A5E40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8A32D5-C663-B062-B12E-AF1C83E89342}"/>
              </a:ext>
            </a:extLst>
          </p:cNvPr>
          <p:cNvSpPr>
            <a:spLocks noGrp="1"/>
          </p:cNvSpPr>
          <p:nvPr>
            <p:ph type="sldNum" sz="quarter" idx="12"/>
          </p:nvPr>
        </p:nvSpPr>
        <p:spPr/>
        <p:txBody>
          <a:bodyPr/>
          <a:lstStyle/>
          <a:p>
            <a:fld id="{19CC3F9D-47F1-4ECB-9A08-A8176E4C9E9F}" type="slidenum">
              <a:rPr lang="en-IN" smtClean="0"/>
              <a:t>‹#›</a:t>
            </a:fld>
            <a:endParaRPr lang="en-IN"/>
          </a:p>
        </p:txBody>
      </p:sp>
    </p:spTree>
    <p:extLst>
      <p:ext uri="{BB962C8B-B14F-4D97-AF65-F5344CB8AC3E}">
        <p14:creationId xmlns:p14="http://schemas.microsoft.com/office/powerpoint/2010/main" val="1434932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7DC289-31FC-1FCA-6DC6-A00CA9B165E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84046E3-8A27-32E7-0C13-4C23AE3F89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5FAEAE-F049-0018-86FD-0241389C6D0C}"/>
              </a:ext>
            </a:extLst>
          </p:cNvPr>
          <p:cNvSpPr>
            <a:spLocks noGrp="1"/>
          </p:cNvSpPr>
          <p:nvPr>
            <p:ph type="dt" sz="half" idx="10"/>
          </p:nvPr>
        </p:nvSpPr>
        <p:spPr/>
        <p:txBody>
          <a:bodyPr/>
          <a:lstStyle/>
          <a:p>
            <a:fld id="{410357C1-352E-4F8B-A204-2EE54E1B15CD}" type="datetimeFigureOut">
              <a:rPr lang="en-IN" smtClean="0"/>
              <a:t>09-11-2023</a:t>
            </a:fld>
            <a:endParaRPr lang="en-IN"/>
          </a:p>
        </p:txBody>
      </p:sp>
      <p:sp>
        <p:nvSpPr>
          <p:cNvPr id="5" name="Footer Placeholder 4">
            <a:extLst>
              <a:ext uri="{FF2B5EF4-FFF2-40B4-BE49-F238E27FC236}">
                <a16:creationId xmlns:a16="http://schemas.microsoft.com/office/drawing/2014/main" id="{C1349D57-F999-2157-ADF7-545A26D5CC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B33900-B41E-BC06-2D6F-5FC7464C5FB9}"/>
              </a:ext>
            </a:extLst>
          </p:cNvPr>
          <p:cNvSpPr>
            <a:spLocks noGrp="1"/>
          </p:cNvSpPr>
          <p:nvPr>
            <p:ph type="sldNum" sz="quarter" idx="12"/>
          </p:nvPr>
        </p:nvSpPr>
        <p:spPr/>
        <p:txBody>
          <a:bodyPr/>
          <a:lstStyle/>
          <a:p>
            <a:fld id="{19CC3F9D-47F1-4ECB-9A08-A8176E4C9E9F}" type="slidenum">
              <a:rPr lang="en-IN" smtClean="0"/>
              <a:t>‹#›</a:t>
            </a:fld>
            <a:endParaRPr lang="en-IN"/>
          </a:p>
        </p:txBody>
      </p:sp>
    </p:spTree>
    <p:extLst>
      <p:ext uri="{BB962C8B-B14F-4D97-AF65-F5344CB8AC3E}">
        <p14:creationId xmlns:p14="http://schemas.microsoft.com/office/powerpoint/2010/main" val="32365294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0" y="0"/>
            <a:ext cx="12192000" cy="6858000"/>
          </a:xfrm>
        </p:spPr>
        <p:txBody>
          <a:bodyPr/>
          <a:lstStyle/>
          <a:p>
            <a:endParaRPr lang="en-US" dirty="0"/>
          </a:p>
        </p:txBody>
      </p:sp>
    </p:spTree>
    <p:extLst>
      <p:ext uri="{BB962C8B-B14F-4D97-AF65-F5344CB8AC3E}">
        <p14:creationId xmlns:p14="http://schemas.microsoft.com/office/powerpoint/2010/main" val="27893437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8">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0" y="0"/>
            <a:ext cx="12192000" cy="6858000"/>
          </a:xfrm>
        </p:spPr>
        <p:txBody>
          <a:bodyPr/>
          <a:lstStyle/>
          <a:p>
            <a:endParaRPr lang="en-US" dirty="0"/>
          </a:p>
        </p:txBody>
      </p:sp>
    </p:spTree>
    <p:extLst>
      <p:ext uri="{BB962C8B-B14F-4D97-AF65-F5344CB8AC3E}">
        <p14:creationId xmlns:p14="http://schemas.microsoft.com/office/powerpoint/2010/main" val="4244916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8D34A-CACD-66F5-4A3F-57FCB2CC208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B077AE9-47BC-0D6E-ACF1-0F85F591AD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649B72-8E39-A646-1499-5A58DAE95BFB}"/>
              </a:ext>
            </a:extLst>
          </p:cNvPr>
          <p:cNvSpPr>
            <a:spLocks noGrp="1"/>
          </p:cNvSpPr>
          <p:nvPr>
            <p:ph type="dt" sz="half" idx="10"/>
          </p:nvPr>
        </p:nvSpPr>
        <p:spPr/>
        <p:txBody>
          <a:bodyPr/>
          <a:lstStyle/>
          <a:p>
            <a:fld id="{410357C1-352E-4F8B-A204-2EE54E1B15CD}" type="datetimeFigureOut">
              <a:rPr lang="en-IN" smtClean="0"/>
              <a:t>09-11-2023</a:t>
            </a:fld>
            <a:endParaRPr lang="en-IN"/>
          </a:p>
        </p:txBody>
      </p:sp>
      <p:sp>
        <p:nvSpPr>
          <p:cNvPr id="5" name="Footer Placeholder 4">
            <a:extLst>
              <a:ext uri="{FF2B5EF4-FFF2-40B4-BE49-F238E27FC236}">
                <a16:creationId xmlns:a16="http://schemas.microsoft.com/office/drawing/2014/main" id="{EACED12E-8C1D-AE04-445C-AB8A1C5534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33FC32-017B-EDCF-385F-992F8F6F4637}"/>
              </a:ext>
            </a:extLst>
          </p:cNvPr>
          <p:cNvSpPr>
            <a:spLocks noGrp="1"/>
          </p:cNvSpPr>
          <p:nvPr>
            <p:ph type="sldNum" sz="quarter" idx="12"/>
          </p:nvPr>
        </p:nvSpPr>
        <p:spPr/>
        <p:txBody>
          <a:bodyPr/>
          <a:lstStyle/>
          <a:p>
            <a:fld id="{19CC3F9D-47F1-4ECB-9A08-A8176E4C9E9F}" type="slidenum">
              <a:rPr lang="en-IN" smtClean="0"/>
              <a:t>‹#›</a:t>
            </a:fld>
            <a:endParaRPr lang="en-IN"/>
          </a:p>
        </p:txBody>
      </p:sp>
    </p:spTree>
    <p:extLst>
      <p:ext uri="{BB962C8B-B14F-4D97-AF65-F5344CB8AC3E}">
        <p14:creationId xmlns:p14="http://schemas.microsoft.com/office/powerpoint/2010/main" val="2375335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63794-1958-A12F-96CF-E4EB84B320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0861A5B-C7A1-2D53-A657-9D0128E74D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89657F-DFC0-FEB7-83DF-C74DD24C27C6}"/>
              </a:ext>
            </a:extLst>
          </p:cNvPr>
          <p:cNvSpPr>
            <a:spLocks noGrp="1"/>
          </p:cNvSpPr>
          <p:nvPr>
            <p:ph type="dt" sz="half" idx="10"/>
          </p:nvPr>
        </p:nvSpPr>
        <p:spPr/>
        <p:txBody>
          <a:bodyPr/>
          <a:lstStyle/>
          <a:p>
            <a:fld id="{410357C1-352E-4F8B-A204-2EE54E1B15CD}" type="datetimeFigureOut">
              <a:rPr lang="en-IN" smtClean="0"/>
              <a:t>09-11-2023</a:t>
            </a:fld>
            <a:endParaRPr lang="en-IN"/>
          </a:p>
        </p:txBody>
      </p:sp>
      <p:sp>
        <p:nvSpPr>
          <p:cNvPr id="5" name="Footer Placeholder 4">
            <a:extLst>
              <a:ext uri="{FF2B5EF4-FFF2-40B4-BE49-F238E27FC236}">
                <a16:creationId xmlns:a16="http://schemas.microsoft.com/office/drawing/2014/main" id="{EC51CF96-BD2B-0A02-98F6-F363CB3DFC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31CF10-4F07-87CD-27D3-C784074642E4}"/>
              </a:ext>
            </a:extLst>
          </p:cNvPr>
          <p:cNvSpPr>
            <a:spLocks noGrp="1"/>
          </p:cNvSpPr>
          <p:nvPr>
            <p:ph type="sldNum" sz="quarter" idx="12"/>
          </p:nvPr>
        </p:nvSpPr>
        <p:spPr/>
        <p:txBody>
          <a:bodyPr/>
          <a:lstStyle/>
          <a:p>
            <a:fld id="{19CC3F9D-47F1-4ECB-9A08-A8176E4C9E9F}" type="slidenum">
              <a:rPr lang="en-IN" smtClean="0"/>
              <a:t>‹#›</a:t>
            </a:fld>
            <a:endParaRPr lang="en-IN"/>
          </a:p>
        </p:txBody>
      </p:sp>
    </p:spTree>
    <p:extLst>
      <p:ext uri="{BB962C8B-B14F-4D97-AF65-F5344CB8AC3E}">
        <p14:creationId xmlns:p14="http://schemas.microsoft.com/office/powerpoint/2010/main" val="1639066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59A57-8809-E57A-071C-C26E415325E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27D5993-E7D4-6BBE-7F81-4CA3902EE9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124C430-00F2-3576-B429-D0A1A2349C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0950144-6AD7-2A04-1020-F2A0EAD78205}"/>
              </a:ext>
            </a:extLst>
          </p:cNvPr>
          <p:cNvSpPr>
            <a:spLocks noGrp="1"/>
          </p:cNvSpPr>
          <p:nvPr>
            <p:ph type="dt" sz="half" idx="10"/>
          </p:nvPr>
        </p:nvSpPr>
        <p:spPr/>
        <p:txBody>
          <a:bodyPr/>
          <a:lstStyle/>
          <a:p>
            <a:fld id="{410357C1-352E-4F8B-A204-2EE54E1B15CD}" type="datetimeFigureOut">
              <a:rPr lang="en-IN" smtClean="0"/>
              <a:t>09-11-2023</a:t>
            </a:fld>
            <a:endParaRPr lang="en-IN"/>
          </a:p>
        </p:txBody>
      </p:sp>
      <p:sp>
        <p:nvSpPr>
          <p:cNvPr id="6" name="Footer Placeholder 5">
            <a:extLst>
              <a:ext uri="{FF2B5EF4-FFF2-40B4-BE49-F238E27FC236}">
                <a16:creationId xmlns:a16="http://schemas.microsoft.com/office/drawing/2014/main" id="{A1E0399C-B12C-A186-9C8A-CE69E2B3BCB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FC152CA-D6F9-7E36-EE4D-037307C4BF10}"/>
              </a:ext>
            </a:extLst>
          </p:cNvPr>
          <p:cNvSpPr>
            <a:spLocks noGrp="1"/>
          </p:cNvSpPr>
          <p:nvPr>
            <p:ph type="sldNum" sz="quarter" idx="12"/>
          </p:nvPr>
        </p:nvSpPr>
        <p:spPr/>
        <p:txBody>
          <a:bodyPr/>
          <a:lstStyle/>
          <a:p>
            <a:fld id="{19CC3F9D-47F1-4ECB-9A08-A8176E4C9E9F}" type="slidenum">
              <a:rPr lang="en-IN" smtClean="0"/>
              <a:t>‹#›</a:t>
            </a:fld>
            <a:endParaRPr lang="en-IN"/>
          </a:p>
        </p:txBody>
      </p:sp>
    </p:spTree>
    <p:extLst>
      <p:ext uri="{BB962C8B-B14F-4D97-AF65-F5344CB8AC3E}">
        <p14:creationId xmlns:p14="http://schemas.microsoft.com/office/powerpoint/2010/main" val="3113579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AEBDB-B9A8-BCCE-7257-009980B01B1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749DDFD-4BF7-2CE7-428E-FC6D051A76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CC64C3-BC96-6EC0-9921-849A5608ED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6491B86-A809-C27F-D3C7-E86BE6E2C9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FD4655-DB11-8EBA-C9B9-C49920174E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533E809-CF6F-7730-2E96-01354C982145}"/>
              </a:ext>
            </a:extLst>
          </p:cNvPr>
          <p:cNvSpPr>
            <a:spLocks noGrp="1"/>
          </p:cNvSpPr>
          <p:nvPr>
            <p:ph type="dt" sz="half" idx="10"/>
          </p:nvPr>
        </p:nvSpPr>
        <p:spPr/>
        <p:txBody>
          <a:bodyPr/>
          <a:lstStyle/>
          <a:p>
            <a:fld id="{410357C1-352E-4F8B-A204-2EE54E1B15CD}" type="datetimeFigureOut">
              <a:rPr lang="en-IN" smtClean="0"/>
              <a:t>09-11-2023</a:t>
            </a:fld>
            <a:endParaRPr lang="en-IN"/>
          </a:p>
        </p:txBody>
      </p:sp>
      <p:sp>
        <p:nvSpPr>
          <p:cNvPr id="8" name="Footer Placeholder 7">
            <a:extLst>
              <a:ext uri="{FF2B5EF4-FFF2-40B4-BE49-F238E27FC236}">
                <a16:creationId xmlns:a16="http://schemas.microsoft.com/office/drawing/2014/main" id="{BAB6FDFA-7BA8-627C-B4F0-40CCF9CB260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F1575B7-FD09-0EB9-1E8E-9ABCB201C92E}"/>
              </a:ext>
            </a:extLst>
          </p:cNvPr>
          <p:cNvSpPr>
            <a:spLocks noGrp="1"/>
          </p:cNvSpPr>
          <p:nvPr>
            <p:ph type="sldNum" sz="quarter" idx="12"/>
          </p:nvPr>
        </p:nvSpPr>
        <p:spPr/>
        <p:txBody>
          <a:bodyPr/>
          <a:lstStyle/>
          <a:p>
            <a:fld id="{19CC3F9D-47F1-4ECB-9A08-A8176E4C9E9F}" type="slidenum">
              <a:rPr lang="en-IN" smtClean="0"/>
              <a:t>‹#›</a:t>
            </a:fld>
            <a:endParaRPr lang="en-IN"/>
          </a:p>
        </p:txBody>
      </p:sp>
    </p:spTree>
    <p:extLst>
      <p:ext uri="{BB962C8B-B14F-4D97-AF65-F5344CB8AC3E}">
        <p14:creationId xmlns:p14="http://schemas.microsoft.com/office/powerpoint/2010/main" val="3758412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3DC3B-9F3E-8A17-310C-7ADA982C94E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F7465F9-A7BD-B6C0-4001-ACDF3CC00201}"/>
              </a:ext>
            </a:extLst>
          </p:cNvPr>
          <p:cNvSpPr>
            <a:spLocks noGrp="1"/>
          </p:cNvSpPr>
          <p:nvPr>
            <p:ph type="dt" sz="half" idx="10"/>
          </p:nvPr>
        </p:nvSpPr>
        <p:spPr/>
        <p:txBody>
          <a:bodyPr/>
          <a:lstStyle/>
          <a:p>
            <a:fld id="{410357C1-352E-4F8B-A204-2EE54E1B15CD}" type="datetimeFigureOut">
              <a:rPr lang="en-IN" smtClean="0"/>
              <a:t>09-11-2023</a:t>
            </a:fld>
            <a:endParaRPr lang="en-IN"/>
          </a:p>
        </p:txBody>
      </p:sp>
      <p:sp>
        <p:nvSpPr>
          <p:cNvPr id="4" name="Footer Placeholder 3">
            <a:extLst>
              <a:ext uri="{FF2B5EF4-FFF2-40B4-BE49-F238E27FC236}">
                <a16:creationId xmlns:a16="http://schemas.microsoft.com/office/drawing/2014/main" id="{BCD6D6ED-6EEF-BAAA-0A97-978671DADBE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59216CC-5ECB-3F83-6D82-9FCE1EE431EF}"/>
              </a:ext>
            </a:extLst>
          </p:cNvPr>
          <p:cNvSpPr>
            <a:spLocks noGrp="1"/>
          </p:cNvSpPr>
          <p:nvPr>
            <p:ph type="sldNum" sz="quarter" idx="12"/>
          </p:nvPr>
        </p:nvSpPr>
        <p:spPr/>
        <p:txBody>
          <a:bodyPr/>
          <a:lstStyle/>
          <a:p>
            <a:fld id="{19CC3F9D-47F1-4ECB-9A08-A8176E4C9E9F}" type="slidenum">
              <a:rPr lang="en-IN" smtClean="0"/>
              <a:t>‹#›</a:t>
            </a:fld>
            <a:endParaRPr lang="en-IN"/>
          </a:p>
        </p:txBody>
      </p:sp>
    </p:spTree>
    <p:extLst>
      <p:ext uri="{BB962C8B-B14F-4D97-AF65-F5344CB8AC3E}">
        <p14:creationId xmlns:p14="http://schemas.microsoft.com/office/powerpoint/2010/main" val="1396501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ADA2BE-33AF-99BD-E877-4CBCBD5D4D48}"/>
              </a:ext>
            </a:extLst>
          </p:cNvPr>
          <p:cNvSpPr>
            <a:spLocks noGrp="1"/>
          </p:cNvSpPr>
          <p:nvPr>
            <p:ph type="dt" sz="half" idx="10"/>
          </p:nvPr>
        </p:nvSpPr>
        <p:spPr/>
        <p:txBody>
          <a:bodyPr/>
          <a:lstStyle/>
          <a:p>
            <a:fld id="{410357C1-352E-4F8B-A204-2EE54E1B15CD}" type="datetimeFigureOut">
              <a:rPr lang="en-IN" smtClean="0"/>
              <a:t>09-11-2023</a:t>
            </a:fld>
            <a:endParaRPr lang="en-IN"/>
          </a:p>
        </p:txBody>
      </p:sp>
      <p:sp>
        <p:nvSpPr>
          <p:cNvPr id="3" name="Footer Placeholder 2">
            <a:extLst>
              <a:ext uri="{FF2B5EF4-FFF2-40B4-BE49-F238E27FC236}">
                <a16:creationId xmlns:a16="http://schemas.microsoft.com/office/drawing/2014/main" id="{0D03BCC8-6332-57E6-4529-15B9387EE5B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9F2F00F-FAA1-BFCB-C58D-5C740C60BDD4}"/>
              </a:ext>
            </a:extLst>
          </p:cNvPr>
          <p:cNvSpPr>
            <a:spLocks noGrp="1"/>
          </p:cNvSpPr>
          <p:nvPr>
            <p:ph type="sldNum" sz="quarter" idx="12"/>
          </p:nvPr>
        </p:nvSpPr>
        <p:spPr/>
        <p:txBody>
          <a:bodyPr/>
          <a:lstStyle/>
          <a:p>
            <a:fld id="{19CC3F9D-47F1-4ECB-9A08-A8176E4C9E9F}" type="slidenum">
              <a:rPr lang="en-IN" smtClean="0"/>
              <a:t>‹#›</a:t>
            </a:fld>
            <a:endParaRPr lang="en-IN"/>
          </a:p>
        </p:txBody>
      </p:sp>
    </p:spTree>
    <p:extLst>
      <p:ext uri="{BB962C8B-B14F-4D97-AF65-F5344CB8AC3E}">
        <p14:creationId xmlns:p14="http://schemas.microsoft.com/office/powerpoint/2010/main" val="3689058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BEA91-FBA5-DF29-0981-C5D7AC2177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E57F26A-5120-57A9-D11B-0D4D05865E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EDAEAF4-BC82-3C30-E543-17199FB41D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5A4B56-28B8-57B4-C285-1B327F5640BF}"/>
              </a:ext>
            </a:extLst>
          </p:cNvPr>
          <p:cNvSpPr>
            <a:spLocks noGrp="1"/>
          </p:cNvSpPr>
          <p:nvPr>
            <p:ph type="dt" sz="half" idx="10"/>
          </p:nvPr>
        </p:nvSpPr>
        <p:spPr/>
        <p:txBody>
          <a:bodyPr/>
          <a:lstStyle/>
          <a:p>
            <a:fld id="{410357C1-352E-4F8B-A204-2EE54E1B15CD}" type="datetimeFigureOut">
              <a:rPr lang="en-IN" smtClean="0"/>
              <a:t>09-11-2023</a:t>
            </a:fld>
            <a:endParaRPr lang="en-IN"/>
          </a:p>
        </p:txBody>
      </p:sp>
      <p:sp>
        <p:nvSpPr>
          <p:cNvPr id="6" name="Footer Placeholder 5">
            <a:extLst>
              <a:ext uri="{FF2B5EF4-FFF2-40B4-BE49-F238E27FC236}">
                <a16:creationId xmlns:a16="http://schemas.microsoft.com/office/drawing/2014/main" id="{274A12E0-8102-8AC4-8640-A9BFD1FF6CA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6ADB79A-397C-555C-C178-A549F3DFE5F9}"/>
              </a:ext>
            </a:extLst>
          </p:cNvPr>
          <p:cNvSpPr>
            <a:spLocks noGrp="1"/>
          </p:cNvSpPr>
          <p:nvPr>
            <p:ph type="sldNum" sz="quarter" idx="12"/>
          </p:nvPr>
        </p:nvSpPr>
        <p:spPr/>
        <p:txBody>
          <a:bodyPr/>
          <a:lstStyle/>
          <a:p>
            <a:fld id="{19CC3F9D-47F1-4ECB-9A08-A8176E4C9E9F}" type="slidenum">
              <a:rPr lang="en-IN" smtClean="0"/>
              <a:t>‹#›</a:t>
            </a:fld>
            <a:endParaRPr lang="en-IN"/>
          </a:p>
        </p:txBody>
      </p:sp>
    </p:spTree>
    <p:extLst>
      <p:ext uri="{BB962C8B-B14F-4D97-AF65-F5344CB8AC3E}">
        <p14:creationId xmlns:p14="http://schemas.microsoft.com/office/powerpoint/2010/main" val="2713225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9C9F4-2064-F14F-4335-318642F4A6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071EAEE-C837-206A-B641-D8FDEAE3A9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C776DE5-5401-CB29-E837-67E23B4A2C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8443CA-1089-367D-F16F-477788050E56}"/>
              </a:ext>
            </a:extLst>
          </p:cNvPr>
          <p:cNvSpPr>
            <a:spLocks noGrp="1"/>
          </p:cNvSpPr>
          <p:nvPr>
            <p:ph type="dt" sz="half" idx="10"/>
          </p:nvPr>
        </p:nvSpPr>
        <p:spPr/>
        <p:txBody>
          <a:bodyPr/>
          <a:lstStyle/>
          <a:p>
            <a:fld id="{410357C1-352E-4F8B-A204-2EE54E1B15CD}" type="datetimeFigureOut">
              <a:rPr lang="en-IN" smtClean="0"/>
              <a:t>09-11-2023</a:t>
            </a:fld>
            <a:endParaRPr lang="en-IN"/>
          </a:p>
        </p:txBody>
      </p:sp>
      <p:sp>
        <p:nvSpPr>
          <p:cNvPr id="6" name="Footer Placeholder 5">
            <a:extLst>
              <a:ext uri="{FF2B5EF4-FFF2-40B4-BE49-F238E27FC236}">
                <a16:creationId xmlns:a16="http://schemas.microsoft.com/office/drawing/2014/main" id="{CCD3B0A1-92B3-6896-80C6-90C5370734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C56247B-828A-A2B4-8265-79EBE2BA8542}"/>
              </a:ext>
            </a:extLst>
          </p:cNvPr>
          <p:cNvSpPr>
            <a:spLocks noGrp="1"/>
          </p:cNvSpPr>
          <p:nvPr>
            <p:ph type="sldNum" sz="quarter" idx="12"/>
          </p:nvPr>
        </p:nvSpPr>
        <p:spPr/>
        <p:txBody>
          <a:bodyPr/>
          <a:lstStyle/>
          <a:p>
            <a:fld id="{19CC3F9D-47F1-4ECB-9A08-A8176E4C9E9F}" type="slidenum">
              <a:rPr lang="en-IN" smtClean="0"/>
              <a:t>‹#›</a:t>
            </a:fld>
            <a:endParaRPr lang="en-IN"/>
          </a:p>
        </p:txBody>
      </p:sp>
    </p:spTree>
    <p:extLst>
      <p:ext uri="{BB962C8B-B14F-4D97-AF65-F5344CB8AC3E}">
        <p14:creationId xmlns:p14="http://schemas.microsoft.com/office/powerpoint/2010/main" val="1200326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8E677D-DC77-85D9-8425-C57330667F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1442832-5975-6A19-71F1-7D0E64037C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B413EA-DBFC-1CEC-2E10-E9804E50C0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0357C1-352E-4F8B-A204-2EE54E1B15CD}" type="datetimeFigureOut">
              <a:rPr lang="en-IN" smtClean="0"/>
              <a:t>09-11-2023</a:t>
            </a:fld>
            <a:endParaRPr lang="en-IN"/>
          </a:p>
        </p:txBody>
      </p:sp>
      <p:sp>
        <p:nvSpPr>
          <p:cNvPr id="5" name="Footer Placeholder 4">
            <a:extLst>
              <a:ext uri="{FF2B5EF4-FFF2-40B4-BE49-F238E27FC236}">
                <a16:creationId xmlns:a16="http://schemas.microsoft.com/office/drawing/2014/main" id="{CE6DC079-B52C-5FE6-94D4-89DAB09B3C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1DEC1A3-413B-8FBD-4007-2545361E26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CC3F9D-47F1-4ECB-9A08-A8176E4C9E9F}" type="slidenum">
              <a:rPr lang="en-IN" smtClean="0"/>
              <a:t>‹#›</a:t>
            </a:fld>
            <a:endParaRPr lang="en-IN"/>
          </a:p>
        </p:txBody>
      </p:sp>
    </p:spTree>
    <p:extLst>
      <p:ext uri="{BB962C8B-B14F-4D97-AF65-F5344CB8AC3E}">
        <p14:creationId xmlns:p14="http://schemas.microsoft.com/office/powerpoint/2010/main" val="1068871787"/>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2.jpg"/><Relationship Id="rId7" Type="http://schemas.openxmlformats.org/officeDocument/2006/relationships/diagramColors" Target="../diagrams/colors5.xml"/><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4.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2.jpg"/><Relationship Id="rId7" Type="http://schemas.openxmlformats.org/officeDocument/2006/relationships/diagramColors" Target="../diagrams/colors6.xml"/><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5.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2.jpg"/><Relationship Id="rId7" Type="http://schemas.openxmlformats.org/officeDocument/2006/relationships/diagramColors" Target="../diagrams/colors7.xml"/><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image" Target="../media/image2.jpg"/><Relationship Id="rId7" Type="http://schemas.openxmlformats.org/officeDocument/2006/relationships/diagramColors" Target="../diagrams/colors8.xml"/><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8.xml"/><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jpg"/><Relationship Id="rId7" Type="http://schemas.openxmlformats.org/officeDocument/2006/relationships/diagramColors" Target="../diagrams/colors2.xml"/><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8.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jpg"/><Relationship Id="rId7" Type="http://schemas.openxmlformats.org/officeDocument/2006/relationships/diagramColors" Target="../diagrams/colors3.xml"/><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9.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2.jpg"/><Relationship Id="rId7" Type="http://schemas.openxmlformats.org/officeDocument/2006/relationships/diagramColors" Target="../diagrams/colors4.xml"/><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9D27432A-F622-4BF8-A892-F3CCE9E7FDB8}"/>
              </a:ext>
            </a:extLst>
          </p:cNvPr>
          <p:cNvPicPr>
            <a:picLocks noGrp="1" noRot="1" noChangeAspect="1" noMove="1" noResize="1" noEditPoints="1" noAdjustHandles="1" noChangeArrowheads="1" noChangeShapeType="1" noCrop="1"/>
          </p:cNvPicPr>
          <p:nvPr>
            <p:ph type="pic" sz="quarter" idx="4294967295"/>
          </p:nvPr>
        </p:nvPicPr>
        <p:blipFill>
          <a:blip r:embed="rId3">
            <a:extLst>
              <a:ext uri="{28A0092B-C50C-407E-A947-70E740481C1C}">
                <a14:useLocalDpi xmlns:a14="http://schemas.microsoft.com/office/drawing/2010/main" val="0"/>
              </a:ext>
            </a:extLst>
          </a:blip>
          <a:srcRect l="2500" r="2500"/>
          <a:stretch>
            <a:fillRect/>
          </a:stretch>
        </p:blipFill>
        <p:spPr>
          <a:xfrm>
            <a:off x="0" y="0"/>
            <a:ext cx="12192000" cy="6858000"/>
          </a:xfrm>
        </p:spPr>
      </p:pic>
      <p:sp>
        <p:nvSpPr>
          <p:cNvPr id="3" name="Rectangle 2">
            <a:extLst>
              <a:ext uri="{FF2B5EF4-FFF2-40B4-BE49-F238E27FC236}">
                <a16:creationId xmlns:a16="http://schemas.microsoft.com/office/drawing/2014/main" id="{7A0EDBD6-38DB-4330-85CB-C2E47532A057}"/>
              </a:ext>
            </a:extLst>
          </p:cNvPr>
          <p:cNvSpPr>
            <a:spLocks noGrp="1" noRot="1" noMove="1" noResize="1" noEditPoints="1" noAdjustHandles="1" noChangeArrowheads="1" noChangeShapeType="1"/>
          </p:cNvSpPr>
          <p:nvPr/>
        </p:nvSpPr>
        <p:spPr>
          <a:xfrm>
            <a:off x="1" y="0"/>
            <a:ext cx="12191999" cy="6858001"/>
          </a:xfrm>
          <a:prstGeom prst="rect">
            <a:avLst/>
          </a:prstGeom>
          <a:gradFill flip="none" rotWithShape="1">
            <a:gsLst>
              <a:gs pos="0">
                <a:schemeClr val="accent6"/>
              </a:gs>
              <a:gs pos="45000">
                <a:schemeClr val="accent1">
                  <a:alpha val="45000"/>
                </a:schemeClr>
              </a:gs>
              <a:gs pos="97000">
                <a:schemeClr val="accent1">
                  <a:lumMod val="75000"/>
                  <a:alpha val="73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5" name="Rectangle 4">
            <a:extLst>
              <a:ext uri="{FF2B5EF4-FFF2-40B4-BE49-F238E27FC236}">
                <a16:creationId xmlns:a16="http://schemas.microsoft.com/office/drawing/2014/main" id="{402E2B76-1FDA-246D-5376-B124F618B4A2}"/>
              </a:ext>
            </a:extLst>
          </p:cNvPr>
          <p:cNvSpPr/>
          <p:nvPr/>
        </p:nvSpPr>
        <p:spPr>
          <a:xfrm>
            <a:off x="9329" y="0"/>
            <a:ext cx="12173341" cy="6858000"/>
          </a:xfrm>
          <a:prstGeom prst="rect">
            <a:avLst/>
          </a:prstGeom>
          <a:solidFill>
            <a:schemeClr val="tx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2" name="TextBox 1">
            <a:extLst>
              <a:ext uri="{FF2B5EF4-FFF2-40B4-BE49-F238E27FC236}">
                <a16:creationId xmlns:a16="http://schemas.microsoft.com/office/drawing/2014/main" id="{A4FCAFE2-B877-4FB9-1D45-C5671F7069D4}"/>
              </a:ext>
            </a:extLst>
          </p:cNvPr>
          <p:cNvSpPr txBox="1"/>
          <p:nvPr/>
        </p:nvSpPr>
        <p:spPr>
          <a:xfrm>
            <a:off x="-1" y="1225028"/>
            <a:ext cx="12192000" cy="19389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0" b="1" i="0" u="none" strike="noStrike" kern="100" cap="none" spc="600" normalizeH="0" baseline="0" noProof="0" dirty="0">
                <a:ln>
                  <a:noFill/>
                </a:ln>
                <a:solidFill>
                  <a:srgbClr val="70AD47">
                    <a:lumMod val="40000"/>
                    <a:lumOff val="60000"/>
                  </a:srgbClr>
                </a:solidFill>
                <a:effectLst/>
                <a:uLnTx/>
                <a:uFillTx/>
                <a:latin typeface="Open Sans" panose="020B0606030504020204" pitchFamily="34" charset="0"/>
                <a:ea typeface="Open Sans" panose="020B0606030504020204" pitchFamily="34" charset="0"/>
                <a:cs typeface="Open Sans" panose="020B0606030504020204" pitchFamily="34" charset="0"/>
              </a:rPr>
              <a:t>PROJECT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0" b="1" i="0" u="none" strike="noStrike" kern="100" cap="none" spc="600" normalizeH="0" baseline="0" noProof="0" dirty="0">
                <a:ln>
                  <a:noFill/>
                </a:ln>
                <a:solidFill>
                  <a:srgbClr val="70AD47">
                    <a:lumMod val="40000"/>
                    <a:lumOff val="60000"/>
                  </a:srgbClr>
                </a:solidFill>
                <a:effectLst/>
                <a:uLnTx/>
                <a:uFillTx/>
                <a:latin typeface="Open Sans" panose="020B0606030504020204" pitchFamily="34" charset="0"/>
                <a:ea typeface="Open Sans" panose="020B0606030504020204" pitchFamily="34" charset="0"/>
                <a:cs typeface="Open Sans" panose="020B0606030504020204" pitchFamily="34" charset="0"/>
              </a:rPr>
              <a:t>PRESENTATION</a:t>
            </a:r>
          </a:p>
        </p:txBody>
      </p:sp>
      <p:sp>
        <p:nvSpPr>
          <p:cNvPr id="4" name="Rectangle 3">
            <a:extLst>
              <a:ext uri="{FF2B5EF4-FFF2-40B4-BE49-F238E27FC236}">
                <a16:creationId xmlns:a16="http://schemas.microsoft.com/office/drawing/2014/main" id="{83F5AEB1-B570-C813-5530-1796539A0261}"/>
              </a:ext>
            </a:extLst>
          </p:cNvPr>
          <p:cNvSpPr/>
          <p:nvPr/>
        </p:nvSpPr>
        <p:spPr>
          <a:xfrm>
            <a:off x="0" y="3251884"/>
            <a:ext cx="12192001" cy="76944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4400" b="1" i="0" u="none" strike="noStrike" kern="1200" cap="none" spc="0" normalizeH="0" baseline="0" noProof="0" dirty="0">
                <a:ln>
                  <a:noFill/>
                </a:ln>
                <a:solidFill>
                  <a:srgbClr val="FFFF00"/>
                </a:solidFill>
                <a:effectLst/>
                <a:uLnTx/>
                <a:uFillTx/>
                <a:latin typeface="Times New Roman" panose="02020603050405020304" pitchFamily="18" charset="0"/>
                <a:ea typeface="+mn-ea"/>
                <a:cs typeface="Times New Roman" panose="02020603050405020304" pitchFamily="18" charset="0"/>
              </a:rPr>
              <a:t>	NLP Emails</a:t>
            </a:r>
            <a:endParaRPr kumimoji="0" lang="en-US" sz="4400" b="0" i="0" u="none" strike="noStrike" kern="1200" cap="none" spc="0" normalizeH="0" baseline="0" noProof="0" dirty="0">
              <a:ln>
                <a:noFill/>
              </a:ln>
              <a:solidFill>
                <a:srgbClr val="FFFF00"/>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455021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E7A4C43F-0D19-423A-BCD1-9E9811694D2D}"/>
              </a:ext>
            </a:extLst>
          </p:cNvPr>
          <p:cNvPicPr>
            <a:picLocks noGrp="1" noRot="1" noChangeAspect="1" noMove="1" noResize="1" noEditPoints="1" noAdjustHandles="1" noChangeArrowheads="1" noChangeShapeType="1" noCrop="1"/>
          </p:cNvPicPr>
          <p:nvPr>
            <p:ph type="pic" sz="quarter" idx="10"/>
          </p:nvPr>
        </p:nvPicPr>
        <p:blipFill>
          <a:blip r:embed="rId3">
            <a:extLst>
              <a:ext uri="{28A0092B-C50C-407E-A947-70E740481C1C}">
                <a14:useLocalDpi xmlns:a14="http://schemas.microsoft.com/office/drawing/2010/main" val="0"/>
              </a:ext>
            </a:extLst>
          </a:blip>
          <a:srcRect t="7813" b="7813"/>
          <a:stretch/>
        </p:blipFill>
        <p:spPr/>
      </p:pic>
      <p:sp>
        <p:nvSpPr>
          <p:cNvPr id="5" name="Rectangle 4"/>
          <p:cNvSpPr>
            <a:spLocks noGrp="1" noRot="1" noMove="1" noResize="1" noEditPoints="1" noAdjustHandles="1" noChangeArrowheads="1" noChangeShapeType="1"/>
          </p:cNvSpPr>
          <p:nvPr/>
        </p:nvSpPr>
        <p:spPr>
          <a:xfrm>
            <a:off x="0" y="0"/>
            <a:ext cx="12192000" cy="6858000"/>
          </a:xfrm>
          <a:prstGeom prst="rect">
            <a:avLst/>
          </a:prstGeom>
          <a:gradFill>
            <a:gsLst>
              <a:gs pos="0">
                <a:schemeClr val="tx1">
                  <a:alpha val="82000"/>
                </a:schemeClr>
              </a:gs>
              <a:gs pos="100000">
                <a:schemeClr val="tx1">
                  <a:alpha val="59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2" name="Rectangle 1">
            <a:extLst>
              <a:ext uri="{FF2B5EF4-FFF2-40B4-BE49-F238E27FC236}">
                <a16:creationId xmlns:a16="http://schemas.microsoft.com/office/drawing/2014/main" id="{CCF960C1-5228-42D6-AEC6-A1A4E7D2851C}"/>
              </a:ext>
            </a:extLst>
          </p:cNvPr>
          <p:cNvSpPr>
            <a:spLocks noGrp="1" noRot="1" noMove="1" noResize="1" noEditPoints="1" noAdjustHandles="1" noChangeArrowheads="1" noChangeShapeType="1"/>
          </p:cNvSpPr>
          <p:nvPr/>
        </p:nvSpPr>
        <p:spPr>
          <a:xfrm>
            <a:off x="0" y="0"/>
            <a:ext cx="12192000" cy="6857471"/>
          </a:xfrm>
          <a:prstGeom prst="rect">
            <a:avLst/>
          </a:prstGeom>
          <a:gradFill flip="none" rotWithShape="1">
            <a:gsLst>
              <a:gs pos="0">
                <a:schemeClr val="accent6"/>
              </a:gs>
              <a:gs pos="45000">
                <a:schemeClr val="accent1">
                  <a:alpha val="45000"/>
                </a:schemeClr>
              </a:gs>
              <a:gs pos="97000">
                <a:schemeClr val="accent1">
                  <a:lumMod val="75000"/>
                  <a:alpha val="73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11" name="Rectangle 10">
            <a:extLst>
              <a:ext uri="{FF2B5EF4-FFF2-40B4-BE49-F238E27FC236}">
                <a16:creationId xmlns:a16="http://schemas.microsoft.com/office/drawing/2014/main" id="{95C277D2-F158-3CD3-4C08-9B2C72665820}"/>
              </a:ext>
            </a:extLst>
          </p:cNvPr>
          <p:cNvSpPr>
            <a:spLocks noGrp="1" noRot="1" noMove="1" noResize="1" noEditPoints="1" noAdjustHandles="1" noChangeArrowheads="1" noChangeShapeType="1"/>
          </p:cNvSpPr>
          <p:nvPr/>
        </p:nvSpPr>
        <p:spPr>
          <a:xfrm>
            <a:off x="233265" y="83975"/>
            <a:ext cx="10217020" cy="829895"/>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4400" dirty="0">
                <a:solidFill>
                  <a:prstClr val="white"/>
                </a:solidFill>
                <a:latin typeface="Times New Roman" panose="02020603050405020304" pitchFamily="18" charset="0"/>
                <a:cs typeface="Times New Roman" panose="02020603050405020304" pitchFamily="18" charset="0"/>
              </a:rPr>
              <a:t>EDA - </a:t>
            </a:r>
            <a:r>
              <a:rPr kumimoji="0" lang="en-IN" sz="44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Data Visualization- Class distribution</a:t>
            </a:r>
          </a:p>
        </p:txBody>
      </p:sp>
      <p:pic>
        <p:nvPicPr>
          <p:cNvPr id="3" name="Picture 2">
            <a:extLst>
              <a:ext uri="{FF2B5EF4-FFF2-40B4-BE49-F238E27FC236}">
                <a16:creationId xmlns:a16="http://schemas.microsoft.com/office/drawing/2014/main" id="{9A36733B-4623-C455-1194-99BED39B01A4}"/>
              </a:ext>
            </a:extLst>
          </p:cNvPr>
          <p:cNvPicPr>
            <a:picLocks noChangeAspect="1"/>
          </p:cNvPicPr>
          <p:nvPr/>
        </p:nvPicPr>
        <p:blipFill>
          <a:blip r:embed="rId4"/>
          <a:stretch>
            <a:fillRect/>
          </a:stretch>
        </p:blipFill>
        <p:spPr>
          <a:xfrm>
            <a:off x="2772697" y="1038224"/>
            <a:ext cx="5614065" cy="5372407"/>
          </a:xfrm>
          <a:prstGeom prst="rect">
            <a:avLst/>
          </a:prstGeom>
        </p:spPr>
      </p:pic>
    </p:spTree>
    <p:extLst>
      <p:ext uri="{BB962C8B-B14F-4D97-AF65-F5344CB8AC3E}">
        <p14:creationId xmlns:p14="http://schemas.microsoft.com/office/powerpoint/2010/main" val="2183270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E7A4C43F-0D19-423A-BCD1-9E9811694D2D}"/>
              </a:ext>
            </a:extLst>
          </p:cNvPr>
          <p:cNvPicPr>
            <a:picLocks noGrp="1" noRot="1" noChangeAspect="1" noMove="1" noResize="1" noEditPoints="1" noAdjustHandles="1" noChangeArrowheads="1" noChangeShapeType="1" noCrop="1"/>
          </p:cNvPicPr>
          <p:nvPr>
            <p:ph type="pic" sz="quarter" idx="10"/>
          </p:nvPr>
        </p:nvPicPr>
        <p:blipFill>
          <a:blip r:embed="rId3">
            <a:extLst>
              <a:ext uri="{28A0092B-C50C-407E-A947-70E740481C1C}">
                <a14:useLocalDpi xmlns:a14="http://schemas.microsoft.com/office/drawing/2010/main" val="0"/>
              </a:ext>
            </a:extLst>
          </a:blip>
          <a:srcRect t="7813" b="7813"/>
          <a:stretch/>
        </p:blipFill>
        <p:spPr/>
      </p:pic>
      <p:sp>
        <p:nvSpPr>
          <p:cNvPr id="5" name="Rectangle 4"/>
          <p:cNvSpPr>
            <a:spLocks noGrp="1" noRot="1" noMove="1" noResize="1" noEditPoints="1" noAdjustHandles="1" noChangeArrowheads="1" noChangeShapeType="1"/>
          </p:cNvSpPr>
          <p:nvPr/>
        </p:nvSpPr>
        <p:spPr>
          <a:xfrm>
            <a:off x="0" y="0"/>
            <a:ext cx="12192000" cy="6858000"/>
          </a:xfrm>
          <a:prstGeom prst="rect">
            <a:avLst/>
          </a:prstGeom>
          <a:gradFill>
            <a:gsLst>
              <a:gs pos="0">
                <a:schemeClr val="tx1">
                  <a:alpha val="82000"/>
                </a:schemeClr>
              </a:gs>
              <a:gs pos="100000">
                <a:schemeClr val="tx1">
                  <a:alpha val="59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2" name="Rectangle 1">
            <a:extLst>
              <a:ext uri="{FF2B5EF4-FFF2-40B4-BE49-F238E27FC236}">
                <a16:creationId xmlns:a16="http://schemas.microsoft.com/office/drawing/2014/main" id="{CCF960C1-5228-42D6-AEC6-A1A4E7D2851C}"/>
              </a:ext>
            </a:extLst>
          </p:cNvPr>
          <p:cNvSpPr>
            <a:spLocks noGrp="1" noRot="1" noMove="1" noResize="1" noEditPoints="1" noAdjustHandles="1" noChangeArrowheads="1" noChangeShapeType="1"/>
          </p:cNvSpPr>
          <p:nvPr/>
        </p:nvSpPr>
        <p:spPr>
          <a:xfrm>
            <a:off x="0" y="0"/>
            <a:ext cx="12192000" cy="6857471"/>
          </a:xfrm>
          <a:prstGeom prst="rect">
            <a:avLst/>
          </a:prstGeom>
          <a:gradFill flip="none" rotWithShape="1">
            <a:gsLst>
              <a:gs pos="0">
                <a:schemeClr val="accent6"/>
              </a:gs>
              <a:gs pos="45000">
                <a:schemeClr val="accent1">
                  <a:alpha val="45000"/>
                </a:schemeClr>
              </a:gs>
              <a:gs pos="97000">
                <a:schemeClr val="accent1">
                  <a:lumMod val="75000"/>
                  <a:alpha val="73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11" name="Rectangle 10">
            <a:extLst>
              <a:ext uri="{FF2B5EF4-FFF2-40B4-BE49-F238E27FC236}">
                <a16:creationId xmlns:a16="http://schemas.microsoft.com/office/drawing/2014/main" id="{95C277D2-F158-3CD3-4C08-9B2C72665820}"/>
              </a:ext>
            </a:extLst>
          </p:cNvPr>
          <p:cNvSpPr>
            <a:spLocks noGrp="1" noRot="1" noMove="1" noResize="1" noEditPoints="1" noAdjustHandles="1" noChangeArrowheads="1" noChangeShapeType="1"/>
          </p:cNvSpPr>
          <p:nvPr/>
        </p:nvSpPr>
        <p:spPr>
          <a:xfrm>
            <a:off x="233265" y="83975"/>
            <a:ext cx="10217020" cy="829895"/>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4800" dirty="0">
                <a:solidFill>
                  <a:prstClr val="white"/>
                </a:solidFill>
                <a:latin typeface="Times New Roman" panose="02020603050405020304" pitchFamily="18" charset="0"/>
                <a:cs typeface="Times New Roman" panose="02020603050405020304" pitchFamily="18" charset="0"/>
              </a:rPr>
              <a:t>EDA - </a:t>
            </a:r>
            <a:r>
              <a:rPr kumimoji="0" lang="en-IN" sz="48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Data Visualization- World Cloud</a:t>
            </a:r>
          </a:p>
        </p:txBody>
      </p:sp>
      <p:pic>
        <p:nvPicPr>
          <p:cNvPr id="3" name="Picture 2">
            <a:extLst>
              <a:ext uri="{FF2B5EF4-FFF2-40B4-BE49-F238E27FC236}">
                <a16:creationId xmlns:a16="http://schemas.microsoft.com/office/drawing/2014/main" id="{F85EC5FB-AE4A-08F5-9010-C83B368C730C}"/>
              </a:ext>
            </a:extLst>
          </p:cNvPr>
          <p:cNvPicPr>
            <a:picLocks noChangeAspect="1"/>
          </p:cNvPicPr>
          <p:nvPr/>
        </p:nvPicPr>
        <p:blipFill>
          <a:blip r:embed="rId4"/>
          <a:stretch>
            <a:fillRect/>
          </a:stretch>
        </p:blipFill>
        <p:spPr>
          <a:xfrm>
            <a:off x="344129" y="913870"/>
            <a:ext cx="11523406" cy="5673743"/>
          </a:xfrm>
          <a:prstGeom prst="rect">
            <a:avLst/>
          </a:prstGeom>
        </p:spPr>
      </p:pic>
    </p:spTree>
    <p:extLst>
      <p:ext uri="{BB962C8B-B14F-4D97-AF65-F5344CB8AC3E}">
        <p14:creationId xmlns:p14="http://schemas.microsoft.com/office/powerpoint/2010/main" val="205853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E7A4C43F-0D19-423A-BCD1-9E9811694D2D}"/>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7813" b="7813"/>
          <a:stretch/>
        </p:blipFill>
        <p:spPr/>
      </p:pic>
      <p:sp>
        <p:nvSpPr>
          <p:cNvPr id="5" name="Rectangle 4"/>
          <p:cNvSpPr>
            <a:spLocks/>
          </p:cNvSpPr>
          <p:nvPr/>
        </p:nvSpPr>
        <p:spPr>
          <a:xfrm>
            <a:off x="0" y="0"/>
            <a:ext cx="12192000" cy="6858000"/>
          </a:xfrm>
          <a:prstGeom prst="rect">
            <a:avLst/>
          </a:prstGeom>
          <a:gradFill>
            <a:gsLst>
              <a:gs pos="0">
                <a:schemeClr val="tx1">
                  <a:alpha val="82000"/>
                </a:schemeClr>
              </a:gs>
              <a:gs pos="100000">
                <a:schemeClr val="tx1">
                  <a:alpha val="59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2" name="Rectangle 1">
            <a:extLst>
              <a:ext uri="{FF2B5EF4-FFF2-40B4-BE49-F238E27FC236}">
                <a16:creationId xmlns:a16="http://schemas.microsoft.com/office/drawing/2014/main" id="{CCF960C1-5228-42D6-AEC6-A1A4E7D2851C}"/>
              </a:ext>
            </a:extLst>
          </p:cNvPr>
          <p:cNvSpPr>
            <a:spLocks noGrp="1" noRot="1" noMove="1" noResize="1" noEditPoints="1" noAdjustHandles="1" noChangeArrowheads="1" noChangeShapeType="1"/>
          </p:cNvSpPr>
          <p:nvPr/>
        </p:nvSpPr>
        <p:spPr>
          <a:xfrm>
            <a:off x="0" y="0"/>
            <a:ext cx="12192000" cy="6857471"/>
          </a:xfrm>
          <a:prstGeom prst="rect">
            <a:avLst/>
          </a:prstGeom>
          <a:gradFill flip="none" rotWithShape="1">
            <a:gsLst>
              <a:gs pos="0">
                <a:schemeClr val="accent6"/>
              </a:gs>
              <a:gs pos="45000">
                <a:schemeClr val="accent1">
                  <a:alpha val="45000"/>
                </a:schemeClr>
              </a:gs>
              <a:gs pos="97000">
                <a:schemeClr val="accent1">
                  <a:lumMod val="75000"/>
                  <a:alpha val="73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11" name="Rectangle 10">
            <a:extLst>
              <a:ext uri="{FF2B5EF4-FFF2-40B4-BE49-F238E27FC236}">
                <a16:creationId xmlns:a16="http://schemas.microsoft.com/office/drawing/2014/main" id="{95C277D2-F158-3CD3-4C08-9B2C72665820}"/>
              </a:ext>
            </a:extLst>
          </p:cNvPr>
          <p:cNvSpPr>
            <a:spLocks noGrp="1" noRot="1" noMove="1" noResize="1" noEditPoints="1" noAdjustHandles="1" noChangeArrowheads="1" noChangeShapeType="1"/>
          </p:cNvSpPr>
          <p:nvPr/>
        </p:nvSpPr>
        <p:spPr>
          <a:xfrm>
            <a:off x="233264" y="83975"/>
            <a:ext cx="11870245" cy="829895"/>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4400" dirty="0">
                <a:solidFill>
                  <a:prstClr val="white"/>
                </a:solidFill>
                <a:latin typeface="Times New Roman" panose="02020603050405020304" pitchFamily="18" charset="0"/>
                <a:cs typeface="Times New Roman" panose="02020603050405020304" pitchFamily="18" charset="0"/>
              </a:rPr>
              <a:t>EDA - </a:t>
            </a:r>
            <a:r>
              <a:rPr kumimoji="0" lang="en-IN" sz="44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Data Visualization- Mail wise </a:t>
            </a:r>
            <a:r>
              <a:rPr lang="en-IN" sz="4400" dirty="0">
                <a:solidFill>
                  <a:prstClr val="white"/>
                </a:solidFill>
                <a:latin typeface="Times New Roman" panose="02020603050405020304" pitchFamily="18" charset="0"/>
                <a:cs typeface="Times New Roman" panose="02020603050405020304" pitchFamily="18" charset="0"/>
              </a:rPr>
              <a:t>N</a:t>
            </a:r>
            <a:r>
              <a:rPr kumimoji="0" lang="en-IN" sz="4400" b="0" i="0" u="none" strike="noStrike" kern="120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o.of</a:t>
            </a:r>
            <a:r>
              <a:rPr kumimoji="0" lang="en-IN" sz="44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words </a:t>
            </a:r>
          </a:p>
        </p:txBody>
      </p:sp>
      <p:pic>
        <p:nvPicPr>
          <p:cNvPr id="3" name="Picture 2">
            <a:extLst>
              <a:ext uri="{FF2B5EF4-FFF2-40B4-BE49-F238E27FC236}">
                <a16:creationId xmlns:a16="http://schemas.microsoft.com/office/drawing/2014/main" id="{649FC1C2-2607-BFED-5F25-CF06ECAB3ED9}"/>
              </a:ext>
            </a:extLst>
          </p:cNvPr>
          <p:cNvPicPr>
            <a:picLocks noChangeAspect="1"/>
          </p:cNvPicPr>
          <p:nvPr/>
        </p:nvPicPr>
        <p:blipFill>
          <a:blip r:embed="rId4"/>
          <a:stretch>
            <a:fillRect/>
          </a:stretch>
        </p:blipFill>
        <p:spPr>
          <a:xfrm>
            <a:off x="144772" y="833437"/>
            <a:ext cx="11870245" cy="5773840"/>
          </a:xfrm>
          <a:prstGeom prst="rect">
            <a:avLst/>
          </a:prstGeom>
        </p:spPr>
      </p:pic>
    </p:spTree>
    <p:extLst>
      <p:ext uri="{BB962C8B-B14F-4D97-AF65-F5344CB8AC3E}">
        <p14:creationId xmlns:p14="http://schemas.microsoft.com/office/powerpoint/2010/main" val="1555637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E7A4C43F-0D19-423A-BCD1-9E9811694D2D}"/>
              </a:ext>
            </a:extLst>
          </p:cNvPr>
          <p:cNvPicPr>
            <a:picLocks noGrp="1" noRot="1" noChangeAspect="1" noMove="1" noResize="1" noEditPoints="1" noAdjustHandles="1" noChangeArrowheads="1" noChangeShapeType="1" noCrop="1"/>
          </p:cNvPicPr>
          <p:nvPr>
            <p:ph type="pic" sz="quarter" idx="10"/>
          </p:nvPr>
        </p:nvPicPr>
        <p:blipFill>
          <a:blip r:embed="rId3">
            <a:extLst>
              <a:ext uri="{28A0092B-C50C-407E-A947-70E740481C1C}">
                <a14:useLocalDpi xmlns:a14="http://schemas.microsoft.com/office/drawing/2010/main" val="0"/>
              </a:ext>
            </a:extLst>
          </a:blip>
          <a:srcRect t="7813" b="7813"/>
          <a:stretch/>
        </p:blipFill>
        <p:spPr/>
      </p:pic>
      <p:sp>
        <p:nvSpPr>
          <p:cNvPr id="5" name="Rectangle 4"/>
          <p:cNvSpPr>
            <a:spLocks noGrp="1" noRot="1" noMove="1" noResize="1" noEditPoints="1" noAdjustHandles="1" noChangeArrowheads="1" noChangeShapeType="1"/>
          </p:cNvSpPr>
          <p:nvPr/>
        </p:nvSpPr>
        <p:spPr>
          <a:xfrm>
            <a:off x="0" y="0"/>
            <a:ext cx="12192000" cy="6858000"/>
          </a:xfrm>
          <a:prstGeom prst="rect">
            <a:avLst/>
          </a:prstGeom>
          <a:gradFill>
            <a:gsLst>
              <a:gs pos="0">
                <a:schemeClr val="tx1">
                  <a:alpha val="82000"/>
                </a:schemeClr>
              </a:gs>
              <a:gs pos="100000">
                <a:schemeClr val="tx1">
                  <a:alpha val="59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2" name="Rectangle 1">
            <a:extLst>
              <a:ext uri="{FF2B5EF4-FFF2-40B4-BE49-F238E27FC236}">
                <a16:creationId xmlns:a16="http://schemas.microsoft.com/office/drawing/2014/main" id="{CCF960C1-5228-42D6-AEC6-A1A4E7D2851C}"/>
              </a:ext>
            </a:extLst>
          </p:cNvPr>
          <p:cNvSpPr>
            <a:spLocks noGrp="1" noRot="1" noMove="1" noResize="1" noEditPoints="1" noAdjustHandles="1" noChangeArrowheads="1" noChangeShapeType="1"/>
          </p:cNvSpPr>
          <p:nvPr/>
        </p:nvSpPr>
        <p:spPr>
          <a:xfrm>
            <a:off x="0" y="0"/>
            <a:ext cx="12192000" cy="6857471"/>
          </a:xfrm>
          <a:prstGeom prst="rect">
            <a:avLst/>
          </a:prstGeom>
          <a:gradFill flip="none" rotWithShape="1">
            <a:gsLst>
              <a:gs pos="0">
                <a:schemeClr val="accent6"/>
              </a:gs>
              <a:gs pos="45000">
                <a:schemeClr val="accent1">
                  <a:alpha val="45000"/>
                </a:schemeClr>
              </a:gs>
              <a:gs pos="97000">
                <a:schemeClr val="accent1">
                  <a:lumMod val="75000"/>
                  <a:alpha val="73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11" name="Rectangle 10">
            <a:extLst>
              <a:ext uri="{FF2B5EF4-FFF2-40B4-BE49-F238E27FC236}">
                <a16:creationId xmlns:a16="http://schemas.microsoft.com/office/drawing/2014/main" id="{95C277D2-F158-3CD3-4C08-9B2C72665820}"/>
              </a:ext>
            </a:extLst>
          </p:cNvPr>
          <p:cNvSpPr>
            <a:spLocks noGrp="1" noRot="1" noMove="1" noResize="1" noEditPoints="1" noAdjustHandles="1" noChangeArrowheads="1" noChangeShapeType="1"/>
          </p:cNvSpPr>
          <p:nvPr/>
        </p:nvSpPr>
        <p:spPr>
          <a:xfrm>
            <a:off x="233265" y="83975"/>
            <a:ext cx="10217020" cy="829895"/>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48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EDA</a:t>
            </a:r>
          </a:p>
        </p:txBody>
      </p:sp>
      <p:graphicFrame>
        <p:nvGraphicFramePr>
          <p:cNvPr id="6" name="Diagram 5">
            <a:extLst>
              <a:ext uri="{FF2B5EF4-FFF2-40B4-BE49-F238E27FC236}">
                <a16:creationId xmlns:a16="http://schemas.microsoft.com/office/drawing/2014/main" id="{99F8E3D5-DE1C-5B68-C499-5E866002C6A1}"/>
              </a:ext>
            </a:extLst>
          </p:cNvPr>
          <p:cNvGraphicFramePr/>
          <p:nvPr>
            <p:extLst>
              <p:ext uri="{D42A27DB-BD31-4B8C-83A1-F6EECF244321}">
                <p14:modId xmlns:p14="http://schemas.microsoft.com/office/powerpoint/2010/main" val="4156917771"/>
              </p:ext>
            </p:extLst>
          </p:nvPr>
        </p:nvGraphicFramePr>
        <p:xfrm>
          <a:off x="2031999" y="719666"/>
          <a:ext cx="9265265"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804456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E7A4C43F-0D19-423A-BCD1-9E9811694D2D}"/>
              </a:ext>
            </a:extLst>
          </p:cNvPr>
          <p:cNvPicPr>
            <a:picLocks noGrp="1" noRot="1" noChangeAspect="1" noMove="1" noResize="1" noEditPoints="1" noAdjustHandles="1" noChangeArrowheads="1" noChangeShapeType="1" noCrop="1"/>
          </p:cNvPicPr>
          <p:nvPr>
            <p:ph type="pic" sz="quarter" idx="10"/>
          </p:nvPr>
        </p:nvPicPr>
        <p:blipFill>
          <a:blip r:embed="rId3">
            <a:extLst>
              <a:ext uri="{28A0092B-C50C-407E-A947-70E740481C1C}">
                <a14:useLocalDpi xmlns:a14="http://schemas.microsoft.com/office/drawing/2010/main" val="0"/>
              </a:ext>
            </a:extLst>
          </a:blip>
          <a:srcRect t="7813" b="7813"/>
          <a:stretch/>
        </p:blipFill>
        <p:spPr/>
      </p:pic>
      <p:sp>
        <p:nvSpPr>
          <p:cNvPr id="5" name="Rectangle 4"/>
          <p:cNvSpPr>
            <a:spLocks noGrp="1" noRot="1" noMove="1" noResize="1" noEditPoints="1" noAdjustHandles="1" noChangeArrowheads="1" noChangeShapeType="1"/>
          </p:cNvSpPr>
          <p:nvPr/>
        </p:nvSpPr>
        <p:spPr>
          <a:xfrm>
            <a:off x="0" y="0"/>
            <a:ext cx="12192000" cy="6858000"/>
          </a:xfrm>
          <a:prstGeom prst="rect">
            <a:avLst/>
          </a:prstGeom>
          <a:gradFill>
            <a:gsLst>
              <a:gs pos="0">
                <a:schemeClr val="tx1">
                  <a:alpha val="82000"/>
                </a:schemeClr>
              </a:gs>
              <a:gs pos="100000">
                <a:schemeClr val="tx1">
                  <a:alpha val="59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2" name="Rectangle 1">
            <a:extLst>
              <a:ext uri="{FF2B5EF4-FFF2-40B4-BE49-F238E27FC236}">
                <a16:creationId xmlns:a16="http://schemas.microsoft.com/office/drawing/2014/main" id="{CCF960C1-5228-42D6-AEC6-A1A4E7D2851C}"/>
              </a:ext>
            </a:extLst>
          </p:cNvPr>
          <p:cNvSpPr>
            <a:spLocks noGrp="1" noRot="1" noMove="1" noResize="1" noEditPoints="1" noAdjustHandles="1" noChangeArrowheads="1" noChangeShapeType="1"/>
          </p:cNvSpPr>
          <p:nvPr/>
        </p:nvSpPr>
        <p:spPr>
          <a:xfrm>
            <a:off x="0" y="0"/>
            <a:ext cx="12192000" cy="6857471"/>
          </a:xfrm>
          <a:prstGeom prst="rect">
            <a:avLst/>
          </a:prstGeom>
          <a:gradFill flip="none" rotWithShape="1">
            <a:gsLst>
              <a:gs pos="0">
                <a:schemeClr val="accent6"/>
              </a:gs>
              <a:gs pos="45000">
                <a:schemeClr val="accent1">
                  <a:alpha val="45000"/>
                </a:schemeClr>
              </a:gs>
              <a:gs pos="97000">
                <a:schemeClr val="accent1">
                  <a:lumMod val="75000"/>
                  <a:alpha val="73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11" name="Rectangle 10">
            <a:extLst>
              <a:ext uri="{FF2B5EF4-FFF2-40B4-BE49-F238E27FC236}">
                <a16:creationId xmlns:a16="http://schemas.microsoft.com/office/drawing/2014/main" id="{95C277D2-F158-3CD3-4C08-9B2C72665820}"/>
              </a:ext>
            </a:extLst>
          </p:cNvPr>
          <p:cNvSpPr>
            <a:spLocks noGrp="1" noRot="1" noMove="1" noResize="1" noEditPoints="1" noAdjustHandles="1" noChangeArrowheads="1" noChangeShapeType="1"/>
          </p:cNvSpPr>
          <p:nvPr/>
        </p:nvSpPr>
        <p:spPr>
          <a:xfrm>
            <a:off x="233265" y="83975"/>
            <a:ext cx="10217020" cy="829895"/>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48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Vectorization</a:t>
            </a:r>
          </a:p>
        </p:txBody>
      </p:sp>
      <p:graphicFrame>
        <p:nvGraphicFramePr>
          <p:cNvPr id="3" name="Diagram 2">
            <a:extLst>
              <a:ext uri="{FF2B5EF4-FFF2-40B4-BE49-F238E27FC236}">
                <a16:creationId xmlns:a16="http://schemas.microsoft.com/office/drawing/2014/main" id="{44AC8B46-E9EA-648A-75E1-FF90CC7E4280}"/>
              </a:ext>
            </a:extLst>
          </p:cNvPr>
          <p:cNvGraphicFramePr/>
          <p:nvPr>
            <p:extLst>
              <p:ext uri="{D42A27DB-BD31-4B8C-83A1-F6EECF244321}">
                <p14:modId xmlns:p14="http://schemas.microsoft.com/office/powerpoint/2010/main" val="3072391872"/>
              </p:ext>
            </p:extLst>
          </p:nvPr>
        </p:nvGraphicFramePr>
        <p:xfrm>
          <a:off x="393290" y="1071716"/>
          <a:ext cx="11523407" cy="552572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459842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E7A4C43F-0D19-423A-BCD1-9E9811694D2D}"/>
              </a:ext>
            </a:extLst>
          </p:cNvPr>
          <p:cNvPicPr>
            <a:picLocks noGrp="1" noRot="1" noChangeAspect="1" noMove="1" noResize="1" noEditPoints="1" noAdjustHandles="1" noChangeArrowheads="1" noChangeShapeType="1" noCrop="1"/>
          </p:cNvPicPr>
          <p:nvPr>
            <p:ph type="pic" sz="quarter" idx="10"/>
          </p:nvPr>
        </p:nvPicPr>
        <p:blipFill>
          <a:blip r:embed="rId3">
            <a:extLst>
              <a:ext uri="{28A0092B-C50C-407E-A947-70E740481C1C}">
                <a14:useLocalDpi xmlns:a14="http://schemas.microsoft.com/office/drawing/2010/main" val="0"/>
              </a:ext>
            </a:extLst>
          </a:blip>
          <a:srcRect t="7813" b="7813"/>
          <a:stretch/>
        </p:blipFill>
        <p:spPr/>
      </p:pic>
      <p:sp>
        <p:nvSpPr>
          <p:cNvPr id="5" name="Rectangle 4"/>
          <p:cNvSpPr>
            <a:spLocks noGrp="1" noRot="1" noMove="1" noResize="1" noEditPoints="1" noAdjustHandles="1" noChangeArrowheads="1" noChangeShapeType="1"/>
          </p:cNvSpPr>
          <p:nvPr/>
        </p:nvSpPr>
        <p:spPr>
          <a:xfrm>
            <a:off x="0" y="0"/>
            <a:ext cx="12192000" cy="6858000"/>
          </a:xfrm>
          <a:prstGeom prst="rect">
            <a:avLst/>
          </a:prstGeom>
          <a:gradFill>
            <a:gsLst>
              <a:gs pos="0">
                <a:schemeClr val="tx1">
                  <a:alpha val="82000"/>
                </a:schemeClr>
              </a:gs>
              <a:gs pos="100000">
                <a:schemeClr val="tx1">
                  <a:alpha val="59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2" name="Rectangle 1">
            <a:extLst>
              <a:ext uri="{FF2B5EF4-FFF2-40B4-BE49-F238E27FC236}">
                <a16:creationId xmlns:a16="http://schemas.microsoft.com/office/drawing/2014/main" id="{CCF960C1-5228-42D6-AEC6-A1A4E7D2851C}"/>
              </a:ext>
            </a:extLst>
          </p:cNvPr>
          <p:cNvSpPr>
            <a:spLocks noGrp="1" noRot="1" noMove="1" noResize="1" noEditPoints="1" noAdjustHandles="1" noChangeArrowheads="1" noChangeShapeType="1"/>
          </p:cNvSpPr>
          <p:nvPr/>
        </p:nvSpPr>
        <p:spPr>
          <a:xfrm>
            <a:off x="0" y="0"/>
            <a:ext cx="12192000" cy="6857471"/>
          </a:xfrm>
          <a:prstGeom prst="rect">
            <a:avLst/>
          </a:prstGeom>
          <a:gradFill flip="none" rotWithShape="1">
            <a:gsLst>
              <a:gs pos="0">
                <a:schemeClr val="accent6"/>
              </a:gs>
              <a:gs pos="45000">
                <a:schemeClr val="accent1">
                  <a:alpha val="45000"/>
                </a:schemeClr>
              </a:gs>
              <a:gs pos="97000">
                <a:schemeClr val="accent1">
                  <a:lumMod val="75000"/>
                  <a:alpha val="73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11" name="Rectangle 10">
            <a:extLst>
              <a:ext uri="{FF2B5EF4-FFF2-40B4-BE49-F238E27FC236}">
                <a16:creationId xmlns:a16="http://schemas.microsoft.com/office/drawing/2014/main" id="{95C277D2-F158-3CD3-4C08-9B2C72665820}"/>
              </a:ext>
            </a:extLst>
          </p:cNvPr>
          <p:cNvSpPr>
            <a:spLocks noGrp="1" noRot="1" noMove="1" noResize="1" noEditPoints="1" noAdjustHandles="1" noChangeArrowheads="1" noChangeShapeType="1"/>
          </p:cNvSpPr>
          <p:nvPr/>
        </p:nvSpPr>
        <p:spPr>
          <a:xfrm>
            <a:off x="233265" y="83975"/>
            <a:ext cx="10217020" cy="829895"/>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48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Model Building &amp; Evaluation</a:t>
            </a:r>
          </a:p>
        </p:txBody>
      </p:sp>
      <p:graphicFrame>
        <p:nvGraphicFramePr>
          <p:cNvPr id="3" name="Diagram 2">
            <a:extLst>
              <a:ext uri="{FF2B5EF4-FFF2-40B4-BE49-F238E27FC236}">
                <a16:creationId xmlns:a16="http://schemas.microsoft.com/office/drawing/2014/main" id="{13194EF1-5A4A-5DA4-E3B3-6B93EA5C823A}"/>
              </a:ext>
            </a:extLst>
          </p:cNvPr>
          <p:cNvGraphicFramePr/>
          <p:nvPr>
            <p:extLst>
              <p:ext uri="{D42A27DB-BD31-4B8C-83A1-F6EECF244321}">
                <p14:modId xmlns:p14="http://schemas.microsoft.com/office/powerpoint/2010/main" val="2256985595"/>
              </p:ext>
            </p:extLst>
          </p:nvPr>
        </p:nvGraphicFramePr>
        <p:xfrm>
          <a:off x="324466" y="997845"/>
          <a:ext cx="11543070" cy="577618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124174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E7A4C43F-0D19-423A-BCD1-9E9811694D2D}"/>
              </a:ext>
            </a:extLst>
          </p:cNvPr>
          <p:cNvPicPr>
            <a:picLocks noGrp="1" noRot="1" noChangeAspect="1" noMove="1" noResize="1" noEditPoints="1" noAdjustHandles="1" noChangeArrowheads="1" noChangeShapeType="1" noCrop="1"/>
          </p:cNvPicPr>
          <p:nvPr>
            <p:ph type="pic" sz="quarter" idx="10"/>
          </p:nvPr>
        </p:nvPicPr>
        <p:blipFill>
          <a:blip r:embed="rId3">
            <a:extLst>
              <a:ext uri="{28A0092B-C50C-407E-A947-70E740481C1C}">
                <a14:useLocalDpi xmlns:a14="http://schemas.microsoft.com/office/drawing/2010/main" val="0"/>
              </a:ext>
            </a:extLst>
          </a:blip>
          <a:srcRect t="7813" b="7813"/>
          <a:stretch/>
        </p:blipFill>
        <p:spPr/>
      </p:pic>
      <p:sp>
        <p:nvSpPr>
          <p:cNvPr id="5" name="Rectangle 4"/>
          <p:cNvSpPr>
            <a:spLocks noGrp="1" noRot="1" noMove="1" noResize="1" noEditPoints="1" noAdjustHandles="1" noChangeArrowheads="1" noChangeShapeType="1"/>
          </p:cNvSpPr>
          <p:nvPr/>
        </p:nvSpPr>
        <p:spPr>
          <a:xfrm>
            <a:off x="0" y="0"/>
            <a:ext cx="12192000" cy="6858000"/>
          </a:xfrm>
          <a:prstGeom prst="rect">
            <a:avLst/>
          </a:prstGeom>
          <a:gradFill>
            <a:gsLst>
              <a:gs pos="0">
                <a:schemeClr val="tx1">
                  <a:alpha val="82000"/>
                </a:schemeClr>
              </a:gs>
              <a:gs pos="100000">
                <a:schemeClr val="tx1">
                  <a:alpha val="59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2" name="Rectangle 1">
            <a:extLst>
              <a:ext uri="{FF2B5EF4-FFF2-40B4-BE49-F238E27FC236}">
                <a16:creationId xmlns:a16="http://schemas.microsoft.com/office/drawing/2014/main" id="{CCF960C1-5228-42D6-AEC6-A1A4E7D2851C}"/>
              </a:ext>
            </a:extLst>
          </p:cNvPr>
          <p:cNvSpPr>
            <a:spLocks noGrp="1" noRot="1" noMove="1" noResize="1" noEditPoints="1" noAdjustHandles="1" noChangeArrowheads="1" noChangeShapeType="1"/>
          </p:cNvSpPr>
          <p:nvPr/>
        </p:nvSpPr>
        <p:spPr>
          <a:xfrm>
            <a:off x="0" y="0"/>
            <a:ext cx="12192000" cy="6857471"/>
          </a:xfrm>
          <a:prstGeom prst="rect">
            <a:avLst/>
          </a:prstGeom>
          <a:gradFill flip="none" rotWithShape="1">
            <a:gsLst>
              <a:gs pos="0">
                <a:schemeClr val="accent6"/>
              </a:gs>
              <a:gs pos="45000">
                <a:schemeClr val="accent1">
                  <a:alpha val="45000"/>
                </a:schemeClr>
              </a:gs>
              <a:gs pos="97000">
                <a:schemeClr val="accent1">
                  <a:lumMod val="75000"/>
                  <a:alpha val="73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11" name="Rectangle 10">
            <a:extLst>
              <a:ext uri="{FF2B5EF4-FFF2-40B4-BE49-F238E27FC236}">
                <a16:creationId xmlns:a16="http://schemas.microsoft.com/office/drawing/2014/main" id="{95C277D2-F158-3CD3-4C08-9B2C72665820}"/>
              </a:ext>
            </a:extLst>
          </p:cNvPr>
          <p:cNvSpPr>
            <a:spLocks noGrp="1" noRot="1" noMove="1" noResize="1" noEditPoints="1" noAdjustHandles="1" noChangeArrowheads="1" noChangeShapeType="1"/>
          </p:cNvSpPr>
          <p:nvPr/>
        </p:nvSpPr>
        <p:spPr>
          <a:xfrm>
            <a:off x="233265" y="83975"/>
            <a:ext cx="10217020" cy="829895"/>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48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Model Building &amp; Evaluation</a:t>
            </a:r>
          </a:p>
        </p:txBody>
      </p:sp>
      <p:graphicFrame>
        <p:nvGraphicFramePr>
          <p:cNvPr id="7" name="Table 6">
            <a:extLst>
              <a:ext uri="{FF2B5EF4-FFF2-40B4-BE49-F238E27FC236}">
                <a16:creationId xmlns:a16="http://schemas.microsoft.com/office/drawing/2014/main" id="{064B968A-DD22-4695-FCC9-CCB5350B32F7}"/>
              </a:ext>
            </a:extLst>
          </p:cNvPr>
          <p:cNvGraphicFramePr>
            <a:graphicFrameLocks noGrp="1"/>
          </p:cNvGraphicFramePr>
          <p:nvPr>
            <p:extLst>
              <p:ext uri="{D42A27DB-BD31-4B8C-83A1-F6EECF244321}">
                <p14:modId xmlns:p14="http://schemas.microsoft.com/office/powerpoint/2010/main" val="1185318375"/>
              </p:ext>
            </p:extLst>
          </p:nvPr>
        </p:nvGraphicFramePr>
        <p:xfrm>
          <a:off x="418279" y="1178327"/>
          <a:ext cx="8420920" cy="4597851"/>
        </p:xfrm>
        <a:graphic>
          <a:graphicData uri="http://schemas.openxmlformats.org/drawingml/2006/table">
            <a:tbl>
              <a:tblPr/>
              <a:tblGrid>
                <a:gridCol w="940408">
                  <a:extLst>
                    <a:ext uri="{9D8B030D-6E8A-4147-A177-3AD203B41FA5}">
                      <a16:colId xmlns:a16="http://schemas.microsoft.com/office/drawing/2014/main" val="84243347"/>
                    </a:ext>
                  </a:extLst>
                </a:gridCol>
                <a:gridCol w="4573799">
                  <a:extLst>
                    <a:ext uri="{9D8B030D-6E8A-4147-A177-3AD203B41FA5}">
                      <a16:colId xmlns:a16="http://schemas.microsoft.com/office/drawing/2014/main" val="18440224"/>
                    </a:ext>
                  </a:extLst>
                </a:gridCol>
                <a:gridCol w="2906713">
                  <a:extLst>
                    <a:ext uri="{9D8B030D-6E8A-4147-A177-3AD203B41FA5}">
                      <a16:colId xmlns:a16="http://schemas.microsoft.com/office/drawing/2014/main" val="521958055"/>
                    </a:ext>
                  </a:extLst>
                </a:gridCol>
              </a:tblGrid>
              <a:tr h="550641">
                <a:tc>
                  <a:txBody>
                    <a:bodyPr/>
                    <a:lstStyle/>
                    <a:p>
                      <a:pPr algn="ctr" fontAlgn="ctr"/>
                      <a:r>
                        <a:rPr lang="en-IN" sz="2800" b="1" i="0" u="none" strike="noStrike" dirty="0" err="1">
                          <a:solidFill>
                            <a:srgbClr val="000000"/>
                          </a:solidFill>
                          <a:effectLst/>
                          <a:latin typeface="Agency FB" panose="020B0503020202020204" pitchFamily="34" charset="0"/>
                        </a:rPr>
                        <a:t>S.No</a:t>
                      </a:r>
                      <a:endParaRPr lang="en-IN" sz="2800" b="1" i="0" u="none" strike="noStrike" dirty="0">
                        <a:solidFill>
                          <a:srgbClr val="000000"/>
                        </a:solidFill>
                        <a:effectLst/>
                        <a:latin typeface="Agency FB" panose="020B0503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lvl="1" algn="l" fontAlgn="ctr"/>
                      <a:r>
                        <a:rPr lang="en-IN" sz="2800" b="1" i="0" u="none" strike="noStrike" dirty="0">
                          <a:solidFill>
                            <a:srgbClr val="000000"/>
                          </a:solidFill>
                          <a:effectLst/>
                          <a:latin typeface="Agency FB" panose="020B0503020202020204" pitchFamily="34" charset="0"/>
                        </a:rPr>
                        <a:t>Model Name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en-IN" sz="2800" b="1" i="0" u="none" strike="noStrike" dirty="0">
                          <a:solidFill>
                            <a:srgbClr val="000000"/>
                          </a:solidFill>
                          <a:effectLst/>
                          <a:latin typeface="Agency FB" panose="020B0503020202020204" pitchFamily="34" charset="0"/>
                        </a:rPr>
                        <a:t>Accuracy Score</a:t>
                      </a:r>
                    </a:p>
                  </a:txBody>
                  <a:tcPr marL="7620" marR="7620" marT="15240" marB="1524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2938216962"/>
                  </a:ext>
                </a:extLst>
              </a:tr>
              <a:tr h="449690">
                <a:tc>
                  <a:txBody>
                    <a:bodyPr/>
                    <a:lstStyle/>
                    <a:p>
                      <a:pPr algn="ctr" rtl="0" fontAlgn="ctr"/>
                      <a:r>
                        <a:rPr lang="en-IN" sz="2400" b="1" i="0" u="none" strike="noStrike" dirty="0">
                          <a:solidFill>
                            <a:srgbClr val="000000"/>
                          </a:solidFill>
                          <a:effectLst/>
                          <a:latin typeface="Agency FB" panose="020B0503020202020204" pitchFamily="34" charset="0"/>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lvl="1" algn="l" rtl="0" fontAlgn="ctr"/>
                      <a:r>
                        <a:rPr lang="en-IN" sz="2400" b="1" i="0" u="none" strike="noStrike" dirty="0">
                          <a:solidFill>
                            <a:srgbClr val="000000"/>
                          </a:solidFill>
                          <a:effectLst/>
                          <a:latin typeface="Agency FB" panose="020B0503020202020204" pitchFamily="34" charset="0"/>
                        </a:rPr>
                        <a:t>XG Boost Classifier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rtl="0" fontAlgn="ctr"/>
                      <a:r>
                        <a:rPr lang="en-IN" sz="2400" b="1" i="0" u="none" strike="noStrike">
                          <a:solidFill>
                            <a:srgbClr val="000000"/>
                          </a:solidFill>
                          <a:effectLst/>
                          <a:latin typeface="Agency FB" panose="020B0503020202020204" pitchFamily="34" charset="0"/>
                        </a:rPr>
                        <a:t>96.40%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820683809"/>
                  </a:ext>
                </a:extLst>
              </a:tr>
              <a:tr h="449690">
                <a:tc>
                  <a:txBody>
                    <a:bodyPr/>
                    <a:lstStyle/>
                    <a:p>
                      <a:pPr algn="ctr" rtl="0" fontAlgn="ctr"/>
                      <a:r>
                        <a:rPr lang="en-IN" sz="2400" b="0" i="0" u="none" strike="noStrike">
                          <a:solidFill>
                            <a:srgbClr val="000000"/>
                          </a:solidFill>
                          <a:effectLst/>
                          <a:latin typeface="Agency FB" panose="020B0503020202020204" pitchFamily="34" charset="0"/>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lvl="1" algn="l" rtl="0" fontAlgn="ctr"/>
                      <a:r>
                        <a:rPr lang="en-IN" sz="2400" b="0" i="0" u="none" strike="noStrike" dirty="0">
                          <a:solidFill>
                            <a:srgbClr val="000000"/>
                          </a:solidFill>
                          <a:effectLst/>
                          <a:latin typeface="Agency FB" panose="020B0503020202020204" pitchFamily="34" charset="0"/>
                        </a:rPr>
                        <a:t>Gradient Boosting Classifier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IN" sz="2400" b="0" i="0" u="none" strike="noStrike">
                          <a:solidFill>
                            <a:srgbClr val="000000"/>
                          </a:solidFill>
                          <a:effectLst/>
                          <a:latin typeface="Agency FB" panose="020B0503020202020204" pitchFamily="34" charset="0"/>
                        </a:rPr>
                        <a:t>95.93%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3056837377"/>
                  </a:ext>
                </a:extLst>
              </a:tr>
              <a:tr h="449690">
                <a:tc>
                  <a:txBody>
                    <a:bodyPr/>
                    <a:lstStyle/>
                    <a:p>
                      <a:pPr algn="ctr" rtl="0" fontAlgn="ctr"/>
                      <a:r>
                        <a:rPr lang="en-IN" sz="2400" b="0" i="0" u="none" strike="noStrike">
                          <a:solidFill>
                            <a:srgbClr val="000000"/>
                          </a:solidFill>
                          <a:effectLst/>
                          <a:latin typeface="Agency FB" panose="020B0503020202020204" pitchFamily="34" charset="0"/>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lvl="1" algn="l" rtl="0" fontAlgn="ctr"/>
                      <a:r>
                        <a:rPr lang="en-IN" sz="2400" b="0" i="0" u="none" strike="noStrike" dirty="0">
                          <a:solidFill>
                            <a:srgbClr val="000000"/>
                          </a:solidFill>
                          <a:effectLst/>
                          <a:latin typeface="Agency FB" panose="020B0503020202020204" pitchFamily="34" charset="0"/>
                        </a:rPr>
                        <a:t>Support vector Classifier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IN" sz="2400" b="0" i="0" u="none" strike="noStrike">
                          <a:solidFill>
                            <a:srgbClr val="000000"/>
                          </a:solidFill>
                          <a:effectLst/>
                          <a:latin typeface="Agency FB" panose="020B0503020202020204" pitchFamily="34" charset="0"/>
                        </a:rPr>
                        <a:t>95.80%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842852807"/>
                  </a:ext>
                </a:extLst>
              </a:tr>
              <a:tr h="449690">
                <a:tc>
                  <a:txBody>
                    <a:bodyPr/>
                    <a:lstStyle/>
                    <a:p>
                      <a:pPr algn="ctr" rtl="0" fontAlgn="ctr"/>
                      <a:r>
                        <a:rPr lang="en-IN" sz="2400" b="0" i="0" u="none" strike="noStrike">
                          <a:solidFill>
                            <a:srgbClr val="000000"/>
                          </a:solidFill>
                          <a:effectLst/>
                          <a:latin typeface="Agency FB" panose="020B0503020202020204" pitchFamily="34" charset="0"/>
                        </a:rPr>
                        <a:t>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lvl="1" algn="l" rtl="0" fontAlgn="ctr"/>
                      <a:r>
                        <a:rPr lang="en-IN" sz="2400" b="0" i="0" u="none" strike="noStrike" dirty="0">
                          <a:solidFill>
                            <a:srgbClr val="000000"/>
                          </a:solidFill>
                          <a:effectLst/>
                          <a:latin typeface="Agency FB" panose="020B0503020202020204" pitchFamily="34" charset="0"/>
                        </a:rPr>
                        <a:t>Logistic regression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IN" sz="2400" b="0" i="0" u="none" strike="noStrike" dirty="0">
                          <a:solidFill>
                            <a:srgbClr val="000000"/>
                          </a:solidFill>
                          <a:effectLst/>
                          <a:latin typeface="Agency FB" panose="020B0503020202020204" pitchFamily="34" charset="0"/>
                        </a:rPr>
                        <a:t>95.44%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2763794221"/>
                  </a:ext>
                </a:extLst>
              </a:tr>
              <a:tr h="449690">
                <a:tc>
                  <a:txBody>
                    <a:bodyPr/>
                    <a:lstStyle/>
                    <a:p>
                      <a:pPr algn="ctr" rtl="0" fontAlgn="ctr"/>
                      <a:r>
                        <a:rPr lang="en-IN" sz="2400" b="0" i="0" u="none" strike="noStrike">
                          <a:solidFill>
                            <a:srgbClr val="000000"/>
                          </a:solidFill>
                          <a:effectLst/>
                          <a:latin typeface="Agency FB" panose="020B0503020202020204" pitchFamily="34" charset="0"/>
                        </a:rPr>
                        <a:t>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lvl="1" algn="l" rtl="0" fontAlgn="ctr"/>
                      <a:r>
                        <a:rPr lang="en-IN" sz="2400" b="0" i="0" u="none" strike="noStrike" dirty="0">
                          <a:solidFill>
                            <a:srgbClr val="000000"/>
                          </a:solidFill>
                          <a:effectLst/>
                          <a:latin typeface="Agency FB" panose="020B0503020202020204" pitchFamily="34" charset="0"/>
                        </a:rPr>
                        <a:t>AdaBoost Classifier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IN" sz="2400" b="0" i="0" u="none" strike="noStrike">
                          <a:solidFill>
                            <a:srgbClr val="000000"/>
                          </a:solidFill>
                          <a:effectLst/>
                          <a:latin typeface="Agency FB" panose="020B0503020202020204" pitchFamily="34" charset="0"/>
                        </a:rPr>
                        <a:t>95.29%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674658991"/>
                  </a:ext>
                </a:extLst>
              </a:tr>
              <a:tr h="449690">
                <a:tc>
                  <a:txBody>
                    <a:bodyPr/>
                    <a:lstStyle/>
                    <a:p>
                      <a:pPr algn="ctr" rtl="0" fontAlgn="ctr"/>
                      <a:r>
                        <a:rPr lang="en-IN" sz="2400" b="0" i="0" u="none" strike="noStrike">
                          <a:solidFill>
                            <a:srgbClr val="000000"/>
                          </a:solidFill>
                          <a:effectLst/>
                          <a:latin typeface="Agency FB" panose="020B0503020202020204" pitchFamily="34" charset="0"/>
                        </a:rPr>
                        <a:t>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lvl="1" algn="l" rtl="0" fontAlgn="ctr"/>
                      <a:r>
                        <a:rPr lang="en-IN" sz="2400" b="0" i="0" u="none" strike="noStrike" dirty="0">
                          <a:solidFill>
                            <a:srgbClr val="000000"/>
                          </a:solidFill>
                          <a:effectLst/>
                          <a:latin typeface="Agency FB" panose="020B0503020202020204" pitchFamily="34" charset="0"/>
                        </a:rPr>
                        <a:t>Random Forest Classifier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IN" sz="2400" b="0" i="0" u="none" strike="noStrike">
                          <a:solidFill>
                            <a:srgbClr val="000000"/>
                          </a:solidFill>
                          <a:effectLst/>
                          <a:latin typeface="Agency FB" panose="020B0503020202020204" pitchFamily="34" charset="0"/>
                        </a:rPr>
                        <a:t>95.10%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670598124"/>
                  </a:ext>
                </a:extLst>
              </a:tr>
              <a:tr h="449690">
                <a:tc>
                  <a:txBody>
                    <a:bodyPr/>
                    <a:lstStyle/>
                    <a:p>
                      <a:pPr algn="ctr" rtl="0" fontAlgn="ctr"/>
                      <a:r>
                        <a:rPr lang="en-IN" sz="2400" b="0" i="0" u="none" strike="noStrike">
                          <a:solidFill>
                            <a:srgbClr val="000000"/>
                          </a:solidFill>
                          <a:effectLst/>
                          <a:latin typeface="Agency FB" panose="020B0503020202020204" pitchFamily="34" charset="0"/>
                        </a:rPr>
                        <a:t>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lvl="1" algn="l" rtl="0" fontAlgn="ctr"/>
                      <a:r>
                        <a:rPr lang="en-IN" sz="2400" b="0" i="0" u="none" strike="noStrike" dirty="0">
                          <a:solidFill>
                            <a:srgbClr val="000000"/>
                          </a:solidFill>
                          <a:effectLst/>
                          <a:latin typeface="Agency FB" panose="020B0503020202020204" pitchFamily="34" charset="0"/>
                        </a:rPr>
                        <a:t>Decision Tree Classifier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IN" sz="2400" b="0" i="0" u="none" strike="noStrike" dirty="0">
                          <a:solidFill>
                            <a:srgbClr val="000000"/>
                          </a:solidFill>
                          <a:effectLst/>
                          <a:latin typeface="Agency FB" panose="020B0503020202020204" pitchFamily="34" charset="0"/>
                        </a:rPr>
                        <a:t>95.08%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629758809"/>
                  </a:ext>
                </a:extLst>
              </a:tr>
              <a:tr h="449690">
                <a:tc>
                  <a:txBody>
                    <a:bodyPr/>
                    <a:lstStyle/>
                    <a:p>
                      <a:pPr algn="ctr" rtl="0" fontAlgn="ctr"/>
                      <a:r>
                        <a:rPr lang="en-IN" sz="2400" b="0" i="0" u="none" strike="noStrike" dirty="0">
                          <a:solidFill>
                            <a:srgbClr val="000000"/>
                          </a:solidFill>
                          <a:effectLst/>
                          <a:latin typeface="Agency FB" panose="020B0503020202020204" pitchFamily="34" charset="0"/>
                        </a:rPr>
                        <a:t>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lvl="1" algn="l" rtl="0" fontAlgn="ctr"/>
                      <a:r>
                        <a:rPr lang="en-IN" sz="2400" b="0" i="0" u="none" strike="noStrike" dirty="0">
                          <a:solidFill>
                            <a:srgbClr val="000000"/>
                          </a:solidFill>
                          <a:effectLst/>
                          <a:latin typeface="Agency FB" panose="020B0503020202020204" pitchFamily="34" charset="0"/>
                        </a:rPr>
                        <a:t>K-Nearest neighbours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IN" sz="2400" b="0" i="0" u="none" strike="noStrike" dirty="0">
                          <a:solidFill>
                            <a:srgbClr val="000000"/>
                          </a:solidFill>
                          <a:effectLst/>
                          <a:latin typeface="Agency FB" panose="020B0503020202020204" pitchFamily="34" charset="0"/>
                        </a:rPr>
                        <a:t>93.91%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45183989"/>
                  </a:ext>
                </a:extLst>
              </a:tr>
              <a:tr h="449690">
                <a:tc>
                  <a:txBody>
                    <a:bodyPr/>
                    <a:lstStyle/>
                    <a:p>
                      <a:pPr algn="ctr" rtl="0" fontAlgn="ctr"/>
                      <a:r>
                        <a:rPr lang="en-IN" sz="2400" b="0" i="0" u="none" strike="noStrike" dirty="0">
                          <a:solidFill>
                            <a:srgbClr val="000000"/>
                          </a:solidFill>
                          <a:effectLst/>
                          <a:latin typeface="Agency FB" panose="020B0503020202020204" pitchFamily="34" charset="0"/>
                        </a:rPr>
                        <a:t>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lvl="1" algn="l" rtl="0" fontAlgn="ctr"/>
                      <a:r>
                        <a:rPr lang="en-IN" sz="2400" b="0" i="0" u="none" strike="noStrike" dirty="0">
                          <a:solidFill>
                            <a:srgbClr val="000000"/>
                          </a:solidFill>
                          <a:effectLst/>
                          <a:latin typeface="Agency FB" panose="020B0503020202020204" pitchFamily="34" charset="0"/>
                        </a:rPr>
                        <a:t>Multinomial NB</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IN" sz="2400" b="0" i="0" u="none" strike="noStrike" dirty="0">
                          <a:solidFill>
                            <a:srgbClr val="000000"/>
                          </a:solidFill>
                          <a:effectLst/>
                          <a:latin typeface="Agency FB" panose="020B0503020202020204" pitchFamily="34" charset="0"/>
                        </a:rPr>
                        <a:t>93.24%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2036414632"/>
                  </a:ext>
                </a:extLst>
              </a:tr>
            </a:tbl>
          </a:graphicData>
        </a:graphic>
      </p:graphicFrame>
      <p:sp>
        <p:nvSpPr>
          <p:cNvPr id="10" name="Arrow: Left 9">
            <a:extLst>
              <a:ext uri="{FF2B5EF4-FFF2-40B4-BE49-F238E27FC236}">
                <a16:creationId xmlns:a16="http://schemas.microsoft.com/office/drawing/2014/main" id="{ADDE4C05-217F-E009-CBF1-B44E0B5A0104}"/>
              </a:ext>
            </a:extLst>
          </p:cNvPr>
          <p:cNvSpPr/>
          <p:nvPr/>
        </p:nvSpPr>
        <p:spPr>
          <a:xfrm>
            <a:off x="8917858" y="1465007"/>
            <a:ext cx="1012724" cy="829895"/>
          </a:xfrm>
          <a:prstGeom prst="leftArrow">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CD57B4C1-7450-376F-5A5E-8E947561889D}"/>
              </a:ext>
            </a:extLst>
          </p:cNvPr>
          <p:cNvSpPr/>
          <p:nvPr/>
        </p:nvSpPr>
        <p:spPr>
          <a:xfrm>
            <a:off x="418279" y="5859625"/>
            <a:ext cx="11655734" cy="9144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buFont typeface="Arial" panose="020B0604020202020204" pitchFamily="34" charset="0"/>
              <a:buChar char="•"/>
            </a:pPr>
            <a:r>
              <a:rPr lang="en-US" sz="3200" b="1" i="0" dirty="0">
                <a:solidFill>
                  <a:schemeClr val="accent4">
                    <a:lumMod val="40000"/>
                    <a:lumOff val="60000"/>
                  </a:schemeClr>
                </a:solidFill>
                <a:effectLst/>
                <a:latin typeface="MS PGothic" panose="020B0600070205080204" pitchFamily="34" charset="-128"/>
                <a:ea typeface="MS PGothic" panose="020B0600070205080204" pitchFamily="34" charset="-128"/>
              </a:rPr>
              <a:t>Presented accuracy scores for each model.</a:t>
            </a:r>
          </a:p>
          <a:p>
            <a:pPr algn="l">
              <a:buFont typeface="Arial" panose="020B0604020202020204" pitchFamily="34" charset="0"/>
              <a:buChar char="•"/>
            </a:pPr>
            <a:r>
              <a:rPr lang="en-US" sz="3200" b="1" dirty="0">
                <a:solidFill>
                  <a:schemeClr val="accent4">
                    <a:lumMod val="40000"/>
                    <a:lumOff val="60000"/>
                  </a:schemeClr>
                </a:solidFill>
                <a:highlight>
                  <a:srgbClr val="008000"/>
                </a:highlight>
                <a:latin typeface="MS PGothic" panose="020B0600070205080204" pitchFamily="34" charset="-128"/>
                <a:ea typeface="MS PGothic" panose="020B0600070205080204" pitchFamily="34" charset="-128"/>
              </a:rPr>
              <a:t>XG Boost Classifier</a:t>
            </a:r>
            <a:r>
              <a:rPr lang="en-US" sz="3200" b="1" dirty="0">
                <a:solidFill>
                  <a:schemeClr val="accent4">
                    <a:lumMod val="40000"/>
                    <a:lumOff val="60000"/>
                  </a:schemeClr>
                </a:solidFill>
                <a:latin typeface="MS PGothic" panose="020B0600070205080204" pitchFamily="34" charset="-128"/>
                <a:ea typeface="MS PGothic" panose="020B0600070205080204" pitchFamily="34" charset="-128"/>
              </a:rPr>
              <a:t> is</a:t>
            </a:r>
            <a:r>
              <a:rPr lang="en-US" sz="3200" b="1" i="0" dirty="0">
                <a:solidFill>
                  <a:schemeClr val="accent4">
                    <a:lumMod val="40000"/>
                    <a:lumOff val="60000"/>
                  </a:schemeClr>
                </a:solidFill>
                <a:effectLst/>
                <a:latin typeface="MS PGothic" panose="020B0600070205080204" pitchFamily="34" charset="-128"/>
                <a:ea typeface="MS PGothic" panose="020B0600070205080204" pitchFamily="34" charset="-128"/>
              </a:rPr>
              <a:t> the best-performing model for deployment.</a:t>
            </a:r>
          </a:p>
        </p:txBody>
      </p:sp>
    </p:spTree>
    <p:extLst>
      <p:ext uri="{BB962C8B-B14F-4D97-AF65-F5344CB8AC3E}">
        <p14:creationId xmlns:p14="http://schemas.microsoft.com/office/powerpoint/2010/main" val="4144488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E7A4C43F-0D19-423A-BCD1-9E9811694D2D}"/>
              </a:ext>
            </a:extLst>
          </p:cNvPr>
          <p:cNvPicPr>
            <a:picLocks noGrp="1" noRot="1" noChangeAspect="1" noMove="1" noResize="1" noEditPoints="1" noAdjustHandles="1" noChangeArrowheads="1" noChangeShapeType="1" noCrop="1"/>
          </p:cNvPicPr>
          <p:nvPr>
            <p:ph type="pic" sz="quarter" idx="10"/>
          </p:nvPr>
        </p:nvPicPr>
        <p:blipFill>
          <a:blip r:embed="rId3">
            <a:extLst>
              <a:ext uri="{28A0092B-C50C-407E-A947-70E740481C1C}">
                <a14:useLocalDpi xmlns:a14="http://schemas.microsoft.com/office/drawing/2010/main" val="0"/>
              </a:ext>
            </a:extLst>
          </a:blip>
          <a:srcRect t="7813" b="7813"/>
          <a:stretch/>
        </p:blipFill>
        <p:spPr/>
      </p:pic>
      <p:sp>
        <p:nvSpPr>
          <p:cNvPr id="5" name="Rectangle 4"/>
          <p:cNvSpPr>
            <a:spLocks noGrp="1" noRot="1" noMove="1" noResize="1" noEditPoints="1" noAdjustHandles="1" noChangeArrowheads="1" noChangeShapeType="1"/>
          </p:cNvSpPr>
          <p:nvPr/>
        </p:nvSpPr>
        <p:spPr>
          <a:xfrm>
            <a:off x="0" y="0"/>
            <a:ext cx="12192000" cy="6858000"/>
          </a:xfrm>
          <a:prstGeom prst="rect">
            <a:avLst/>
          </a:prstGeom>
          <a:gradFill>
            <a:gsLst>
              <a:gs pos="0">
                <a:schemeClr val="tx1">
                  <a:alpha val="82000"/>
                </a:schemeClr>
              </a:gs>
              <a:gs pos="100000">
                <a:schemeClr val="tx1">
                  <a:alpha val="59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2" name="Rectangle 1">
            <a:extLst>
              <a:ext uri="{FF2B5EF4-FFF2-40B4-BE49-F238E27FC236}">
                <a16:creationId xmlns:a16="http://schemas.microsoft.com/office/drawing/2014/main" id="{CCF960C1-5228-42D6-AEC6-A1A4E7D2851C}"/>
              </a:ext>
            </a:extLst>
          </p:cNvPr>
          <p:cNvSpPr>
            <a:spLocks noGrp="1" noRot="1" noMove="1" noResize="1" noEditPoints="1" noAdjustHandles="1" noChangeArrowheads="1" noChangeShapeType="1"/>
          </p:cNvSpPr>
          <p:nvPr/>
        </p:nvSpPr>
        <p:spPr>
          <a:xfrm>
            <a:off x="0" y="0"/>
            <a:ext cx="12192000" cy="6857471"/>
          </a:xfrm>
          <a:prstGeom prst="rect">
            <a:avLst/>
          </a:prstGeom>
          <a:gradFill flip="none" rotWithShape="1">
            <a:gsLst>
              <a:gs pos="0">
                <a:schemeClr val="accent6"/>
              </a:gs>
              <a:gs pos="45000">
                <a:schemeClr val="accent1">
                  <a:alpha val="45000"/>
                </a:schemeClr>
              </a:gs>
              <a:gs pos="97000">
                <a:schemeClr val="accent1">
                  <a:lumMod val="75000"/>
                  <a:alpha val="73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11" name="Rectangle 10">
            <a:extLst>
              <a:ext uri="{FF2B5EF4-FFF2-40B4-BE49-F238E27FC236}">
                <a16:creationId xmlns:a16="http://schemas.microsoft.com/office/drawing/2014/main" id="{95C277D2-F158-3CD3-4C08-9B2C72665820}"/>
              </a:ext>
            </a:extLst>
          </p:cNvPr>
          <p:cNvSpPr>
            <a:spLocks noGrp="1" noRot="1" noMove="1" noResize="1" noEditPoints="1" noAdjustHandles="1" noChangeArrowheads="1" noChangeShapeType="1"/>
          </p:cNvSpPr>
          <p:nvPr/>
        </p:nvSpPr>
        <p:spPr>
          <a:xfrm>
            <a:off x="233265" y="83975"/>
            <a:ext cx="10217020" cy="829895"/>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defRPr/>
            </a:pPr>
            <a:r>
              <a:rPr lang="en-IN" sz="4800" dirty="0">
                <a:solidFill>
                  <a:prstClr val="white"/>
                </a:solidFill>
                <a:latin typeface="Times New Roman" panose="02020603050405020304" pitchFamily="18" charset="0"/>
                <a:cs typeface="Times New Roman" panose="02020603050405020304" pitchFamily="18" charset="0"/>
              </a:rPr>
              <a:t>Model Deployment with Streamlit</a:t>
            </a:r>
          </a:p>
        </p:txBody>
      </p:sp>
      <p:graphicFrame>
        <p:nvGraphicFramePr>
          <p:cNvPr id="6" name="Diagram 5">
            <a:extLst>
              <a:ext uri="{FF2B5EF4-FFF2-40B4-BE49-F238E27FC236}">
                <a16:creationId xmlns:a16="http://schemas.microsoft.com/office/drawing/2014/main" id="{F099ADC6-A830-17DC-DAC6-A344C33B5EA5}"/>
              </a:ext>
            </a:extLst>
          </p:cNvPr>
          <p:cNvGraphicFramePr/>
          <p:nvPr>
            <p:extLst>
              <p:ext uri="{D42A27DB-BD31-4B8C-83A1-F6EECF244321}">
                <p14:modId xmlns:p14="http://schemas.microsoft.com/office/powerpoint/2010/main" val="990265036"/>
              </p:ext>
            </p:extLst>
          </p:nvPr>
        </p:nvGraphicFramePr>
        <p:xfrm>
          <a:off x="1" y="913870"/>
          <a:ext cx="12192000" cy="586015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310454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E7A4C43F-0D19-423A-BCD1-9E9811694D2D}"/>
              </a:ext>
            </a:extLst>
          </p:cNvPr>
          <p:cNvPicPr>
            <a:picLocks noGrp="1" noRot="1" noChangeAspect="1" noMove="1" noResize="1" noEditPoints="1" noAdjustHandles="1" noChangeArrowheads="1" noChangeShapeType="1" noCrop="1"/>
          </p:cNvPicPr>
          <p:nvPr>
            <p:ph type="pic" sz="quarter" idx="10"/>
          </p:nvPr>
        </p:nvPicPr>
        <p:blipFill>
          <a:blip r:embed="rId3">
            <a:extLst>
              <a:ext uri="{28A0092B-C50C-407E-A947-70E740481C1C}">
                <a14:useLocalDpi xmlns:a14="http://schemas.microsoft.com/office/drawing/2010/main" val="0"/>
              </a:ext>
            </a:extLst>
          </a:blip>
          <a:srcRect t="7813" b="7813"/>
          <a:stretch/>
        </p:blipFill>
        <p:spPr/>
      </p:pic>
      <p:sp>
        <p:nvSpPr>
          <p:cNvPr id="5" name="Rectangle 4"/>
          <p:cNvSpPr>
            <a:spLocks noGrp="1" noRot="1" noMove="1" noResize="1" noEditPoints="1" noAdjustHandles="1" noChangeArrowheads="1" noChangeShapeType="1"/>
          </p:cNvSpPr>
          <p:nvPr/>
        </p:nvSpPr>
        <p:spPr>
          <a:xfrm>
            <a:off x="0" y="0"/>
            <a:ext cx="12192000" cy="6858000"/>
          </a:xfrm>
          <a:prstGeom prst="rect">
            <a:avLst/>
          </a:prstGeom>
          <a:gradFill>
            <a:gsLst>
              <a:gs pos="0">
                <a:schemeClr val="tx1">
                  <a:alpha val="82000"/>
                </a:schemeClr>
              </a:gs>
              <a:gs pos="100000">
                <a:schemeClr val="tx1">
                  <a:alpha val="59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2" name="Rectangle 1">
            <a:extLst>
              <a:ext uri="{FF2B5EF4-FFF2-40B4-BE49-F238E27FC236}">
                <a16:creationId xmlns:a16="http://schemas.microsoft.com/office/drawing/2014/main" id="{CCF960C1-5228-42D6-AEC6-A1A4E7D2851C}"/>
              </a:ext>
            </a:extLst>
          </p:cNvPr>
          <p:cNvSpPr>
            <a:spLocks noGrp="1" noRot="1" noMove="1" noResize="1" noEditPoints="1" noAdjustHandles="1" noChangeArrowheads="1" noChangeShapeType="1"/>
          </p:cNvSpPr>
          <p:nvPr/>
        </p:nvSpPr>
        <p:spPr>
          <a:xfrm>
            <a:off x="0" y="0"/>
            <a:ext cx="12192000" cy="6857471"/>
          </a:xfrm>
          <a:prstGeom prst="rect">
            <a:avLst/>
          </a:prstGeom>
          <a:gradFill flip="none" rotWithShape="1">
            <a:gsLst>
              <a:gs pos="0">
                <a:schemeClr val="accent6"/>
              </a:gs>
              <a:gs pos="45000">
                <a:schemeClr val="accent1">
                  <a:alpha val="45000"/>
                </a:schemeClr>
              </a:gs>
              <a:gs pos="97000">
                <a:schemeClr val="accent1">
                  <a:lumMod val="75000"/>
                  <a:alpha val="73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t>A</a:t>
            </a:r>
          </a:p>
        </p:txBody>
      </p:sp>
      <p:sp>
        <p:nvSpPr>
          <p:cNvPr id="11" name="Rectangle 10">
            <a:extLst>
              <a:ext uri="{FF2B5EF4-FFF2-40B4-BE49-F238E27FC236}">
                <a16:creationId xmlns:a16="http://schemas.microsoft.com/office/drawing/2014/main" id="{95C277D2-F158-3CD3-4C08-9B2C72665820}"/>
              </a:ext>
            </a:extLst>
          </p:cNvPr>
          <p:cNvSpPr>
            <a:spLocks noGrp="1" noRot="1" noMove="1" noResize="1" noEditPoints="1" noAdjustHandles="1" noChangeArrowheads="1" noChangeShapeType="1"/>
          </p:cNvSpPr>
          <p:nvPr/>
        </p:nvSpPr>
        <p:spPr>
          <a:xfrm>
            <a:off x="233265" y="83975"/>
            <a:ext cx="10217020" cy="829895"/>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defRPr/>
            </a:pPr>
            <a:r>
              <a:rPr lang="en-IN" sz="4800" dirty="0">
                <a:solidFill>
                  <a:prstClr val="white"/>
                </a:solidFill>
                <a:latin typeface="Times New Roman" panose="02020603050405020304" pitchFamily="18" charset="0"/>
                <a:cs typeface="Times New Roman" panose="02020603050405020304" pitchFamily="18" charset="0"/>
              </a:rPr>
              <a:t>Model Deployment with Streamlit</a:t>
            </a:r>
          </a:p>
        </p:txBody>
      </p:sp>
      <p:sp>
        <p:nvSpPr>
          <p:cNvPr id="13" name="Rectangle 12">
            <a:extLst>
              <a:ext uri="{FF2B5EF4-FFF2-40B4-BE49-F238E27FC236}">
                <a16:creationId xmlns:a16="http://schemas.microsoft.com/office/drawing/2014/main" id="{7C080D9B-C08C-49E5-BC1B-6C139FA8A567}"/>
              </a:ext>
            </a:extLst>
          </p:cNvPr>
          <p:cNvSpPr/>
          <p:nvPr/>
        </p:nvSpPr>
        <p:spPr>
          <a:xfrm>
            <a:off x="873122" y="5944130"/>
            <a:ext cx="10445756" cy="790796"/>
          </a:xfrm>
          <a:prstGeom prst="rect">
            <a:avLst/>
          </a:prstGeom>
          <a:solidFill>
            <a:schemeClr val="accent4">
              <a:alpha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600" b="1" dirty="0">
                <a:solidFill>
                  <a:schemeClr val="tx1"/>
                </a:solidFill>
                <a:latin typeface="Times New Roman" panose="02020603050405020304" pitchFamily="18" charset="0"/>
                <a:cs typeface="Times New Roman" panose="02020603050405020304" pitchFamily="18" charset="0"/>
              </a:rPr>
              <a:t>Sample </a:t>
            </a:r>
            <a:r>
              <a:rPr lang="en-IN" sz="3600" b="1" i="0" dirty="0">
                <a:solidFill>
                  <a:schemeClr val="tx1"/>
                </a:solidFill>
                <a:latin typeface="Times New Roman" panose="02020603050405020304" pitchFamily="18" charset="0"/>
                <a:ea typeface="MS PGothic" panose="020B0600070205080204" pitchFamily="34" charset="-128"/>
                <a:cs typeface="Times New Roman" panose="02020603050405020304" pitchFamily="18" charset="0"/>
              </a:rPr>
              <a:t>prediction results snapshots from local</a:t>
            </a:r>
            <a:r>
              <a:rPr lang="en-IN" sz="3600" b="1" dirty="0">
                <a:solidFill>
                  <a:schemeClr val="tx1"/>
                </a:solidFill>
                <a:latin typeface="Times New Roman" panose="02020603050405020304" pitchFamily="18" charset="0"/>
                <a:ea typeface="MS PGothic" panose="020B0600070205080204" pitchFamily="34" charset="-128"/>
                <a:cs typeface="Times New Roman" panose="02020603050405020304" pitchFamily="18" charset="0"/>
              </a:rPr>
              <a:t>host</a:t>
            </a:r>
            <a:r>
              <a:rPr lang="en-IN" sz="3600" b="1" dirty="0">
                <a:solidFill>
                  <a:schemeClr val="tx1"/>
                </a:solidFill>
                <a:latin typeface="Times New Roman" panose="02020603050405020304" pitchFamily="18" charset="0"/>
                <a:cs typeface="Times New Roman" panose="02020603050405020304" pitchFamily="18" charset="0"/>
              </a:rPr>
              <a:t> </a:t>
            </a:r>
          </a:p>
        </p:txBody>
      </p:sp>
      <p:grpSp>
        <p:nvGrpSpPr>
          <p:cNvPr id="16" name="Group 15">
            <a:extLst>
              <a:ext uri="{FF2B5EF4-FFF2-40B4-BE49-F238E27FC236}">
                <a16:creationId xmlns:a16="http://schemas.microsoft.com/office/drawing/2014/main" id="{B59A8303-10F9-4795-E410-8A9B6BD9B7B1}"/>
              </a:ext>
            </a:extLst>
          </p:cNvPr>
          <p:cNvGrpSpPr/>
          <p:nvPr/>
        </p:nvGrpSpPr>
        <p:grpSpPr>
          <a:xfrm>
            <a:off x="233264" y="913869"/>
            <a:ext cx="11725472" cy="4700349"/>
            <a:chOff x="233264" y="913869"/>
            <a:chExt cx="11725472" cy="4700349"/>
          </a:xfrm>
        </p:grpSpPr>
        <p:pic>
          <p:nvPicPr>
            <p:cNvPr id="9" name="Picture 8">
              <a:extLst>
                <a:ext uri="{FF2B5EF4-FFF2-40B4-BE49-F238E27FC236}">
                  <a16:creationId xmlns:a16="http://schemas.microsoft.com/office/drawing/2014/main" id="{2057EC6E-0CBC-353A-482D-613786BC7B92}"/>
                </a:ext>
              </a:extLst>
            </p:cNvPr>
            <p:cNvPicPr>
              <a:picLocks noChangeAspect="1"/>
            </p:cNvPicPr>
            <p:nvPr/>
          </p:nvPicPr>
          <p:blipFill>
            <a:blip r:embed="rId4"/>
            <a:stretch>
              <a:fillRect/>
            </a:stretch>
          </p:blipFill>
          <p:spPr>
            <a:xfrm>
              <a:off x="233264" y="913870"/>
              <a:ext cx="6265859" cy="4700348"/>
            </a:xfrm>
            <a:prstGeom prst="rect">
              <a:avLst/>
            </a:prstGeom>
          </p:spPr>
        </p:pic>
        <p:pic>
          <p:nvPicPr>
            <p:cNvPr id="12" name="Picture 11">
              <a:extLst>
                <a:ext uri="{FF2B5EF4-FFF2-40B4-BE49-F238E27FC236}">
                  <a16:creationId xmlns:a16="http://schemas.microsoft.com/office/drawing/2014/main" id="{435C74C2-610C-C013-F6C7-6D858FC6F50B}"/>
                </a:ext>
              </a:extLst>
            </p:cNvPr>
            <p:cNvPicPr>
              <a:picLocks noChangeAspect="1"/>
            </p:cNvPicPr>
            <p:nvPr/>
          </p:nvPicPr>
          <p:blipFill>
            <a:blip r:embed="rId5"/>
            <a:stretch>
              <a:fillRect/>
            </a:stretch>
          </p:blipFill>
          <p:spPr>
            <a:xfrm>
              <a:off x="5692878" y="913869"/>
              <a:ext cx="6265858" cy="4700349"/>
            </a:xfrm>
            <a:prstGeom prst="rect">
              <a:avLst/>
            </a:prstGeom>
          </p:spPr>
        </p:pic>
        <p:sp>
          <p:nvSpPr>
            <p:cNvPr id="7" name="Rectangle: Rounded Corners 6">
              <a:extLst>
                <a:ext uri="{FF2B5EF4-FFF2-40B4-BE49-F238E27FC236}">
                  <a16:creationId xmlns:a16="http://schemas.microsoft.com/office/drawing/2014/main" id="{6C8F747C-9C41-B7A9-0E26-C2280ADE4980}"/>
                </a:ext>
              </a:extLst>
            </p:cNvPr>
            <p:cNvSpPr/>
            <p:nvPr/>
          </p:nvSpPr>
          <p:spPr>
            <a:xfrm>
              <a:off x="304800" y="4955458"/>
              <a:ext cx="2517058" cy="501445"/>
            </a:xfrm>
            <a:prstGeom prst="round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Rounded Corners 9">
              <a:extLst>
                <a:ext uri="{FF2B5EF4-FFF2-40B4-BE49-F238E27FC236}">
                  <a16:creationId xmlns:a16="http://schemas.microsoft.com/office/drawing/2014/main" id="{A64A864A-2CBD-CA23-ED5A-3E99E4EAAD64}"/>
                </a:ext>
              </a:extLst>
            </p:cNvPr>
            <p:cNvSpPr/>
            <p:nvPr/>
          </p:nvSpPr>
          <p:spPr>
            <a:xfrm>
              <a:off x="5992777" y="4999702"/>
              <a:ext cx="2517058" cy="501445"/>
            </a:xfrm>
            <a:prstGeom prst="round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3E1074BC-6BFF-7199-762D-4878E66B8E28}"/>
                </a:ext>
              </a:extLst>
            </p:cNvPr>
            <p:cNvSpPr/>
            <p:nvPr/>
          </p:nvSpPr>
          <p:spPr>
            <a:xfrm>
              <a:off x="8509835" y="4917060"/>
              <a:ext cx="1430609" cy="58408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rgbClr val="FF0000"/>
                  </a:solidFill>
                  <a:latin typeface="Times New Roman" panose="02020603050405020304" pitchFamily="18" charset="0"/>
                  <a:cs typeface="Times New Roman" panose="02020603050405020304" pitchFamily="18" charset="0"/>
                </a:rPr>
                <a:t>Abusive</a:t>
              </a:r>
            </a:p>
          </p:txBody>
        </p:sp>
        <p:sp>
          <p:nvSpPr>
            <p:cNvPr id="15" name="Rectangle 14">
              <a:extLst>
                <a:ext uri="{FF2B5EF4-FFF2-40B4-BE49-F238E27FC236}">
                  <a16:creationId xmlns:a16="http://schemas.microsoft.com/office/drawing/2014/main" id="{A27AF7E5-1D96-5E4B-0256-BE42200CEFCD}"/>
                </a:ext>
              </a:extLst>
            </p:cNvPr>
            <p:cNvSpPr/>
            <p:nvPr/>
          </p:nvSpPr>
          <p:spPr>
            <a:xfrm>
              <a:off x="2821858" y="4872816"/>
              <a:ext cx="2010712" cy="58408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rgbClr val="00B050"/>
                  </a:solidFill>
                  <a:latin typeface="Times New Roman" panose="02020603050405020304" pitchFamily="18" charset="0"/>
                  <a:cs typeface="Times New Roman" panose="02020603050405020304" pitchFamily="18" charset="0"/>
                </a:rPr>
                <a:t>Non-Abusive</a:t>
              </a:r>
            </a:p>
          </p:txBody>
        </p:sp>
      </p:grpSp>
    </p:spTree>
    <p:extLst>
      <p:ext uri="{BB962C8B-B14F-4D97-AF65-F5344CB8AC3E}">
        <p14:creationId xmlns:p14="http://schemas.microsoft.com/office/powerpoint/2010/main" val="361045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E7A4C43F-0D19-423A-BCD1-9E9811694D2D}"/>
              </a:ext>
            </a:extLst>
          </p:cNvPr>
          <p:cNvPicPr>
            <a:picLocks noGrp="1" noRot="1" noChangeAspect="1" noMove="1" noResize="1" noEditPoints="1" noAdjustHandles="1" noChangeArrowheads="1" noChangeShapeType="1" noCrop="1"/>
          </p:cNvPicPr>
          <p:nvPr>
            <p:ph type="pic" sz="quarter" idx="10"/>
          </p:nvPr>
        </p:nvPicPr>
        <p:blipFill>
          <a:blip r:embed="rId3">
            <a:extLst>
              <a:ext uri="{28A0092B-C50C-407E-A947-70E740481C1C}">
                <a14:useLocalDpi xmlns:a14="http://schemas.microsoft.com/office/drawing/2010/main" val="0"/>
              </a:ext>
            </a:extLst>
          </a:blip>
          <a:srcRect t="7813" b="7813"/>
          <a:stretch/>
        </p:blipFill>
        <p:spPr/>
      </p:pic>
      <p:sp>
        <p:nvSpPr>
          <p:cNvPr id="5" name="Rectangle 4"/>
          <p:cNvSpPr>
            <a:spLocks noGrp="1" noRot="1" noMove="1" noResize="1" noEditPoints="1" noAdjustHandles="1" noChangeArrowheads="1" noChangeShapeType="1"/>
          </p:cNvSpPr>
          <p:nvPr/>
        </p:nvSpPr>
        <p:spPr>
          <a:xfrm>
            <a:off x="0" y="0"/>
            <a:ext cx="12192000" cy="6858000"/>
          </a:xfrm>
          <a:prstGeom prst="rect">
            <a:avLst/>
          </a:prstGeom>
          <a:gradFill>
            <a:gsLst>
              <a:gs pos="0">
                <a:schemeClr val="tx1">
                  <a:alpha val="82000"/>
                </a:schemeClr>
              </a:gs>
              <a:gs pos="100000">
                <a:schemeClr val="tx1">
                  <a:alpha val="59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2" name="Rectangle 1">
            <a:extLst>
              <a:ext uri="{FF2B5EF4-FFF2-40B4-BE49-F238E27FC236}">
                <a16:creationId xmlns:a16="http://schemas.microsoft.com/office/drawing/2014/main" id="{CCF960C1-5228-42D6-AEC6-A1A4E7D2851C}"/>
              </a:ext>
            </a:extLst>
          </p:cNvPr>
          <p:cNvSpPr>
            <a:spLocks noGrp="1" noRot="1" noMove="1" noResize="1" noEditPoints="1" noAdjustHandles="1" noChangeArrowheads="1" noChangeShapeType="1"/>
          </p:cNvSpPr>
          <p:nvPr/>
        </p:nvSpPr>
        <p:spPr>
          <a:xfrm>
            <a:off x="0" y="0"/>
            <a:ext cx="12192000" cy="6857471"/>
          </a:xfrm>
          <a:prstGeom prst="rect">
            <a:avLst/>
          </a:prstGeom>
          <a:gradFill flip="none" rotWithShape="1">
            <a:gsLst>
              <a:gs pos="0">
                <a:schemeClr val="accent6"/>
              </a:gs>
              <a:gs pos="45000">
                <a:schemeClr val="accent1">
                  <a:alpha val="45000"/>
                </a:schemeClr>
              </a:gs>
              <a:gs pos="97000">
                <a:schemeClr val="accent1">
                  <a:lumMod val="75000"/>
                  <a:alpha val="73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600" b="0" i="0" u="none" strike="noStrike" kern="1200" cap="none" spc="0" normalizeH="0" baseline="0" noProof="0" dirty="0">
                <a:ln>
                  <a:noFill/>
                </a:ln>
                <a:solidFill>
                  <a:prstClr val="white"/>
                </a:solidFill>
                <a:effectLst/>
                <a:uLnTx/>
                <a:uFillTx/>
                <a:latin typeface="MV Boli" panose="02000500030200090000" pitchFamily="2" charset="0"/>
                <a:ea typeface="Open Sans" panose="020B0606030504020204" pitchFamily="34" charset="0"/>
                <a:cs typeface="MV Boli" panose="02000500030200090000" pitchFamily="2" charset="0"/>
              </a:rPr>
              <a:t>Thank you</a:t>
            </a:r>
            <a:endParaRPr kumimoji="0" lang="en-US" sz="1800" b="0" i="0" u="none" strike="noStrike" kern="1200" cap="none" spc="0" normalizeH="0" baseline="0" noProof="0" dirty="0">
              <a:ln>
                <a:noFill/>
              </a:ln>
              <a:solidFill>
                <a:prstClr val="white"/>
              </a:solidFill>
              <a:effectLst/>
              <a:uLnTx/>
              <a:uFillTx/>
              <a:latin typeface="MV Boli" panose="02000500030200090000" pitchFamily="2" charset="0"/>
              <a:ea typeface="Open Sans" panose="020B0606030504020204" pitchFamily="34" charset="0"/>
              <a:cs typeface="MV Boli" panose="02000500030200090000" pitchFamily="2" charset="0"/>
            </a:endParaRPr>
          </a:p>
        </p:txBody>
      </p:sp>
    </p:spTree>
    <p:extLst>
      <p:ext uri="{BB962C8B-B14F-4D97-AF65-F5344CB8AC3E}">
        <p14:creationId xmlns:p14="http://schemas.microsoft.com/office/powerpoint/2010/main" val="2040312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9D27432A-F622-4BF8-A892-F3CCE9E7FDB8}"/>
              </a:ext>
            </a:extLst>
          </p:cNvPr>
          <p:cNvPicPr>
            <a:picLocks noGrp="1" noRot="1" noChangeAspect="1" noMove="1" noResize="1" noEditPoints="1" noAdjustHandles="1" noChangeArrowheads="1" noChangeShapeType="1" noCrop="1"/>
          </p:cNvPicPr>
          <p:nvPr>
            <p:ph type="pic" sz="quarter" idx="4294967295"/>
          </p:nvPr>
        </p:nvPicPr>
        <p:blipFill>
          <a:blip r:embed="rId3">
            <a:extLst>
              <a:ext uri="{28A0092B-C50C-407E-A947-70E740481C1C}">
                <a14:useLocalDpi xmlns:a14="http://schemas.microsoft.com/office/drawing/2010/main" val="0"/>
              </a:ext>
            </a:extLst>
          </a:blip>
          <a:srcRect l="2500" r="2500"/>
          <a:stretch>
            <a:fillRect/>
          </a:stretch>
        </p:blipFill>
        <p:spPr>
          <a:xfrm>
            <a:off x="0" y="0"/>
            <a:ext cx="12192000" cy="6858000"/>
          </a:xfrm>
        </p:spPr>
      </p:pic>
      <p:sp>
        <p:nvSpPr>
          <p:cNvPr id="3" name="Rectangle 2">
            <a:extLst>
              <a:ext uri="{FF2B5EF4-FFF2-40B4-BE49-F238E27FC236}">
                <a16:creationId xmlns:a16="http://schemas.microsoft.com/office/drawing/2014/main" id="{7A0EDBD6-38DB-4330-85CB-C2E47532A057}"/>
              </a:ext>
            </a:extLst>
          </p:cNvPr>
          <p:cNvSpPr>
            <a:spLocks noGrp="1" noRot="1" noMove="1" noResize="1" noEditPoints="1" noAdjustHandles="1" noChangeArrowheads="1" noChangeShapeType="1"/>
          </p:cNvSpPr>
          <p:nvPr/>
        </p:nvSpPr>
        <p:spPr>
          <a:xfrm>
            <a:off x="1" y="0"/>
            <a:ext cx="12191999" cy="6858001"/>
          </a:xfrm>
          <a:prstGeom prst="rect">
            <a:avLst/>
          </a:prstGeom>
          <a:gradFill flip="none" rotWithShape="1">
            <a:gsLst>
              <a:gs pos="0">
                <a:schemeClr val="accent6"/>
              </a:gs>
              <a:gs pos="45000">
                <a:schemeClr val="accent1">
                  <a:alpha val="45000"/>
                </a:schemeClr>
              </a:gs>
              <a:gs pos="97000">
                <a:schemeClr val="accent1">
                  <a:lumMod val="75000"/>
                  <a:alpha val="73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6AB26825-D3F1-73F0-B507-412FDBA94A7A}"/>
              </a:ext>
            </a:extLst>
          </p:cNvPr>
          <p:cNvSpPr/>
          <p:nvPr/>
        </p:nvSpPr>
        <p:spPr>
          <a:xfrm>
            <a:off x="9329" y="0"/>
            <a:ext cx="12173341" cy="6858000"/>
          </a:xfrm>
          <a:prstGeom prst="rect">
            <a:avLst/>
          </a:prstGeom>
          <a:solidFill>
            <a:schemeClr val="tx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graphicFrame>
        <p:nvGraphicFramePr>
          <p:cNvPr id="30" name="Diagram 29">
            <a:extLst>
              <a:ext uri="{FF2B5EF4-FFF2-40B4-BE49-F238E27FC236}">
                <a16:creationId xmlns:a16="http://schemas.microsoft.com/office/drawing/2014/main" id="{AAD957BE-D942-A916-759D-DEA85C7E0296}"/>
              </a:ext>
            </a:extLst>
          </p:cNvPr>
          <p:cNvGraphicFramePr/>
          <p:nvPr>
            <p:extLst>
              <p:ext uri="{D42A27DB-BD31-4B8C-83A1-F6EECF244321}">
                <p14:modId xmlns:p14="http://schemas.microsoft.com/office/powerpoint/2010/main" val="4169568089"/>
              </p:ext>
            </p:extLst>
          </p:nvPr>
        </p:nvGraphicFramePr>
        <p:xfrm>
          <a:off x="18661" y="-1"/>
          <a:ext cx="12083143" cy="685800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2" name="TextBox 31">
            <a:extLst>
              <a:ext uri="{FF2B5EF4-FFF2-40B4-BE49-F238E27FC236}">
                <a16:creationId xmlns:a16="http://schemas.microsoft.com/office/drawing/2014/main" id="{7048A427-81EB-323C-6466-A9F5C51719F5}"/>
              </a:ext>
            </a:extLst>
          </p:cNvPr>
          <p:cNvSpPr txBox="1"/>
          <p:nvPr/>
        </p:nvSpPr>
        <p:spPr>
          <a:xfrm>
            <a:off x="90196" y="195943"/>
            <a:ext cx="6162868" cy="76944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4400" b="1" i="0" u="sng" strike="noStrike" kern="1200" cap="none" spc="0" normalizeH="0" baseline="0" noProof="0" dirty="0">
                <a:ln>
                  <a:noFill/>
                </a:ln>
                <a:solidFill>
                  <a:prstClr val="white">
                    <a:lumMod val="95000"/>
                  </a:prstClr>
                </a:solidFill>
                <a:effectLst/>
                <a:uLnTx/>
                <a:uFillTx/>
                <a:latin typeface="Times New Roman" panose="02020603050405020304" pitchFamily="18" charset="0"/>
                <a:ea typeface="+mn-ea"/>
                <a:cs typeface="Times New Roman" panose="02020603050405020304" pitchFamily="18" charset="0"/>
              </a:rPr>
              <a:t>Project Team Structure:</a:t>
            </a:r>
            <a:endParaRPr kumimoji="0" lang="en-IN" sz="4400" b="0" i="0" u="sng" strike="noStrike" kern="1200" cap="none" spc="0" normalizeH="0" baseline="0" noProof="0" dirty="0">
              <a:ln>
                <a:noFill/>
              </a:ln>
              <a:solidFill>
                <a:prstClr val="white">
                  <a:lumMod val="95000"/>
                </a:prstClr>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999511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9D27432A-F622-4BF8-A892-F3CCE9E7FDB8}"/>
              </a:ext>
            </a:extLst>
          </p:cNvPr>
          <p:cNvPicPr>
            <a:picLocks noGrp="1" noChangeAspect="1"/>
          </p:cNvPicPr>
          <p:nvPr>
            <p:ph type="pic" sz="quarter" idx="4294967295"/>
          </p:nvPr>
        </p:nvPicPr>
        <p:blipFill>
          <a:blip r:embed="rId3">
            <a:extLst>
              <a:ext uri="{28A0092B-C50C-407E-A947-70E740481C1C}">
                <a14:useLocalDpi xmlns:a14="http://schemas.microsoft.com/office/drawing/2010/main" val="0"/>
              </a:ext>
            </a:extLst>
          </a:blip>
          <a:srcRect l="2500" r="2500"/>
          <a:stretch>
            <a:fillRect/>
          </a:stretch>
        </p:blipFill>
        <p:spPr>
          <a:xfrm>
            <a:off x="0" y="0"/>
            <a:ext cx="12192000" cy="6858000"/>
          </a:xfrm>
        </p:spPr>
      </p:pic>
      <p:sp>
        <p:nvSpPr>
          <p:cNvPr id="3" name="Rectangle 2">
            <a:extLst>
              <a:ext uri="{FF2B5EF4-FFF2-40B4-BE49-F238E27FC236}">
                <a16:creationId xmlns:a16="http://schemas.microsoft.com/office/drawing/2014/main" id="{7A0EDBD6-38DB-4330-85CB-C2E47532A057}"/>
              </a:ext>
            </a:extLst>
          </p:cNvPr>
          <p:cNvSpPr/>
          <p:nvPr/>
        </p:nvSpPr>
        <p:spPr>
          <a:xfrm>
            <a:off x="1" y="-1"/>
            <a:ext cx="12191999" cy="6858001"/>
          </a:xfrm>
          <a:prstGeom prst="rect">
            <a:avLst/>
          </a:prstGeom>
          <a:gradFill flip="none" rotWithShape="1">
            <a:gsLst>
              <a:gs pos="0">
                <a:schemeClr val="accent6"/>
              </a:gs>
              <a:gs pos="45000">
                <a:schemeClr val="accent1">
                  <a:alpha val="45000"/>
                </a:schemeClr>
              </a:gs>
              <a:gs pos="97000">
                <a:schemeClr val="accent1">
                  <a:lumMod val="75000"/>
                  <a:alpha val="73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4" name="Rectangle 3"/>
          <p:cNvSpPr/>
          <p:nvPr/>
        </p:nvSpPr>
        <p:spPr>
          <a:xfrm>
            <a:off x="618930" y="606490"/>
            <a:ext cx="10954139" cy="5784979"/>
          </a:xfrm>
          <a:prstGeom prst="rect">
            <a:avLst/>
          </a:prstGeom>
          <a:solidFill>
            <a:schemeClr val="tx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2" name="Rectangle 1">
            <a:extLst>
              <a:ext uri="{FF2B5EF4-FFF2-40B4-BE49-F238E27FC236}">
                <a16:creationId xmlns:a16="http://schemas.microsoft.com/office/drawing/2014/main" id="{63627AFC-6B56-41D9-90D1-6FF511957D6E}"/>
              </a:ext>
            </a:extLst>
          </p:cNvPr>
          <p:cNvSpPr/>
          <p:nvPr/>
        </p:nvSpPr>
        <p:spPr>
          <a:xfrm>
            <a:off x="1057470" y="1986551"/>
            <a:ext cx="10077060" cy="3728649"/>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 typeface="Wingdings" panose="05000000000000000000" pitchFamily="2" charset="2"/>
              <a:buChar char="q"/>
              <a:tabLst/>
              <a:defRPr/>
            </a:pPr>
            <a:r>
              <a:rPr kumimoji="0" lang="en-US" sz="2000" b="1" i="0" u="none" strike="noStrike" kern="1200" cap="none" spc="0" normalizeH="0" baseline="0" noProof="0" dirty="0">
                <a:ln>
                  <a:noFill/>
                </a:ln>
                <a:solidFill>
                  <a:prstClr val="white"/>
                </a:solidFill>
                <a:effectLst/>
                <a:uLnTx/>
                <a:uFillTx/>
                <a:latin typeface="Arial" panose="020B0604020202020204" pitchFamily="34" charset="0"/>
                <a:ea typeface="Arial" panose="020B0604020202020204" pitchFamily="34" charset="0"/>
                <a:cs typeface="+mn-cs"/>
              </a:rPr>
              <a:t>- Inappropriate emails would demotivates and spoil the positive environment that would lead to more attrition rate and low productivity and Inappropriate emails could be on form of bullying, racism, sexual favoritism and hate in the gender or culture, in today’s world so dominated by email no organization is immune to these hate emails.</a:t>
            </a:r>
          </a:p>
          <a:p>
            <a:pPr marL="0" marR="0" lvl="0" indent="0" algn="l" defTabSz="914400" rtl="0" eaLnBrk="1" fontAlgn="auto" latinLnBrk="0" hangingPunct="1">
              <a:lnSpc>
                <a:spcPct val="150000"/>
              </a:lnSpc>
              <a:spcBef>
                <a:spcPts val="0"/>
              </a:spcBef>
              <a:spcAft>
                <a:spcPts val="0"/>
              </a:spcAft>
              <a:buClrTx/>
              <a:buSzTx/>
              <a:tabLst/>
              <a:defRPr/>
            </a:pPr>
            <a:endParaRPr kumimoji="0" lang="en-US" sz="2000" b="1" i="0" u="none" strike="noStrike" kern="1200" cap="none" spc="0" normalizeH="0" baseline="0" noProof="0" dirty="0">
              <a:ln>
                <a:noFill/>
              </a:ln>
              <a:solidFill>
                <a:prstClr val="white"/>
              </a:solidFill>
              <a:effectLst/>
              <a:uLnTx/>
              <a:uFillTx/>
              <a:latin typeface="Arial" panose="020B0604020202020204" pitchFamily="34" charset="0"/>
              <a:ea typeface="Arial" panose="020B0604020202020204" pitchFamily="34" charset="0"/>
              <a:cs typeface="+mn-cs"/>
            </a:endParaRPr>
          </a:p>
          <a:p>
            <a:pPr marL="0" marR="0" lvl="0" indent="0" algn="l" defTabSz="914400" rtl="0" eaLnBrk="1" fontAlgn="auto" latinLnBrk="0" hangingPunct="1">
              <a:lnSpc>
                <a:spcPct val="150000"/>
              </a:lnSpc>
              <a:spcBef>
                <a:spcPts val="0"/>
              </a:spcBef>
              <a:spcAft>
                <a:spcPts val="0"/>
              </a:spcAft>
              <a:buClrTx/>
              <a:buSzTx/>
              <a:buFont typeface="Wingdings" panose="05000000000000000000" pitchFamily="2" charset="2"/>
              <a:buChar char="q"/>
              <a:tabLst/>
              <a:defRPr/>
            </a:pPr>
            <a:r>
              <a:rPr kumimoji="0" lang="en-US" sz="2000" b="1" i="0" u="none" strike="noStrike" kern="1200" cap="none" spc="0" normalizeH="0" baseline="0" noProof="0" dirty="0">
                <a:ln>
                  <a:noFill/>
                </a:ln>
                <a:solidFill>
                  <a:prstClr val="white"/>
                </a:solidFill>
                <a:effectLst/>
                <a:uLnTx/>
                <a:uFillTx/>
                <a:latin typeface="Arial" panose="020B0604020202020204" pitchFamily="34" charset="0"/>
                <a:ea typeface="Arial" panose="020B0604020202020204" pitchFamily="34" charset="0"/>
                <a:cs typeface="+mn-cs"/>
              </a:rPr>
              <a:t>-The goal of the project is to identify such emails in the given day based on the above inappropriate content.</a:t>
            </a:r>
          </a:p>
        </p:txBody>
      </p:sp>
      <p:sp>
        <p:nvSpPr>
          <p:cNvPr id="8" name="Rectangle 7">
            <a:extLst>
              <a:ext uri="{FF2B5EF4-FFF2-40B4-BE49-F238E27FC236}">
                <a16:creationId xmlns:a16="http://schemas.microsoft.com/office/drawing/2014/main" id="{6B95AEBC-2FB1-8A7D-E53D-B83D27720A13}"/>
              </a:ext>
            </a:extLst>
          </p:cNvPr>
          <p:cNvSpPr/>
          <p:nvPr/>
        </p:nvSpPr>
        <p:spPr>
          <a:xfrm>
            <a:off x="1057470" y="830424"/>
            <a:ext cx="10073950" cy="115612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48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Business Objective:</a:t>
            </a:r>
          </a:p>
        </p:txBody>
      </p:sp>
    </p:spTree>
    <p:extLst>
      <p:ext uri="{BB962C8B-B14F-4D97-AF65-F5344CB8AC3E}">
        <p14:creationId xmlns:p14="http://schemas.microsoft.com/office/powerpoint/2010/main" val="3288828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E7A4C43F-0D19-423A-BCD1-9E9811694D2D}"/>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7813" b="7813"/>
          <a:stretch>
            <a:fillRect/>
          </a:stretch>
        </p:blipFill>
        <p:spPr/>
      </p:pic>
      <p:sp>
        <p:nvSpPr>
          <p:cNvPr id="5" name="Rectangle 4"/>
          <p:cNvSpPr/>
          <p:nvPr/>
        </p:nvSpPr>
        <p:spPr>
          <a:xfrm>
            <a:off x="0" y="0"/>
            <a:ext cx="12192000" cy="6858000"/>
          </a:xfrm>
          <a:prstGeom prst="rect">
            <a:avLst/>
          </a:prstGeom>
          <a:gradFill>
            <a:gsLst>
              <a:gs pos="0">
                <a:schemeClr val="tx1">
                  <a:alpha val="82000"/>
                </a:schemeClr>
              </a:gs>
              <a:gs pos="100000">
                <a:schemeClr val="tx1">
                  <a:alpha val="59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2" name="Rectangle 1">
            <a:extLst>
              <a:ext uri="{FF2B5EF4-FFF2-40B4-BE49-F238E27FC236}">
                <a16:creationId xmlns:a16="http://schemas.microsoft.com/office/drawing/2014/main" id="{CCF960C1-5228-42D6-AEC6-A1A4E7D2851C}"/>
              </a:ext>
            </a:extLst>
          </p:cNvPr>
          <p:cNvSpPr/>
          <p:nvPr/>
        </p:nvSpPr>
        <p:spPr>
          <a:xfrm>
            <a:off x="0" y="0"/>
            <a:ext cx="12192000" cy="6857471"/>
          </a:xfrm>
          <a:prstGeom prst="rect">
            <a:avLst/>
          </a:prstGeom>
          <a:gradFill flip="none" rotWithShape="1">
            <a:gsLst>
              <a:gs pos="0">
                <a:schemeClr val="accent6"/>
              </a:gs>
              <a:gs pos="45000">
                <a:schemeClr val="accent1">
                  <a:alpha val="45000"/>
                </a:schemeClr>
              </a:gs>
              <a:gs pos="97000">
                <a:schemeClr val="accent1">
                  <a:lumMod val="75000"/>
                  <a:alpha val="73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7" name="TextBox 6">
            <a:extLst>
              <a:ext uri="{FF2B5EF4-FFF2-40B4-BE49-F238E27FC236}">
                <a16:creationId xmlns:a16="http://schemas.microsoft.com/office/drawing/2014/main" id="{6401CBA3-B2E6-A5FF-CACF-883B3DDEAF82}"/>
              </a:ext>
            </a:extLst>
          </p:cNvPr>
          <p:cNvSpPr txBox="1"/>
          <p:nvPr/>
        </p:nvSpPr>
        <p:spPr>
          <a:xfrm>
            <a:off x="1744825" y="0"/>
            <a:ext cx="8923184"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Roadmap to Complete the Project </a:t>
            </a:r>
          </a:p>
        </p:txBody>
      </p:sp>
      <p:sp>
        <p:nvSpPr>
          <p:cNvPr id="10" name="Rectangle 9">
            <a:extLst>
              <a:ext uri="{FF2B5EF4-FFF2-40B4-BE49-F238E27FC236}">
                <a16:creationId xmlns:a16="http://schemas.microsoft.com/office/drawing/2014/main" id="{A3C93CF6-7E3C-8EB5-F50E-6A7DCF79790C}"/>
              </a:ext>
            </a:extLst>
          </p:cNvPr>
          <p:cNvSpPr/>
          <p:nvPr/>
        </p:nvSpPr>
        <p:spPr>
          <a:xfrm>
            <a:off x="701623" y="4497421"/>
            <a:ext cx="1428518" cy="60016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white">
                    <a:lumMod val="95000"/>
                  </a:prstClr>
                </a:solidFill>
                <a:effectLst/>
                <a:uLnTx/>
                <a:uFillTx/>
                <a:latin typeface="Arial" panose="020B0604020202020204" pitchFamily="34" charset="0"/>
                <a:ea typeface="+mn-ea"/>
                <a:cs typeface="Arial" panose="020B0604020202020204" pitchFamily="34" charset="0"/>
              </a:rPr>
              <a:t>Collect the data and understand the data</a:t>
            </a:r>
          </a:p>
        </p:txBody>
      </p:sp>
      <p:sp>
        <p:nvSpPr>
          <p:cNvPr id="16" name="Rectangle 15">
            <a:extLst>
              <a:ext uri="{FF2B5EF4-FFF2-40B4-BE49-F238E27FC236}">
                <a16:creationId xmlns:a16="http://schemas.microsoft.com/office/drawing/2014/main" id="{974B3F7A-12A2-6060-1825-095C179DE73E}"/>
              </a:ext>
            </a:extLst>
          </p:cNvPr>
          <p:cNvSpPr/>
          <p:nvPr/>
        </p:nvSpPr>
        <p:spPr>
          <a:xfrm>
            <a:off x="9602505" y="1185205"/>
            <a:ext cx="1178378" cy="41549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rPr>
              <a:t>Final presentation</a:t>
            </a:r>
          </a:p>
        </p:txBody>
      </p:sp>
      <p:sp>
        <p:nvSpPr>
          <p:cNvPr id="19" name="Rectangle 18">
            <a:extLst>
              <a:ext uri="{FF2B5EF4-FFF2-40B4-BE49-F238E27FC236}">
                <a16:creationId xmlns:a16="http://schemas.microsoft.com/office/drawing/2014/main" id="{09CFE533-126F-FECC-E299-BA4551613F73}"/>
              </a:ext>
            </a:extLst>
          </p:cNvPr>
          <p:cNvSpPr/>
          <p:nvPr/>
        </p:nvSpPr>
        <p:spPr>
          <a:xfrm>
            <a:off x="1801076" y="1860117"/>
            <a:ext cx="1178378" cy="57708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srgbClr val="CB2363"/>
                </a:solidFill>
                <a:effectLst/>
                <a:uLnTx/>
                <a:uFillTx/>
                <a:latin typeface="Arial" panose="020B0604020202020204" pitchFamily="34" charset="0"/>
                <a:ea typeface="+mn-ea"/>
                <a:cs typeface="Arial" panose="020B0604020202020204" pitchFamily="34" charset="0"/>
              </a:rPr>
              <a:t>Data cleaning or Text preprocessing</a:t>
            </a:r>
          </a:p>
        </p:txBody>
      </p:sp>
      <p:sp>
        <p:nvSpPr>
          <p:cNvPr id="22" name="Rectangle 21">
            <a:extLst>
              <a:ext uri="{FF2B5EF4-FFF2-40B4-BE49-F238E27FC236}">
                <a16:creationId xmlns:a16="http://schemas.microsoft.com/office/drawing/2014/main" id="{FFBB82C8-63D6-2BEF-5428-149E5CAAB470}"/>
              </a:ext>
            </a:extLst>
          </p:cNvPr>
          <p:cNvSpPr/>
          <p:nvPr/>
        </p:nvSpPr>
        <p:spPr>
          <a:xfrm>
            <a:off x="8045924" y="1220779"/>
            <a:ext cx="1160225" cy="57708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srgbClr val="5B9BD5">
                    <a:lumMod val="20000"/>
                    <a:lumOff val="80000"/>
                  </a:srgbClr>
                </a:solidFill>
                <a:effectLst/>
                <a:uLnTx/>
                <a:uFillTx/>
                <a:latin typeface="Arial" panose="020B0604020202020204" pitchFamily="34" charset="0"/>
                <a:ea typeface="+mn-ea"/>
                <a:cs typeface="Arial" panose="020B0604020202020204" pitchFamily="34" charset="0"/>
              </a:rPr>
              <a:t>Prediction on new data by deployment</a:t>
            </a:r>
          </a:p>
        </p:txBody>
      </p:sp>
      <p:sp>
        <p:nvSpPr>
          <p:cNvPr id="25" name="Rectangle 24">
            <a:extLst>
              <a:ext uri="{FF2B5EF4-FFF2-40B4-BE49-F238E27FC236}">
                <a16:creationId xmlns:a16="http://schemas.microsoft.com/office/drawing/2014/main" id="{445A8340-22BF-FE3F-D6D4-A47E49BC5FF0}"/>
              </a:ext>
            </a:extLst>
          </p:cNvPr>
          <p:cNvSpPr/>
          <p:nvPr/>
        </p:nvSpPr>
        <p:spPr>
          <a:xfrm>
            <a:off x="9573660" y="2979799"/>
            <a:ext cx="1178378" cy="41549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srgbClr val="C55A11"/>
                </a:solidFill>
                <a:effectLst/>
                <a:uLnTx/>
                <a:uFillTx/>
                <a:latin typeface="Arial" panose="020B0604020202020204" pitchFamily="34" charset="0"/>
                <a:ea typeface="+mn-ea"/>
                <a:cs typeface="Arial" panose="020B0604020202020204" pitchFamily="34" charset="0"/>
              </a:rPr>
              <a:t>Exploratory data analysis</a:t>
            </a:r>
          </a:p>
        </p:txBody>
      </p:sp>
      <p:sp>
        <p:nvSpPr>
          <p:cNvPr id="28" name="Rectangle 27">
            <a:extLst>
              <a:ext uri="{FF2B5EF4-FFF2-40B4-BE49-F238E27FC236}">
                <a16:creationId xmlns:a16="http://schemas.microsoft.com/office/drawing/2014/main" id="{2BE45C21-CFC1-2AFC-256C-83FA28CF4F56}"/>
              </a:ext>
            </a:extLst>
          </p:cNvPr>
          <p:cNvSpPr/>
          <p:nvPr/>
        </p:nvSpPr>
        <p:spPr>
          <a:xfrm>
            <a:off x="2809440" y="604633"/>
            <a:ext cx="1323900" cy="57708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srgbClr val="FFFF00"/>
                </a:solidFill>
                <a:effectLst/>
                <a:uLnTx/>
                <a:uFillTx/>
                <a:latin typeface="Arial" panose="020B0604020202020204" pitchFamily="34" charset="0"/>
                <a:ea typeface="+mn-ea"/>
                <a:cs typeface="Arial" panose="020B0604020202020204" pitchFamily="34" charset="0"/>
              </a:rPr>
              <a:t>Evaluation of all models and Feedback</a:t>
            </a:r>
          </a:p>
        </p:txBody>
      </p:sp>
      <p:grpSp>
        <p:nvGrpSpPr>
          <p:cNvPr id="30" name="Group 29">
            <a:extLst>
              <a:ext uri="{FF2B5EF4-FFF2-40B4-BE49-F238E27FC236}">
                <a16:creationId xmlns:a16="http://schemas.microsoft.com/office/drawing/2014/main" id="{EC4CFFB5-DEA0-BD18-C817-3F6C8F9FE0AC}"/>
              </a:ext>
            </a:extLst>
          </p:cNvPr>
          <p:cNvGrpSpPr/>
          <p:nvPr/>
        </p:nvGrpSpPr>
        <p:grpSpPr>
          <a:xfrm>
            <a:off x="1524001" y="523221"/>
            <a:ext cx="9148763" cy="6327069"/>
            <a:chOff x="-4762" y="508000"/>
            <a:chExt cx="9153525" cy="6342289"/>
          </a:xfrm>
        </p:grpSpPr>
        <p:grpSp>
          <p:nvGrpSpPr>
            <p:cNvPr id="31" name="Group 30">
              <a:extLst>
                <a:ext uri="{FF2B5EF4-FFF2-40B4-BE49-F238E27FC236}">
                  <a16:creationId xmlns:a16="http://schemas.microsoft.com/office/drawing/2014/main" id="{5C407F55-0A67-FF58-5357-0895F9017718}"/>
                </a:ext>
              </a:extLst>
            </p:cNvPr>
            <p:cNvGrpSpPr/>
            <p:nvPr/>
          </p:nvGrpSpPr>
          <p:grpSpPr>
            <a:xfrm>
              <a:off x="-4762" y="953198"/>
              <a:ext cx="9153525" cy="5897091"/>
              <a:chOff x="-4762" y="953198"/>
              <a:chExt cx="9153525" cy="5897091"/>
            </a:xfrm>
          </p:grpSpPr>
          <p:grpSp>
            <p:nvGrpSpPr>
              <p:cNvPr id="120" name="Group 119">
                <a:extLst>
                  <a:ext uri="{FF2B5EF4-FFF2-40B4-BE49-F238E27FC236}">
                    <a16:creationId xmlns:a16="http://schemas.microsoft.com/office/drawing/2014/main" id="{9817A35A-1F3E-A553-085D-1F8081F9F7CB}"/>
                  </a:ext>
                </a:extLst>
              </p:cNvPr>
              <p:cNvGrpSpPr/>
              <p:nvPr/>
            </p:nvGrpSpPr>
            <p:grpSpPr>
              <a:xfrm>
                <a:off x="-4762" y="953198"/>
                <a:ext cx="9153525" cy="5897091"/>
                <a:chOff x="-7145" y="532894"/>
                <a:chExt cx="9153525" cy="6207464"/>
              </a:xfrm>
            </p:grpSpPr>
            <p:sp>
              <p:nvSpPr>
                <p:cNvPr id="122" name="Freeform 2">
                  <a:extLst>
                    <a:ext uri="{FF2B5EF4-FFF2-40B4-BE49-F238E27FC236}">
                      <a16:creationId xmlns:a16="http://schemas.microsoft.com/office/drawing/2014/main" id="{65457AEC-8076-E8C8-E2CA-A4F0C8E0F284}"/>
                    </a:ext>
                  </a:extLst>
                </p:cNvPr>
                <p:cNvSpPr/>
                <p:nvPr/>
              </p:nvSpPr>
              <p:spPr>
                <a:xfrm>
                  <a:off x="0" y="536153"/>
                  <a:ext cx="9144000" cy="6199993"/>
                </a:xfrm>
                <a:custGeom>
                  <a:avLst/>
                  <a:gdLst>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467916"/>
                    <a:gd name="connsiteX1" fmla="*/ 5777230 w 5777230"/>
                    <a:gd name="connsiteY1" fmla="*/ 63847 h 4467916"/>
                    <a:gd name="connsiteX2" fmla="*/ 5541641 w 5777230"/>
                    <a:gd name="connsiteY2" fmla="*/ 73003 h 4467916"/>
                    <a:gd name="connsiteX3" fmla="*/ 2172652 w 5777230"/>
                    <a:gd name="connsiteY3" fmla="*/ 371477 h 4467916"/>
                    <a:gd name="connsiteX4" fmla="*/ 3657600 w 5777230"/>
                    <a:gd name="connsiteY4" fmla="*/ 674849 h 4467916"/>
                    <a:gd name="connsiteX5" fmla="*/ 1859280 w 5777230"/>
                    <a:gd name="connsiteY5" fmla="*/ 1253969 h 4467916"/>
                    <a:gd name="connsiteX6" fmla="*/ 5306853 w 5777230"/>
                    <a:gd name="connsiteY6" fmla="*/ 2367441 h 4467916"/>
                    <a:gd name="connsiteX7" fmla="*/ 0 w 5777230"/>
                    <a:gd name="connsiteY7" fmla="*/ 4467916 h 4467916"/>
                    <a:gd name="connsiteX8" fmla="*/ 0 w 5777230"/>
                    <a:gd name="connsiteY8" fmla="*/ 3204689 h 4467916"/>
                    <a:gd name="connsiteX9" fmla="*/ 3639978 w 5777230"/>
                    <a:gd name="connsiteY9" fmla="*/ 2276478 h 4467916"/>
                    <a:gd name="connsiteX10" fmla="*/ 571023 w 5777230"/>
                    <a:gd name="connsiteY10" fmla="*/ 1435420 h 4467916"/>
                    <a:gd name="connsiteX11" fmla="*/ 2667000 w 5777230"/>
                    <a:gd name="connsiteY11" fmla="*/ 659609 h 4467916"/>
                    <a:gd name="connsiteX12" fmla="*/ 1336357 w 5777230"/>
                    <a:gd name="connsiteY12" fmla="*/ 450535 h 4467916"/>
                    <a:gd name="connsiteX13" fmla="*/ 2084705 w 5777230"/>
                    <a:gd name="connsiteY13" fmla="*/ 188439 h 4467916"/>
                    <a:gd name="connsiteX14" fmla="*/ 5761942 w 5777230"/>
                    <a:gd name="connsiteY14" fmla="*/ 468 h 4467916"/>
                    <a:gd name="connsiteX15" fmla="*/ 5777230 w 5777230"/>
                    <a:gd name="connsiteY15" fmla="*/ 0 h 4467916"/>
                    <a:gd name="connsiteX0" fmla="*/ 5777230 w 5777230"/>
                    <a:gd name="connsiteY0" fmla="*/ 0 h 4519073"/>
                    <a:gd name="connsiteX1" fmla="*/ 5777230 w 5777230"/>
                    <a:gd name="connsiteY1" fmla="*/ 63847 h 4519073"/>
                    <a:gd name="connsiteX2" fmla="*/ 5541641 w 5777230"/>
                    <a:gd name="connsiteY2" fmla="*/ 73003 h 4519073"/>
                    <a:gd name="connsiteX3" fmla="*/ 2172652 w 5777230"/>
                    <a:gd name="connsiteY3" fmla="*/ 371477 h 4519073"/>
                    <a:gd name="connsiteX4" fmla="*/ 3657600 w 5777230"/>
                    <a:gd name="connsiteY4" fmla="*/ 674849 h 4519073"/>
                    <a:gd name="connsiteX5" fmla="*/ 1859280 w 5777230"/>
                    <a:gd name="connsiteY5" fmla="*/ 1253969 h 4519073"/>
                    <a:gd name="connsiteX6" fmla="*/ 5306853 w 5777230"/>
                    <a:gd name="connsiteY6" fmla="*/ 2367441 h 4519073"/>
                    <a:gd name="connsiteX7" fmla="*/ 0 w 5777230"/>
                    <a:gd name="connsiteY7" fmla="*/ 4519073 h 4519073"/>
                    <a:gd name="connsiteX8" fmla="*/ 0 w 5777230"/>
                    <a:gd name="connsiteY8" fmla="*/ 3204689 h 4519073"/>
                    <a:gd name="connsiteX9" fmla="*/ 3639978 w 5777230"/>
                    <a:gd name="connsiteY9" fmla="*/ 2276478 h 4519073"/>
                    <a:gd name="connsiteX10" fmla="*/ 571023 w 5777230"/>
                    <a:gd name="connsiteY10" fmla="*/ 1435420 h 4519073"/>
                    <a:gd name="connsiteX11" fmla="*/ 2667000 w 5777230"/>
                    <a:gd name="connsiteY11" fmla="*/ 659609 h 4519073"/>
                    <a:gd name="connsiteX12" fmla="*/ 1336357 w 5777230"/>
                    <a:gd name="connsiteY12" fmla="*/ 450535 h 4519073"/>
                    <a:gd name="connsiteX13" fmla="*/ 2084705 w 5777230"/>
                    <a:gd name="connsiteY13" fmla="*/ 188439 h 4519073"/>
                    <a:gd name="connsiteX14" fmla="*/ 5761942 w 5777230"/>
                    <a:gd name="connsiteY14" fmla="*/ 468 h 4519073"/>
                    <a:gd name="connsiteX15" fmla="*/ 5777230 w 5777230"/>
                    <a:gd name="connsiteY15" fmla="*/ 0 h 4519073"/>
                    <a:gd name="connsiteX0" fmla="*/ 5777230 w 5777230"/>
                    <a:gd name="connsiteY0" fmla="*/ 0 h 4519073"/>
                    <a:gd name="connsiteX1" fmla="*/ 5777230 w 5777230"/>
                    <a:gd name="connsiteY1" fmla="*/ 63847 h 4519073"/>
                    <a:gd name="connsiteX2" fmla="*/ 5541641 w 5777230"/>
                    <a:gd name="connsiteY2" fmla="*/ 73003 h 4519073"/>
                    <a:gd name="connsiteX3" fmla="*/ 2172652 w 5777230"/>
                    <a:gd name="connsiteY3" fmla="*/ 371477 h 4519073"/>
                    <a:gd name="connsiteX4" fmla="*/ 3657600 w 5777230"/>
                    <a:gd name="connsiteY4" fmla="*/ 674849 h 4519073"/>
                    <a:gd name="connsiteX5" fmla="*/ 1859280 w 5777230"/>
                    <a:gd name="connsiteY5" fmla="*/ 1253969 h 4519073"/>
                    <a:gd name="connsiteX6" fmla="*/ 5306853 w 5777230"/>
                    <a:gd name="connsiteY6" fmla="*/ 2367441 h 4519073"/>
                    <a:gd name="connsiteX7" fmla="*/ 0 w 5777230"/>
                    <a:gd name="connsiteY7" fmla="*/ 4519073 h 4519073"/>
                    <a:gd name="connsiteX8" fmla="*/ 0 w 5777230"/>
                    <a:gd name="connsiteY8" fmla="*/ 3204689 h 4519073"/>
                    <a:gd name="connsiteX9" fmla="*/ 3639978 w 5777230"/>
                    <a:gd name="connsiteY9" fmla="*/ 2276478 h 4519073"/>
                    <a:gd name="connsiteX10" fmla="*/ 571023 w 5777230"/>
                    <a:gd name="connsiteY10" fmla="*/ 1435420 h 4519073"/>
                    <a:gd name="connsiteX11" fmla="*/ 2667000 w 5777230"/>
                    <a:gd name="connsiteY11" fmla="*/ 659609 h 4519073"/>
                    <a:gd name="connsiteX12" fmla="*/ 1336357 w 5777230"/>
                    <a:gd name="connsiteY12" fmla="*/ 450535 h 4519073"/>
                    <a:gd name="connsiteX13" fmla="*/ 2084705 w 5777230"/>
                    <a:gd name="connsiteY13" fmla="*/ 188439 h 4519073"/>
                    <a:gd name="connsiteX14" fmla="*/ 5761942 w 5777230"/>
                    <a:gd name="connsiteY14" fmla="*/ 468 h 4519073"/>
                    <a:gd name="connsiteX15" fmla="*/ 5777230 w 5777230"/>
                    <a:gd name="connsiteY15" fmla="*/ 0 h 4519073"/>
                    <a:gd name="connsiteX0" fmla="*/ 5777230 w 5777230"/>
                    <a:gd name="connsiteY0" fmla="*/ 0 h 4519073"/>
                    <a:gd name="connsiteX1" fmla="*/ 5777230 w 5777230"/>
                    <a:gd name="connsiteY1" fmla="*/ 63847 h 4519073"/>
                    <a:gd name="connsiteX2" fmla="*/ 5541641 w 5777230"/>
                    <a:gd name="connsiteY2" fmla="*/ 73003 h 4519073"/>
                    <a:gd name="connsiteX3" fmla="*/ 2172652 w 5777230"/>
                    <a:gd name="connsiteY3" fmla="*/ 371477 h 4519073"/>
                    <a:gd name="connsiteX4" fmla="*/ 3657600 w 5777230"/>
                    <a:gd name="connsiteY4" fmla="*/ 674849 h 4519073"/>
                    <a:gd name="connsiteX5" fmla="*/ 1859280 w 5777230"/>
                    <a:gd name="connsiteY5" fmla="*/ 1253969 h 4519073"/>
                    <a:gd name="connsiteX6" fmla="*/ 5306853 w 5777230"/>
                    <a:gd name="connsiteY6" fmla="*/ 2367441 h 4519073"/>
                    <a:gd name="connsiteX7" fmla="*/ 0 w 5777230"/>
                    <a:gd name="connsiteY7" fmla="*/ 4519073 h 4519073"/>
                    <a:gd name="connsiteX8" fmla="*/ 0 w 5777230"/>
                    <a:gd name="connsiteY8" fmla="*/ 3204689 h 4519073"/>
                    <a:gd name="connsiteX9" fmla="*/ 3639978 w 5777230"/>
                    <a:gd name="connsiteY9" fmla="*/ 2276478 h 4519073"/>
                    <a:gd name="connsiteX10" fmla="*/ 571023 w 5777230"/>
                    <a:gd name="connsiteY10" fmla="*/ 1435420 h 4519073"/>
                    <a:gd name="connsiteX11" fmla="*/ 2667000 w 5777230"/>
                    <a:gd name="connsiteY11" fmla="*/ 659609 h 4519073"/>
                    <a:gd name="connsiteX12" fmla="*/ 1336357 w 5777230"/>
                    <a:gd name="connsiteY12" fmla="*/ 450535 h 4519073"/>
                    <a:gd name="connsiteX13" fmla="*/ 2084705 w 5777230"/>
                    <a:gd name="connsiteY13" fmla="*/ 188439 h 4519073"/>
                    <a:gd name="connsiteX14" fmla="*/ 5761942 w 5777230"/>
                    <a:gd name="connsiteY14" fmla="*/ 468 h 4519073"/>
                    <a:gd name="connsiteX15" fmla="*/ 5777230 w 5777230"/>
                    <a:gd name="connsiteY15" fmla="*/ 0 h 4519073"/>
                    <a:gd name="connsiteX0" fmla="*/ 5777230 w 5777230"/>
                    <a:gd name="connsiteY0" fmla="*/ 0 h 4519073"/>
                    <a:gd name="connsiteX1" fmla="*/ 5777230 w 5777230"/>
                    <a:gd name="connsiteY1" fmla="*/ 63847 h 4519073"/>
                    <a:gd name="connsiteX2" fmla="*/ 5541641 w 5777230"/>
                    <a:gd name="connsiteY2" fmla="*/ 73003 h 4519073"/>
                    <a:gd name="connsiteX3" fmla="*/ 2172652 w 5777230"/>
                    <a:gd name="connsiteY3" fmla="*/ 371477 h 4519073"/>
                    <a:gd name="connsiteX4" fmla="*/ 3657600 w 5777230"/>
                    <a:gd name="connsiteY4" fmla="*/ 674849 h 4519073"/>
                    <a:gd name="connsiteX5" fmla="*/ 1859280 w 5777230"/>
                    <a:gd name="connsiteY5" fmla="*/ 1253969 h 4519073"/>
                    <a:gd name="connsiteX6" fmla="*/ 5306853 w 5777230"/>
                    <a:gd name="connsiteY6" fmla="*/ 2367441 h 4519073"/>
                    <a:gd name="connsiteX7" fmla="*/ 0 w 5777230"/>
                    <a:gd name="connsiteY7" fmla="*/ 4519073 h 4519073"/>
                    <a:gd name="connsiteX8" fmla="*/ 0 w 5777230"/>
                    <a:gd name="connsiteY8" fmla="*/ 3204689 h 4519073"/>
                    <a:gd name="connsiteX9" fmla="*/ 3639978 w 5777230"/>
                    <a:gd name="connsiteY9" fmla="*/ 2276478 h 4519073"/>
                    <a:gd name="connsiteX10" fmla="*/ 571023 w 5777230"/>
                    <a:gd name="connsiteY10" fmla="*/ 1435420 h 4519073"/>
                    <a:gd name="connsiteX11" fmla="*/ 2667000 w 5777230"/>
                    <a:gd name="connsiteY11" fmla="*/ 659609 h 4519073"/>
                    <a:gd name="connsiteX12" fmla="*/ 1336357 w 5777230"/>
                    <a:gd name="connsiteY12" fmla="*/ 450535 h 4519073"/>
                    <a:gd name="connsiteX13" fmla="*/ 2084705 w 5777230"/>
                    <a:gd name="connsiteY13" fmla="*/ 188439 h 4519073"/>
                    <a:gd name="connsiteX14" fmla="*/ 5761942 w 5777230"/>
                    <a:gd name="connsiteY14" fmla="*/ 468 h 4519073"/>
                    <a:gd name="connsiteX15" fmla="*/ 5777230 w 5777230"/>
                    <a:gd name="connsiteY15" fmla="*/ 0 h 4519073"/>
                    <a:gd name="connsiteX0" fmla="*/ 5777230 w 5777230"/>
                    <a:gd name="connsiteY0" fmla="*/ 0 h 4519073"/>
                    <a:gd name="connsiteX1" fmla="*/ 5777230 w 5777230"/>
                    <a:gd name="connsiteY1" fmla="*/ 63847 h 4519073"/>
                    <a:gd name="connsiteX2" fmla="*/ 5541641 w 5777230"/>
                    <a:gd name="connsiteY2" fmla="*/ 73003 h 4519073"/>
                    <a:gd name="connsiteX3" fmla="*/ 2172652 w 5777230"/>
                    <a:gd name="connsiteY3" fmla="*/ 371477 h 4519073"/>
                    <a:gd name="connsiteX4" fmla="*/ 3657600 w 5777230"/>
                    <a:gd name="connsiteY4" fmla="*/ 674849 h 4519073"/>
                    <a:gd name="connsiteX5" fmla="*/ 1859280 w 5777230"/>
                    <a:gd name="connsiteY5" fmla="*/ 1253969 h 4519073"/>
                    <a:gd name="connsiteX6" fmla="*/ 5306853 w 5777230"/>
                    <a:gd name="connsiteY6" fmla="*/ 2367441 h 4519073"/>
                    <a:gd name="connsiteX7" fmla="*/ 0 w 5777230"/>
                    <a:gd name="connsiteY7" fmla="*/ 4519073 h 4519073"/>
                    <a:gd name="connsiteX8" fmla="*/ 0 w 5777230"/>
                    <a:gd name="connsiteY8" fmla="*/ 3204689 h 4519073"/>
                    <a:gd name="connsiteX9" fmla="*/ 3639978 w 5777230"/>
                    <a:gd name="connsiteY9" fmla="*/ 2276478 h 4519073"/>
                    <a:gd name="connsiteX10" fmla="*/ 571023 w 5777230"/>
                    <a:gd name="connsiteY10" fmla="*/ 1435420 h 4519073"/>
                    <a:gd name="connsiteX11" fmla="*/ 2667000 w 5777230"/>
                    <a:gd name="connsiteY11" fmla="*/ 659609 h 4519073"/>
                    <a:gd name="connsiteX12" fmla="*/ 1336357 w 5777230"/>
                    <a:gd name="connsiteY12" fmla="*/ 450535 h 4519073"/>
                    <a:gd name="connsiteX13" fmla="*/ 2084705 w 5777230"/>
                    <a:gd name="connsiteY13" fmla="*/ 188439 h 4519073"/>
                    <a:gd name="connsiteX14" fmla="*/ 5761942 w 5777230"/>
                    <a:gd name="connsiteY14" fmla="*/ 468 h 4519073"/>
                    <a:gd name="connsiteX15" fmla="*/ 5777230 w 5777230"/>
                    <a:gd name="connsiteY15" fmla="*/ 0 h 4519073"/>
                    <a:gd name="connsiteX0" fmla="*/ 5777230 w 5777230"/>
                    <a:gd name="connsiteY0" fmla="*/ 0 h 4519073"/>
                    <a:gd name="connsiteX1" fmla="*/ 5777230 w 5777230"/>
                    <a:gd name="connsiteY1" fmla="*/ 63847 h 4519073"/>
                    <a:gd name="connsiteX2" fmla="*/ 5541641 w 5777230"/>
                    <a:gd name="connsiteY2" fmla="*/ 73003 h 4519073"/>
                    <a:gd name="connsiteX3" fmla="*/ 2172652 w 5777230"/>
                    <a:gd name="connsiteY3" fmla="*/ 371477 h 4519073"/>
                    <a:gd name="connsiteX4" fmla="*/ 3657600 w 5777230"/>
                    <a:gd name="connsiteY4" fmla="*/ 674849 h 4519073"/>
                    <a:gd name="connsiteX5" fmla="*/ 1859280 w 5777230"/>
                    <a:gd name="connsiteY5" fmla="*/ 1253969 h 4519073"/>
                    <a:gd name="connsiteX6" fmla="*/ 5306853 w 5777230"/>
                    <a:gd name="connsiteY6" fmla="*/ 2367441 h 4519073"/>
                    <a:gd name="connsiteX7" fmla="*/ 0 w 5777230"/>
                    <a:gd name="connsiteY7" fmla="*/ 4519073 h 4519073"/>
                    <a:gd name="connsiteX8" fmla="*/ 0 w 5777230"/>
                    <a:gd name="connsiteY8" fmla="*/ 3204689 h 4519073"/>
                    <a:gd name="connsiteX9" fmla="*/ 3639978 w 5777230"/>
                    <a:gd name="connsiteY9" fmla="*/ 2276478 h 4519073"/>
                    <a:gd name="connsiteX10" fmla="*/ 571023 w 5777230"/>
                    <a:gd name="connsiteY10" fmla="*/ 1435420 h 4519073"/>
                    <a:gd name="connsiteX11" fmla="*/ 2667000 w 5777230"/>
                    <a:gd name="connsiteY11" fmla="*/ 659609 h 4519073"/>
                    <a:gd name="connsiteX12" fmla="*/ 1336357 w 5777230"/>
                    <a:gd name="connsiteY12" fmla="*/ 450535 h 4519073"/>
                    <a:gd name="connsiteX13" fmla="*/ 2084705 w 5777230"/>
                    <a:gd name="connsiteY13" fmla="*/ 188439 h 4519073"/>
                    <a:gd name="connsiteX14" fmla="*/ 5761942 w 5777230"/>
                    <a:gd name="connsiteY14" fmla="*/ 468 h 4519073"/>
                    <a:gd name="connsiteX15" fmla="*/ 5777230 w 5777230"/>
                    <a:gd name="connsiteY15" fmla="*/ 0 h 4519073"/>
                    <a:gd name="connsiteX0" fmla="*/ 5777230 w 5777230"/>
                    <a:gd name="connsiteY0" fmla="*/ 0 h 4519073"/>
                    <a:gd name="connsiteX1" fmla="*/ 5777230 w 5777230"/>
                    <a:gd name="connsiteY1" fmla="*/ 63847 h 4519073"/>
                    <a:gd name="connsiteX2" fmla="*/ 5541641 w 5777230"/>
                    <a:gd name="connsiteY2" fmla="*/ 73003 h 4519073"/>
                    <a:gd name="connsiteX3" fmla="*/ 2172652 w 5777230"/>
                    <a:gd name="connsiteY3" fmla="*/ 371477 h 4519073"/>
                    <a:gd name="connsiteX4" fmla="*/ 3657600 w 5777230"/>
                    <a:gd name="connsiteY4" fmla="*/ 674849 h 4519073"/>
                    <a:gd name="connsiteX5" fmla="*/ 1859280 w 5777230"/>
                    <a:gd name="connsiteY5" fmla="*/ 1253969 h 4519073"/>
                    <a:gd name="connsiteX6" fmla="*/ 5306853 w 5777230"/>
                    <a:gd name="connsiteY6" fmla="*/ 2367441 h 4519073"/>
                    <a:gd name="connsiteX7" fmla="*/ 0 w 5777230"/>
                    <a:gd name="connsiteY7" fmla="*/ 4519073 h 4519073"/>
                    <a:gd name="connsiteX8" fmla="*/ 0 w 5777230"/>
                    <a:gd name="connsiteY8" fmla="*/ 3204689 h 4519073"/>
                    <a:gd name="connsiteX9" fmla="*/ 3639978 w 5777230"/>
                    <a:gd name="connsiteY9" fmla="*/ 2276478 h 4519073"/>
                    <a:gd name="connsiteX10" fmla="*/ 571023 w 5777230"/>
                    <a:gd name="connsiteY10" fmla="*/ 1435420 h 4519073"/>
                    <a:gd name="connsiteX11" fmla="*/ 2667000 w 5777230"/>
                    <a:gd name="connsiteY11" fmla="*/ 659609 h 4519073"/>
                    <a:gd name="connsiteX12" fmla="*/ 1336357 w 5777230"/>
                    <a:gd name="connsiteY12" fmla="*/ 450535 h 4519073"/>
                    <a:gd name="connsiteX13" fmla="*/ 2084705 w 5777230"/>
                    <a:gd name="connsiteY13" fmla="*/ 188439 h 4519073"/>
                    <a:gd name="connsiteX14" fmla="*/ 5761942 w 5777230"/>
                    <a:gd name="connsiteY14" fmla="*/ 468 h 4519073"/>
                    <a:gd name="connsiteX15" fmla="*/ 5777230 w 5777230"/>
                    <a:gd name="connsiteY15" fmla="*/ 0 h 4519073"/>
                    <a:gd name="connsiteX0" fmla="*/ 5777230 w 5777230"/>
                    <a:gd name="connsiteY0" fmla="*/ 0 h 4519073"/>
                    <a:gd name="connsiteX1" fmla="*/ 5777230 w 5777230"/>
                    <a:gd name="connsiteY1" fmla="*/ 63847 h 4519073"/>
                    <a:gd name="connsiteX2" fmla="*/ 5541641 w 5777230"/>
                    <a:gd name="connsiteY2" fmla="*/ 73003 h 4519073"/>
                    <a:gd name="connsiteX3" fmla="*/ 2172652 w 5777230"/>
                    <a:gd name="connsiteY3" fmla="*/ 371477 h 4519073"/>
                    <a:gd name="connsiteX4" fmla="*/ 3657600 w 5777230"/>
                    <a:gd name="connsiteY4" fmla="*/ 674849 h 4519073"/>
                    <a:gd name="connsiteX5" fmla="*/ 1859280 w 5777230"/>
                    <a:gd name="connsiteY5" fmla="*/ 1253969 h 4519073"/>
                    <a:gd name="connsiteX6" fmla="*/ 5306853 w 5777230"/>
                    <a:gd name="connsiteY6" fmla="*/ 2367441 h 4519073"/>
                    <a:gd name="connsiteX7" fmla="*/ 0 w 5777230"/>
                    <a:gd name="connsiteY7" fmla="*/ 4519073 h 4519073"/>
                    <a:gd name="connsiteX8" fmla="*/ 0 w 5777230"/>
                    <a:gd name="connsiteY8" fmla="*/ 3204689 h 4519073"/>
                    <a:gd name="connsiteX9" fmla="*/ 3639978 w 5777230"/>
                    <a:gd name="connsiteY9" fmla="*/ 2276478 h 4519073"/>
                    <a:gd name="connsiteX10" fmla="*/ 571023 w 5777230"/>
                    <a:gd name="connsiteY10" fmla="*/ 1435420 h 4519073"/>
                    <a:gd name="connsiteX11" fmla="*/ 2667000 w 5777230"/>
                    <a:gd name="connsiteY11" fmla="*/ 659609 h 4519073"/>
                    <a:gd name="connsiteX12" fmla="*/ 1336357 w 5777230"/>
                    <a:gd name="connsiteY12" fmla="*/ 450535 h 4519073"/>
                    <a:gd name="connsiteX13" fmla="*/ 2084705 w 5777230"/>
                    <a:gd name="connsiteY13" fmla="*/ 188439 h 4519073"/>
                    <a:gd name="connsiteX14" fmla="*/ 5761942 w 5777230"/>
                    <a:gd name="connsiteY14" fmla="*/ 468 h 4519073"/>
                    <a:gd name="connsiteX15" fmla="*/ 5777230 w 5777230"/>
                    <a:gd name="connsiteY15" fmla="*/ 0 h 4519073"/>
                    <a:gd name="connsiteX0" fmla="*/ 5777230 w 5777230"/>
                    <a:gd name="connsiteY0" fmla="*/ 0 h 4519073"/>
                    <a:gd name="connsiteX1" fmla="*/ 5777230 w 5777230"/>
                    <a:gd name="connsiteY1" fmla="*/ 63847 h 4519073"/>
                    <a:gd name="connsiteX2" fmla="*/ 5541641 w 5777230"/>
                    <a:gd name="connsiteY2" fmla="*/ 73003 h 4519073"/>
                    <a:gd name="connsiteX3" fmla="*/ 2172652 w 5777230"/>
                    <a:gd name="connsiteY3" fmla="*/ 371477 h 4519073"/>
                    <a:gd name="connsiteX4" fmla="*/ 3657600 w 5777230"/>
                    <a:gd name="connsiteY4" fmla="*/ 674849 h 4519073"/>
                    <a:gd name="connsiteX5" fmla="*/ 1859280 w 5777230"/>
                    <a:gd name="connsiteY5" fmla="*/ 1253969 h 4519073"/>
                    <a:gd name="connsiteX6" fmla="*/ 5306853 w 5777230"/>
                    <a:gd name="connsiteY6" fmla="*/ 2367441 h 4519073"/>
                    <a:gd name="connsiteX7" fmla="*/ 0 w 5777230"/>
                    <a:gd name="connsiteY7" fmla="*/ 4519073 h 4519073"/>
                    <a:gd name="connsiteX8" fmla="*/ 0 w 5777230"/>
                    <a:gd name="connsiteY8" fmla="*/ 3204689 h 4519073"/>
                    <a:gd name="connsiteX9" fmla="*/ 3639978 w 5777230"/>
                    <a:gd name="connsiteY9" fmla="*/ 2276478 h 4519073"/>
                    <a:gd name="connsiteX10" fmla="*/ 571023 w 5777230"/>
                    <a:gd name="connsiteY10" fmla="*/ 1435420 h 4519073"/>
                    <a:gd name="connsiteX11" fmla="*/ 2667000 w 5777230"/>
                    <a:gd name="connsiteY11" fmla="*/ 659609 h 4519073"/>
                    <a:gd name="connsiteX12" fmla="*/ 1336357 w 5777230"/>
                    <a:gd name="connsiteY12" fmla="*/ 450535 h 4519073"/>
                    <a:gd name="connsiteX13" fmla="*/ 2084705 w 5777230"/>
                    <a:gd name="connsiteY13" fmla="*/ 188439 h 4519073"/>
                    <a:gd name="connsiteX14" fmla="*/ 5761942 w 5777230"/>
                    <a:gd name="connsiteY14" fmla="*/ 468 h 4519073"/>
                    <a:gd name="connsiteX15" fmla="*/ 5777230 w 5777230"/>
                    <a:gd name="connsiteY15" fmla="*/ 0 h 4519073"/>
                    <a:gd name="connsiteX0" fmla="*/ 5777230 w 5777230"/>
                    <a:gd name="connsiteY0" fmla="*/ 0 h 4519073"/>
                    <a:gd name="connsiteX1" fmla="*/ 5777230 w 5777230"/>
                    <a:gd name="connsiteY1" fmla="*/ 63847 h 4519073"/>
                    <a:gd name="connsiteX2" fmla="*/ 5541641 w 5777230"/>
                    <a:gd name="connsiteY2" fmla="*/ 73003 h 4519073"/>
                    <a:gd name="connsiteX3" fmla="*/ 2172652 w 5777230"/>
                    <a:gd name="connsiteY3" fmla="*/ 371477 h 4519073"/>
                    <a:gd name="connsiteX4" fmla="*/ 3657600 w 5777230"/>
                    <a:gd name="connsiteY4" fmla="*/ 674849 h 4519073"/>
                    <a:gd name="connsiteX5" fmla="*/ 1859280 w 5777230"/>
                    <a:gd name="connsiteY5" fmla="*/ 1253969 h 4519073"/>
                    <a:gd name="connsiteX6" fmla="*/ 5306853 w 5777230"/>
                    <a:gd name="connsiteY6" fmla="*/ 2367441 h 4519073"/>
                    <a:gd name="connsiteX7" fmla="*/ 0 w 5777230"/>
                    <a:gd name="connsiteY7" fmla="*/ 4519073 h 4519073"/>
                    <a:gd name="connsiteX8" fmla="*/ 0 w 5777230"/>
                    <a:gd name="connsiteY8" fmla="*/ 3204689 h 4519073"/>
                    <a:gd name="connsiteX9" fmla="*/ 3639978 w 5777230"/>
                    <a:gd name="connsiteY9" fmla="*/ 2276478 h 4519073"/>
                    <a:gd name="connsiteX10" fmla="*/ 571023 w 5777230"/>
                    <a:gd name="connsiteY10" fmla="*/ 1435420 h 4519073"/>
                    <a:gd name="connsiteX11" fmla="*/ 2667000 w 5777230"/>
                    <a:gd name="connsiteY11" fmla="*/ 659609 h 4519073"/>
                    <a:gd name="connsiteX12" fmla="*/ 1336357 w 5777230"/>
                    <a:gd name="connsiteY12" fmla="*/ 450535 h 4519073"/>
                    <a:gd name="connsiteX13" fmla="*/ 2084705 w 5777230"/>
                    <a:gd name="connsiteY13" fmla="*/ 188439 h 4519073"/>
                    <a:gd name="connsiteX14" fmla="*/ 5761942 w 5777230"/>
                    <a:gd name="connsiteY14" fmla="*/ 468 h 4519073"/>
                    <a:gd name="connsiteX15" fmla="*/ 5777230 w 5777230"/>
                    <a:gd name="connsiteY15" fmla="*/ 0 h 4519073"/>
                    <a:gd name="connsiteX0" fmla="*/ 5777230 w 5777230"/>
                    <a:gd name="connsiteY0" fmla="*/ 0 h 4519073"/>
                    <a:gd name="connsiteX1" fmla="*/ 5777230 w 5777230"/>
                    <a:gd name="connsiteY1" fmla="*/ 63847 h 4519073"/>
                    <a:gd name="connsiteX2" fmla="*/ 5541641 w 5777230"/>
                    <a:gd name="connsiteY2" fmla="*/ 73003 h 4519073"/>
                    <a:gd name="connsiteX3" fmla="*/ 2172652 w 5777230"/>
                    <a:gd name="connsiteY3" fmla="*/ 371477 h 4519073"/>
                    <a:gd name="connsiteX4" fmla="*/ 3657600 w 5777230"/>
                    <a:gd name="connsiteY4" fmla="*/ 674849 h 4519073"/>
                    <a:gd name="connsiteX5" fmla="*/ 1859280 w 5777230"/>
                    <a:gd name="connsiteY5" fmla="*/ 1253969 h 4519073"/>
                    <a:gd name="connsiteX6" fmla="*/ 5306853 w 5777230"/>
                    <a:gd name="connsiteY6" fmla="*/ 2367441 h 4519073"/>
                    <a:gd name="connsiteX7" fmla="*/ 0 w 5777230"/>
                    <a:gd name="connsiteY7" fmla="*/ 4519073 h 4519073"/>
                    <a:gd name="connsiteX8" fmla="*/ 0 w 5777230"/>
                    <a:gd name="connsiteY8" fmla="*/ 3204689 h 4519073"/>
                    <a:gd name="connsiteX9" fmla="*/ 3639978 w 5777230"/>
                    <a:gd name="connsiteY9" fmla="*/ 2276478 h 4519073"/>
                    <a:gd name="connsiteX10" fmla="*/ 571023 w 5777230"/>
                    <a:gd name="connsiteY10" fmla="*/ 1435420 h 4519073"/>
                    <a:gd name="connsiteX11" fmla="*/ 2667000 w 5777230"/>
                    <a:gd name="connsiteY11" fmla="*/ 659609 h 4519073"/>
                    <a:gd name="connsiteX12" fmla="*/ 1336357 w 5777230"/>
                    <a:gd name="connsiteY12" fmla="*/ 450535 h 4519073"/>
                    <a:gd name="connsiteX13" fmla="*/ 2084705 w 5777230"/>
                    <a:gd name="connsiteY13" fmla="*/ 188439 h 4519073"/>
                    <a:gd name="connsiteX14" fmla="*/ 5761942 w 5777230"/>
                    <a:gd name="connsiteY14" fmla="*/ 468 h 4519073"/>
                    <a:gd name="connsiteX15" fmla="*/ 5777230 w 5777230"/>
                    <a:gd name="connsiteY15" fmla="*/ 0 h 4519073"/>
                    <a:gd name="connsiteX0" fmla="*/ 5777230 w 5777230"/>
                    <a:gd name="connsiteY0" fmla="*/ 0 h 4519073"/>
                    <a:gd name="connsiteX1" fmla="*/ 5777230 w 5777230"/>
                    <a:gd name="connsiteY1" fmla="*/ 63847 h 4519073"/>
                    <a:gd name="connsiteX2" fmla="*/ 5541641 w 5777230"/>
                    <a:gd name="connsiteY2" fmla="*/ 73003 h 4519073"/>
                    <a:gd name="connsiteX3" fmla="*/ 2172652 w 5777230"/>
                    <a:gd name="connsiteY3" fmla="*/ 371477 h 4519073"/>
                    <a:gd name="connsiteX4" fmla="*/ 3657600 w 5777230"/>
                    <a:gd name="connsiteY4" fmla="*/ 674849 h 4519073"/>
                    <a:gd name="connsiteX5" fmla="*/ 1859280 w 5777230"/>
                    <a:gd name="connsiteY5" fmla="*/ 1253969 h 4519073"/>
                    <a:gd name="connsiteX6" fmla="*/ 5306853 w 5777230"/>
                    <a:gd name="connsiteY6" fmla="*/ 2367441 h 4519073"/>
                    <a:gd name="connsiteX7" fmla="*/ 0 w 5777230"/>
                    <a:gd name="connsiteY7" fmla="*/ 4519073 h 4519073"/>
                    <a:gd name="connsiteX8" fmla="*/ 0 w 5777230"/>
                    <a:gd name="connsiteY8" fmla="*/ 3204689 h 4519073"/>
                    <a:gd name="connsiteX9" fmla="*/ 3639978 w 5777230"/>
                    <a:gd name="connsiteY9" fmla="*/ 2276478 h 4519073"/>
                    <a:gd name="connsiteX10" fmla="*/ 571023 w 5777230"/>
                    <a:gd name="connsiteY10" fmla="*/ 1435420 h 4519073"/>
                    <a:gd name="connsiteX11" fmla="*/ 2667000 w 5777230"/>
                    <a:gd name="connsiteY11" fmla="*/ 659609 h 4519073"/>
                    <a:gd name="connsiteX12" fmla="*/ 1336357 w 5777230"/>
                    <a:gd name="connsiteY12" fmla="*/ 450535 h 4519073"/>
                    <a:gd name="connsiteX13" fmla="*/ 2084705 w 5777230"/>
                    <a:gd name="connsiteY13" fmla="*/ 188439 h 4519073"/>
                    <a:gd name="connsiteX14" fmla="*/ 5761942 w 5777230"/>
                    <a:gd name="connsiteY14" fmla="*/ 468 h 4519073"/>
                    <a:gd name="connsiteX15" fmla="*/ 5777230 w 5777230"/>
                    <a:gd name="connsiteY15" fmla="*/ 0 h 4519073"/>
                    <a:gd name="connsiteX0" fmla="*/ 5777230 w 5777230"/>
                    <a:gd name="connsiteY0" fmla="*/ 0 h 4519073"/>
                    <a:gd name="connsiteX1" fmla="*/ 5777230 w 5777230"/>
                    <a:gd name="connsiteY1" fmla="*/ 63847 h 4519073"/>
                    <a:gd name="connsiteX2" fmla="*/ 5541641 w 5777230"/>
                    <a:gd name="connsiteY2" fmla="*/ 73003 h 4519073"/>
                    <a:gd name="connsiteX3" fmla="*/ 2172652 w 5777230"/>
                    <a:gd name="connsiteY3" fmla="*/ 371477 h 4519073"/>
                    <a:gd name="connsiteX4" fmla="*/ 3657600 w 5777230"/>
                    <a:gd name="connsiteY4" fmla="*/ 674849 h 4519073"/>
                    <a:gd name="connsiteX5" fmla="*/ 1859280 w 5777230"/>
                    <a:gd name="connsiteY5" fmla="*/ 1253969 h 4519073"/>
                    <a:gd name="connsiteX6" fmla="*/ 5306853 w 5777230"/>
                    <a:gd name="connsiteY6" fmla="*/ 2367441 h 4519073"/>
                    <a:gd name="connsiteX7" fmla="*/ 0 w 5777230"/>
                    <a:gd name="connsiteY7" fmla="*/ 4519073 h 4519073"/>
                    <a:gd name="connsiteX8" fmla="*/ 0 w 5777230"/>
                    <a:gd name="connsiteY8" fmla="*/ 3204689 h 4519073"/>
                    <a:gd name="connsiteX9" fmla="*/ 3639978 w 5777230"/>
                    <a:gd name="connsiteY9" fmla="*/ 2276478 h 4519073"/>
                    <a:gd name="connsiteX10" fmla="*/ 571023 w 5777230"/>
                    <a:gd name="connsiteY10" fmla="*/ 1435420 h 4519073"/>
                    <a:gd name="connsiteX11" fmla="*/ 2667000 w 5777230"/>
                    <a:gd name="connsiteY11" fmla="*/ 659609 h 4519073"/>
                    <a:gd name="connsiteX12" fmla="*/ 1336357 w 5777230"/>
                    <a:gd name="connsiteY12" fmla="*/ 450535 h 4519073"/>
                    <a:gd name="connsiteX13" fmla="*/ 2084705 w 5777230"/>
                    <a:gd name="connsiteY13" fmla="*/ 188439 h 4519073"/>
                    <a:gd name="connsiteX14" fmla="*/ 5761942 w 5777230"/>
                    <a:gd name="connsiteY14" fmla="*/ 468 h 4519073"/>
                    <a:gd name="connsiteX15" fmla="*/ 5777230 w 5777230"/>
                    <a:gd name="connsiteY15" fmla="*/ 0 h 4519073"/>
                    <a:gd name="connsiteX0" fmla="*/ 5777230 w 5777230"/>
                    <a:gd name="connsiteY0" fmla="*/ 0 h 4519073"/>
                    <a:gd name="connsiteX1" fmla="*/ 5777230 w 5777230"/>
                    <a:gd name="connsiteY1" fmla="*/ 63847 h 4519073"/>
                    <a:gd name="connsiteX2" fmla="*/ 5541641 w 5777230"/>
                    <a:gd name="connsiteY2" fmla="*/ 73003 h 4519073"/>
                    <a:gd name="connsiteX3" fmla="*/ 2172652 w 5777230"/>
                    <a:gd name="connsiteY3" fmla="*/ 371477 h 4519073"/>
                    <a:gd name="connsiteX4" fmla="*/ 3657600 w 5777230"/>
                    <a:gd name="connsiteY4" fmla="*/ 674849 h 4519073"/>
                    <a:gd name="connsiteX5" fmla="*/ 1859280 w 5777230"/>
                    <a:gd name="connsiteY5" fmla="*/ 1253969 h 4519073"/>
                    <a:gd name="connsiteX6" fmla="*/ 5306853 w 5777230"/>
                    <a:gd name="connsiteY6" fmla="*/ 2367441 h 4519073"/>
                    <a:gd name="connsiteX7" fmla="*/ 0 w 5777230"/>
                    <a:gd name="connsiteY7" fmla="*/ 4519073 h 4519073"/>
                    <a:gd name="connsiteX8" fmla="*/ 0 w 5777230"/>
                    <a:gd name="connsiteY8" fmla="*/ 3204689 h 4519073"/>
                    <a:gd name="connsiteX9" fmla="*/ 3639978 w 5777230"/>
                    <a:gd name="connsiteY9" fmla="*/ 2276478 h 4519073"/>
                    <a:gd name="connsiteX10" fmla="*/ 571023 w 5777230"/>
                    <a:gd name="connsiteY10" fmla="*/ 1435420 h 4519073"/>
                    <a:gd name="connsiteX11" fmla="*/ 2667000 w 5777230"/>
                    <a:gd name="connsiteY11" fmla="*/ 659609 h 4519073"/>
                    <a:gd name="connsiteX12" fmla="*/ 1336357 w 5777230"/>
                    <a:gd name="connsiteY12" fmla="*/ 450535 h 4519073"/>
                    <a:gd name="connsiteX13" fmla="*/ 2084705 w 5777230"/>
                    <a:gd name="connsiteY13" fmla="*/ 188439 h 4519073"/>
                    <a:gd name="connsiteX14" fmla="*/ 5761942 w 5777230"/>
                    <a:gd name="connsiteY14" fmla="*/ 468 h 4519073"/>
                    <a:gd name="connsiteX15" fmla="*/ 5777230 w 5777230"/>
                    <a:gd name="connsiteY15" fmla="*/ 0 h 4519073"/>
                    <a:gd name="connsiteX0" fmla="*/ 5777230 w 5777230"/>
                    <a:gd name="connsiteY0" fmla="*/ 0 h 4519073"/>
                    <a:gd name="connsiteX1" fmla="*/ 5777230 w 5777230"/>
                    <a:gd name="connsiteY1" fmla="*/ 63847 h 4519073"/>
                    <a:gd name="connsiteX2" fmla="*/ 5541641 w 5777230"/>
                    <a:gd name="connsiteY2" fmla="*/ 73003 h 4519073"/>
                    <a:gd name="connsiteX3" fmla="*/ 2172652 w 5777230"/>
                    <a:gd name="connsiteY3" fmla="*/ 371477 h 4519073"/>
                    <a:gd name="connsiteX4" fmla="*/ 3657600 w 5777230"/>
                    <a:gd name="connsiteY4" fmla="*/ 674849 h 4519073"/>
                    <a:gd name="connsiteX5" fmla="*/ 1859280 w 5777230"/>
                    <a:gd name="connsiteY5" fmla="*/ 1253969 h 4519073"/>
                    <a:gd name="connsiteX6" fmla="*/ 5306853 w 5777230"/>
                    <a:gd name="connsiteY6" fmla="*/ 2367441 h 4519073"/>
                    <a:gd name="connsiteX7" fmla="*/ 0 w 5777230"/>
                    <a:gd name="connsiteY7" fmla="*/ 4519073 h 4519073"/>
                    <a:gd name="connsiteX8" fmla="*/ 0 w 5777230"/>
                    <a:gd name="connsiteY8" fmla="*/ 3204689 h 4519073"/>
                    <a:gd name="connsiteX9" fmla="*/ 3639978 w 5777230"/>
                    <a:gd name="connsiteY9" fmla="*/ 2276478 h 4519073"/>
                    <a:gd name="connsiteX10" fmla="*/ 571023 w 5777230"/>
                    <a:gd name="connsiteY10" fmla="*/ 1435420 h 4519073"/>
                    <a:gd name="connsiteX11" fmla="*/ 2667000 w 5777230"/>
                    <a:gd name="connsiteY11" fmla="*/ 659609 h 4519073"/>
                    <a:gd name="connsiteX12" fmla="*/ 1336357 w 5777230"/>
                    <a:gd name="connsiteY12" fmla="*/ 450535 h 4519073"/>
                    <a:gd name="connsiteX13" fmla="*/ 2084705 w 5777230"/>
                    <a:gd name="connsiteY13" fmla="*/ 188439 h 4519073"/>
                    <a:gd name="connsiteX14" fmla="*/ 5761942 w 5777230"/>
                    <a:gd name="connsiteY14" fmla="*/ 468 h 4519073"/>
                    <a:gd name="connsiteX15" fmla="*/ 5777230 w 5777230"/>
                    <a:gd name="connsiteY15" fmla="*/ 0 h 4519073"/>
                    <a:gd name="connsiteX0" fmla="*/ 5777230 w 5777230"/>
                    <a:gd name="connsiteY0" fmla="*/ 0 h 4519073"/>
                    <a:gd name="connsiteX1" fmla="*/ 5777230 w 5777230"/>
                    <a:gd name="connsiteY1" fmla="*/ 63847 h 4519073"/>
                    <a:gd name="connsiteX2" fmla="*/ 5541641 w 5777230"/>
                    <a:gd name="connsiteY2" fmla="*/ 73003 h 4519073"/>
                    <a:gd name="connsiteX3" fmla="*/ 2172652 w 5777230"/>
                    <a:gd name="connsiteY3" fmla="*/ 371477 h 4519073"/>
                    <a:gd name="connsiteX4" fmla="*/ 3657600 w 5777230"/>
                    <a:gd name="connsiteY4" fmla="*/ 674849 h 4519073"/>
                    <a:gd name="connsiteX5" fmla="*/ 1859280 w 5777230"/>
                    <a:gd name="connsiteY5" fmla="*/ 1253969 h 4519073"/>
                    <a:gd name="connsiteX6" fmla="*/ 5306853 w 5777230"/>
                    <a:gd name="connsiteY6" fmla="*/ 2367441 h 4519073"/>
                    <a:gd name="connsiteX7" fmla="*/ 0 w 5777230"/>
                    <a:gd name="connsiteY7" fmla="*/ 4519073 h 4519073"/>
                    <a:gd name="connsiteX8" fmla="*/ 0 w 5777230"/>
                    <a:gd name="connsiteY8" fmla="*/ 3204689 h 4519073"/>
                    <a:gd name="connsiteX9" fmla="*/ 3639978 w 5777230"/>
                    <a:gd name="connsiteY9" fmla="*/ 2276478 h 4519073"/>
                    <a:gd name="connsiteX10" fmla="*/ 571023 w 5777230"/>
                    <a:gd name="connsiteY10" fmla="*/ 1435420 h 4519073"/>
                    <a:gd name="connsiteX11" fmla="*/ 2667000 w 5777230"/>
                    <a:gd name="connsiteY11" fmla="*/ 659609 h 4519073"/>
                    <a:gd name="connsiteX12" fmla="*/ 1336357 w 5777230"/>
                    <a:gd name="connsiteY12" fmla="*/ 450535 h 4519073"/>
                    <a:gd name="connsiteX13" fmla="*/ 2084705 w 5777230"/>
                    <a:gd name="connsiteY13" fmla="*/ 188439 h 4519073"/>
                    <a:gd name="connsiteX14" fmla="*/ 5761942 w 5777230"/>
                    <a:gd name="connsiteY14" fmla="*/ 468 h 4519073"/>
                    <a:gd name="connsiteX15" fmla="*/ 5777230 w 5777230"/>
                    <a:gd name="connsiteY15" fmla="*/ 0 h 4519073"/>
                    <a:gd name="connsiteX0" fmla="*/ 5777230 w 5777230"/>
                    <a:gd name="connsiteY0" fmla="*/ 0 h 4519109"/>
                    <a:gd name="connsiteX1" fmla="*/ 5777230 w 5777230"/>
                    <a:gd name="connsiteY1" fmla="*/ 63847 h 4519109"/>
                    <a:gd name="connsiteX2" fmla="*/ 5541641 w 5777230"/>
                    <a:gd name="connsiteY2" fmla="*/ 73003 h 4519109"/>
                    <a:gd name="connsiteX3" fmla="*/ 2172652 w 5777230"/>
                    <a:gd name="connsiteY3" fmla="*/ 371477 h 4519109"/>
                    <a:gd name="connsiteX4" fmla="*/ 3657600 w 5777230"/>
                    <a:gd name="connsiteY4" fmla="*/ 674849 h 4519109"/>
                    <a:gd name="connsiteX5" fmla="*/ 1859280 w 5777230"/>
                    <a:gd name="connsiteY5" fmla="*/ 1253969 h 4519109"/>
                    <a:gd name="connsiteX6" fmla="*/ 5306853 w 5777230"/>
                    <a:gd name="connsiteY6" fmla="*/ 2367441 h 4519109"/>
                    <a:gd name="connsiteX7" fmla="*/ 0 w 5777230"/>
                    <a:gd name="connsiteY7" fmla="*/ 4519073 h 4519109"/>
                    <a:gd name="connsiteX8" fmla="*/ 0 w 5777230"/>
                    <a:gd name="connsiteY8" fmla="*/ 3204689 h 4519109"/>
                    <a:gd name="connsiteX9" fmla="*/ 3639978 w 5777230"/>
                    <a:gd name="connsiteY9" fmla="*/ 2276478 h 4519109"/>
                    <a:gd name="connsiteX10" fmla="*/ 571023 w 5777230"/>
                    <a:gd name="connsiteY10" fmla="*/ 1435420 h 4519109"/>
                    <a:gd name="connsiteX11" fmla="*/ 2667000 w 5777230"/>
                    <a:gd name="connsiteY11" fmla="*/ 659609 h 4519109"/>
                    <a:gd name="connsiteX12" fmla="*/ 1336357 w 5777230"/>
                    <a:gd name="connsiteY12" fmla="*/ 450535 h 4519109"/>
                    <a:gd name="connsiteX13" fmla="*/ 2084705 w 5777230"/>
                    <a:gd name="connsiteY13" fmla="*/ 188439 h 4519109"/>
                    <a:gd name="connsiteX14" fmla="*/ 5761942 w 5777230"/>
                    <a:gd name="connsiteY14" fmla="*/ 468 h 4519109"/>
                    <a:gd name="connsiteX15" fmla="*/ 5777230 w 5777230"/>
                    <a:gd name="connsiteY15" fmla="*/ 0 h 4519109"/>
                    <a:gd name="connsiteX0" fmla="*/ 5777230 w 5777230"/>
                    <a:gd name="connsiteY0" fmla="*/ 0 h 4519109"/>
                    <a:gd name="connsiteX1" fmla="*/ 5777230 w 5777230"/>
                    <a:gd name="connsiteY1" fmla="*/ 63847 h 4519109"/>
                    <a:gd name="connsiteX2" fmla="*/ 5541641 w 5777230"/>
                    <a:gd name="connsiteY2" fmla="*/ 73003 h 4519109"/>
                    <a:gd name="connsiteX3" fmla="*/ 2172652 w 5777230"/>
                    <a:gd name="connsiteY3" fmla="*/ 371477 h 4519109"/>
                    <a:gd name="connsiteX4" fmla="*/ 3657600 w 5777230"/>
                    <a:gd name="connsiteY4" fmla="*/ 674849 h 4519109"/>
                    <a:gd name="connsiteX5" fmla="*/ 1859280 w 5777230"/>
                    <a:gd name="connsiteY5" fmla="*/ 1253969 h 4519109"/>
                    <a:gd name="connsiteX6" fmla="*/ 5306853 w 5777230"/>
                    <a:gd name="connsiteY6" fmla="*/ 2367441 h 4519109"/>
                    <a:gd name="connsiteX7" fmla="*/ 0 w 5777230"/>
                    <a:gd name="connsiteY7" fmla="*/ 4519073 h 4519109"/>
                    <a:gd name="connsiteX8" fmla="*/ 0 w 5777230"/>
                    <a:gd name="connsiteY8" fmla="*/ 3204689 h 4519109"/>
                    <a:gd name="connsiteX9" fmla="*/ 3639978 w 5777230"/>
                    <a:gd name="connsiteY9" fmla="*/ 2276478 h 4519109"/>
                    <a:gd name="connsiteX10" fmla="*/ 571023 w 5777230"/>
                    <a:gd name="connsiteY10" fmla="*/ 1435420 h 4519109"/>
                    <a:gd name="connsiteX11" fmla="*/ 2667000 w 5777230"/>
                    <a:gd name="connsiteY11" fmla="*/ 659609 h 4519109"/>
                    <a:gd name="connsiteX12" fmla="*/ 1336357 w 5777230"/>
                    <a:gd name="connsiteY12" fmla="*/ 450535 h 4519109"/>
                    <a:gd name="connsiteX13" fmla="*/ 2084705 w 5777230"/>
                    <a:gd name="connsiteY13" fmla="*/ 188439 h 4519109"/>
                    <a:gd name="connsiteX14" fmla="*/ 5761942 w 5777230"/>
                    <a:gd name="connsiteY14" fmla="*/ 468 h 4519109"/>
                    <a:gd name="connsiteX15" fmla="*/ 5777230 w 5777230"/>
                    <a:gd name="connsiteY15" fmla="*/ 0 h 4519109"/>
                    <a:gd name="connsiteX0" fmla="*/ 5777230 w 5777230"/>
                    <a:gd name="connsiteY0" fmla="*/ 0 h 4519109"/>
                    <a:gd name="connsiteX1" fmla="*/ 5777230 w 5777230"/>
                    <a:gd name="connsiteY1" fmla="*/ 63847 h 4519109"/>
                    <a:gd name="connsiteX2" fmla="*/ 5541641 w 5777230"/>
                    <a:gd name="connsiteY2" fmla="*/ 73003 h 4519109"/>
                    <a:gd name="connsiteX3" fmla="*/ 2172652 w 5777230"/>
                    <a:gd name="connsiteY3" fmla="*/ 371477 h 4519109"/>
                    <a:gd name="connsiteX4" fmla="*/ 3657600 w 5777230"/>
                    <a:gd name="connsiteY4" fmla="*/ 674849 h 4519109"/>
                    <a:gd name="connsiteX5" fmla="*/ 1859280 w 5777230"/>
                    <a:gd name="connsiteY5" fmla="*/ 1253969 h 4519109"/>
                    <a:gd name="connsiteX6" fmla="*/ 5306853 w 5777230"/>
                    <a:gd name="connsiteY6" fmla="*/ 2367441 h 4519109"/>
                    <a:gd name="connsiteX7" fmla="*/ 0 w 5777230"/>
                    <a:gd name="connsiteY7" fmla="*/ 4519073 h 4519109"/>
                    <a:gd name="connsiteX8" fmla="*/ 0 w 5777230"/>
                    <a:gd name="connsiteY8" fmla="*/ 3204689 h 4519109"/>
                    <a:gd name="connsiteX9" fmla="*/ 3639978 w 5777230"/>
                    <a:gd name="connsiteY9" fmla="*/ 2276478 h 4519109"/>
                    <a:gd name="connsiteX10" fmla="*/ 571023 w 5777230"/>
                    <a:gd name="connsiteY10" fmla="*/ 1435420 h 4519109"/>
                    <a:gd name="connsiteX11" fmla="*/ 2667000 w 5777230"/>
                    <a:gd name="connsiteY11" fmla="*/ 659609 h 4519109"/>
                    <a:gd name="connsiteX12" fmla="*/ 1336357 w 5777230"/>
                    <a:gd name="connsiteY12" fmla="*/ 450535 h 4519109"/>
                    <a:gd name="connsiteX13" fmla="*/ 2084705 w 5777230"/>
                    <a:gd name="connsiteY13" fmla="*/ 188439 h 4519109"/>
                    <a:gd name="connsiteX14" fmla="*/ 5761942 w 5777230"/>
                    <a:gd name="connsiteY14" fmla="*/ 468 h 4519109"/>
                    <a:gd name="connsiteX15" fmla="*/ 5777230 w 5777230"/>
                    <a:gd name="connsiteY15" fmla="*/ 0 h 4519109"/>
                    <a:gd name="connsiteX0" fmla="*/ 5777230 w 5777230"/>
                    <a:gd name="connsiteY0" fmla="*/ 0 h 4519109"/>
                    <a:gd name="connsiteX1" fmla="*/ 5777230 w 5777230"/>
                    <a:gd name="connsiteY1" fmla="*/ 63847 h 4519109"/>
                    <a:gd name="connsiteX2" fmla="*/ 5541641 w 5777230"/>
                    <a:gd name="connsiteY2" fmla="*/ 73003 h 4519109"/>
                    <a:gd name="connsiteX3" fmla="*/ 2172652 w 5777230"/>
                    <a:gd name="connsiteY3" fmla="*/ 371477 h 4519109"/>
                    <a:gd name="connsiteX4" fmla="*/ 3657600 w 5777230"/>
                    <a:gd name="connsiteY4" fmla="*/ 674849 h 4519109"/>
                    <a:gd name="connsiteX5" fmla="*/ 1859280 w 5777230"/>
                    <a:gd name="connsiteY5" fmla="*/ 1253969 h 4519109"/>
                    <a:gd name="connsiteX6" fmla="*/ 5306853 w 5777230"/>
                    <a:gd name="connsiteY6" fmla="*/ 2367441 h 4519109"/>
                    <a:gd name="connsiteX7" fmla="*/ 0 w 5777230"/>
                    <a:gd name="connsiteY7" fmla="*/ 4519073 h 4519109"/>
                    <a:gd name="connsiteX8" fmla="*/ 0 w 5777230"/>
                    <a:gd name="connsiteY8" fmla="*/ 3204689 h 4519109"/>
                    <a:gd name="connsiteX9" fmla="*/ 3639978 w 5777230"/>
                    <a:gd name="connsiteY9" fmla="*/ 2276478 h 4519109"/>
                    <a:gd name="connsiteX10" fmla="*/ 571023 w 5777230"/>
                    <a:gd name="connsiteY10" fmla="*/ 1435420 h 4519109"/>
                    <a:gd name="connsiteX11" fmla="*/ 2667000 w 5777230"/>
                    <a:gd name="connsiteY11" fmla="*/ 659609 h 4519109"/>
                    <a:gd name="connsiteX12" fmla="*/ 1336357 w 5777230"/>
                    <a:gd name="connsiteY12" fmla="*/ 450535 h 4519109"/>
                    <a:gd name="connsiteX13" fmla="*/ 2084705 w 5777230"/>
                    <a:gd name="connsiteY13" fmla="*/ 188439 h 4519109"/>
                    <a:gd name="connsiteX14" fmla="*/ 5761942 w 5777230"/>
                    <a:gd name="connsiteY14" fmla="*/ 468 h 4519109"/>
                    <a:gd name="connsiteX15" fmla="*/ 5777230 w 5777230"/>
                    <a:gd name="connsiteY15" fmla="*/ 0 h 4519109"/>
                    <a:gd name="connsiteX0" fmla="*/ 5777230 w 5777230"/>
                    <a:gd name="connsiteY0" fmla="*/ 0 h 4519109"/>
                    <a:gd name="connsiteX1" fmla="*/ 5777230 w 5777230"/>
                    <a:gd name="connsiteY1" fmla="*/ 63847 h 4519109"/>
                    <a:gd name="connsiteX2" fmla="*/ 5541641 w 5777230"/>
                    <a:gd name="connsiteY2" fmla="*/ 73003 h 4519109"/>
                    <a:gd name="connsiteX3" fmla="*/ 2172652 w 5777230"/>
                    <a:gd name="connsiteY3" fmla="*/ 371477 h 4519109"/>
                    <a:gd name="connsiteX4" fmla="*/ 3657600 w 5777230"/>
                    <a:gd name="connsiteY4" fmla="*/ 674849 h 4519109"/>
                    <a:gd name="connsiteX5" fmla="*/ 1859280 w 5777230"/>
                    <a:gd name="connsiteY5" fmla="*/ 1253969 h 4519109"/>
                    <a:gd name="connsiteX6" fmla="*/ 5306853 w 5777230"/>
                    <a:gd name="connsiteY6" fmla="*/ 2367441 h 4519109"/>
                    <a:gd name="connsiteX7" fmla="*/ 0 w 5777230"/>
                    <a:gd name="connsiteY7" fmla="*/ 4519073 h 4519109"/>
                    <a:gd name="connsiteX8" fmla="*/ 0 w 5777230"/>
                    <a:gd name="connsiteY8" fmla="*/ 3204689 h 4519109"/>
                    <a:gd name="connsiteX9" fmla="*/ 3639978 w 5777230"/>
                    <a:gd name="connsiteY9" fmla="*/ 2276478 h 4519109"/>
                    <a:gd name="connsiteX10" fmla="*/ 571023 w 5777230"/>
                    <a:gd name="connsiteY10" fmla="*/ 1435420 h 4519109"/>
                    <a:gd name="connsiteX11" fmla="*/ 2667000 w 5777230"/>
                    <a:gd name="connsiteY11" fmla="*/ 659609 h 4519109"/>
                    <a:gd name="connsiteX12" fmla="*/ 1336357 w 5777230"/>
                    <a:gd name="connsiteY12" fmla="*/ 450535 h 4519109"/>
                    <a:gd name="connsiteX13" fmla="*/ 2084705 w 5777230"/>
                    <a:gd name="connsiteY13" fmla="*/ 188439 h 4519109"/>
                    <a:gd name="connsiteX14" fmla="*/ 5761942 w 5777230"/>
                    <a:gd name="connsiteY14" fmla="*/ 468 h 4519109"/>
                    <a:gd name="connsiteX15" fmla="*/ 5777230 w 5777230"/>
                    <a:gd name="connsiteY15" fmla="*/ 0 h 4519109"/>
                    <a:gd name="connsiteX0" fmla="*/ 5777230 w 5777230"/>
                    <a:gd name="connsiteY0" fmla="*/ 0 h 4519109"/>
                    <a:gd name="connsiteX1" fmla="*/ 5777230 w 5777230"/>
                    <a:gd name="connsiteY1" fmla="*/ 63847 h 4519109"/>
                    <a:gd name="connsiteX2" fmla="*/ 5541641 w 5777230"/>
                    <a:gd name="connsiteY2" fmla="*/ 73003 h 4519109"/>
                    <a:gd name="connsiteX3" fmla="*/ 2172652 w 5777230"/>
                    <a:gd name="connsiteY3" fmla="*/ 371477 h 4519109"/>
                    <a:gd name="connsiteX4" fmla="*/ 3657600 w 5777230"/>
                    <a:gd name="connsiteY4" fmla="*/ 674849 h 4519109"/>
                    <a:gd name="connsiteX5" fmla="*/ 1859280 w 5777230"/>
                    <a:gd name="connsiteY5" fmla="*/ 1253969 h 4519109"/>
                    <a:gd name="connsiteX6" fmla="*/ 5306853 w 5777230"/>
                    <a:gd name="connsiteY6" fmla="*/ 2367441 h 4519109"/>
                    <a:gd name="connsiteX7" fmla="*/ 0 w 5777230"/>
                    <a:gd name="connsiteY7" fmla="*/ 4519073 h 4519109"/>
                    <a:gd name="connsiteX8" fmla="*/ 0 w 5777230"/>
                    <a:gd name="connsiteY8" fmla="*/ 3204689 h 4519109"/>
                    <a:gd name="connsiteX9" fmla="*/ 3639978 w 5777230"/>
                    <a:gd name="connsiteY9" fmla="*/ 2276478 h 4519109"/>
                    <a:gd name="connsiteX10" fmla="*/ 571023 w 5777230"/>
                    <a:gd name="connsiteY10" fmla="*/ 1435420 h 4519109"/>
                    <a:gd name="connsiteX11" fmla="*/ 2667000 w 5777230"/>
                    <a:gd name="connsiteY11" fmla="*/ 659609 h 4519109"/>
                    <a:gd name="connsiteX12" fmla="*/ 1336357 w 5777230"/>
                    <a:gd name="connsiteY12" fmla="*/ 450535 h 4519109"/>
                    <a:gd name="connsiteX13" fmla="*/ 2084705 w 5777230"/>
                    <a:gd name="connsiteY13" fmla="*/ 188439 h 4519109"/>
                    <a:gd name="connsiteX14" fmla="*/ 5761942 w 5777230"/>
                    <a:gd name="connsiteY14" fmla="*/ 468 h 4519109"/>
                    <a:gd name="connsiteX15" fmla="*/ 5777230 w 5777230"/>
                    <a:gd name="connsiteY15" fmla="*/ 0 h 4519109"/>
                    <a:gd name="connsiteX0" fmla="*/ 5777230 w 5777230"/>
                    <a:gd name="connsiteY0" fmla="*/ 0 h 4519109"/>
                    <a:gd name="connsiteX1" fmla="*/ 5777230 w 5777230"/>
                    <a:gd name="connsiteY1" fmla="*/ 63847 h 4519109"/>
                    <a:gd name="connsiteX2" fmla="*/ 5541641 w 5777230"/>
                    <a:gd name="connsiteY2" fmla="*/ 73003 h 4519109"/>
                    <a:gd name="connsiteX3" fmla="*/ 2172652 w 5777230"/>
                    <a:gd name="connsiteY3" fmla="*/ 371477 h 4519109"/>
                    <a:gd name="connsiteX4" fmla="*/ 3657600 w 5777230"/>
                    <a:gd name="connsiteY4" fmla="*/ 674849 h 4519109"/>
                    <a:gd name="connsiteX5" fmla="*/ 1859280 w 5777230"/>
                    <a:gd name="connsiteY5" fmla="*/ 1253969 h 4519109"/>
                    <a:gd name="connsiteX6" fmla="*/ 5306853 w 5777230"/>
                    <a:gd name="connsiteY6" fmla="*/ 2367441 h 4519109"/>
                    <a:gd name="connsiteX7" fmla="*/ 0 w 5777230"/>
                    <a:gd name="connsiteY7" fmla="*/ 4519073 h 4519109"/>
                    <a:gd name="connsiteX8" fmla="*/ 0 w 5777230"/>
                    <a:gd name="connsiteY8" fmla="*/ 3204689 h 4519109"/>
                    <a:gd name="connsiteX9" fmla="*/ 3639978 w 5777230"/>
                    <a:gd name="connsiteY9" fmla="*/ 2276478 h 4519109"/>
                    <a:gd name="connsiteX10" fmla="*/ 571023 w 5777230"/>
                    <a:gd name="connsiteY10" fmla="*/ 1435420 h 4519109"/>
                    <a:gd name="connsiteX11" fmla="*/ 2667000 w 5777230"/>
                    <a:gd name="connsiteY11" fmla="*/ 659609 h 4519109"/>
                    <a:gd name="connsiteX12" fmla="*/ 1336357 w 5777230"/>
                    <a:gd name="connsiteY12" fmla="*/ 450535 h 4519109"/>
                    <a:gd name="connsiteX13" fmla="*/ 2084705 w 5777230"/>
                    <a:gd name="connsiteY13" fmla="*/ 188439 h 4519109"/>
                    <a:gd name="connsiteX14" fmla="*/ 5761942 w 5777230"/>
                    <a:gd name="connsiteY14" fmla="*/ 468 h 4519109"/>
                    <a:gd name="connsiteX15" fmla="*/ 5777230 w 5777230"/>
                    <a:gd name="connsiteY15" fmla="*/ 0 h 4519109"/>
                    <a:gd name="connsiteX0" fmla="*/ 5777230 w 5777230"/>
                    <a:gd name="connsiteY0" fmla="*/ 0 h 4519109"/>
                    <a:gd name="connsiteX1" fmla="*/ 5777230 w 5777230"/>
                    <a:gd name="connsiteY1" fmla="*/ 63847 h 4519109"/>
                    <a:gd name="connsiteX2" fmla="*/ 5541641 w 5777230"/>
                    <a:gd name="connsiteY2" fmla="*/ 73003 h 4519109"/>
                    <a:gd name="connsiteX3" fmla="*/ 2172652 w 5777230"/>
                    <a:gd name="connsiteY3" fmla="*/ 371477 h 4519109"/>
                    <a:gd name="connsiteX4" fmla="*/ 3657600 w 5777230"/>
                    <a:gd name="connsiteY4" fmla="*/ 674849 h 4519109"/>
                    <a:gd name="connsiteX5" fmla="*/ 1859280 w 5777230"/>
                    <a:gd name="connsiteY5" fmla="*/ 1253969 h 4519109"/>
                    <a:gd name="connsiteX6" fmla="*/ 5306853 w 5777230"/>
                    <a:gd name="connsiteY6" fmla="*/ 2367441 h 4519109"/>
                    <a:gd name="connsiteX7" fmla="*/ 0 w 5777230"/>
                    <a:gd name="connsiteY7" fmla="*/ 4519073 h 4519109"/>
                    <a:gd name="connsiteX8" fmla="*/ 0 w 5777230"/>
                    <a:gd name="connsiteY8" fmla="*/ 3204689 h 4519109"/>
                    <a:gd name="connsiteX9" fmla="*/ 3639978 w 5777230"/>
                    <a:gd name="connsiteY9" fmla="*/ 2276478 h 4519109"/>
                    <a:gd name="connsiteX10" fmla="*/ 571023 w 5777230"/>
                    <a:gd name="connsiteY10" fmla="*/ 1435420 h 4519109"/>
                    <a:gd name="connsiteX11" fmla="*/ 2667000 w 5777230"/>
                    <a:gd name="connsiteY11" fmla="*/ 659609 h 4519109"/>
                    <a:gd name="connsiteX12" fmla="*/ 1336357 w 5777230"/>
                    <a:gd name="connsiteY12" fmla="*/ 450535 h 4519109"/>
                    <a:gd name="connsiteX13" fmla="*/ 2084705 w 5777230"/>
                    <a:gd name="connsiteY13" fmla="*/ 188439 h 4519109"/>
                    <a:gd name="connsiteX14" fmla="*/ 5761942 w 5777230"/>
                    <a:gd name="connsiteY14" fmla="*/ 468 h 4519109"/>
                    <a:gd name="connsiteX15" fmla="*/ 5777230 w 5777230"/>
                    <a:gd name="connsiteY15" fmla="*/ 0 h 451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777230" h="4519109">
                      <a:moveTo>
                        <a:pt x="5777230" y="0"/>
                      </a:moveTo>
                      <a:lnTo>
                        <a:pt x="5777230" y="63847"/>
                      </a:lnTo>
                      <a:lnTo>
                        <a:pt x="5541641" y="73003"/>
                      </a:lnTo>
                      <a:cubicBezTo>
                        <a:pt x="4353863" y="124971"/>
                        <a:pt x="2514917" y="281466"/>
                        <a:pt x="2172652" y="371477"/>
                      </a:cubicBezTo>
                      <a:cubicBezTo>
                        <a:pt x="1781492" y="474347"/>
                        <a:pt x="3600770" y="348900"/>
                        <a:pt x="3657600" y="674849"/>
                      </a:cubicBezTo>
                      <a:cubicBezTo>
                        <a:pt x="3701852" y="928658"/>
                        <a:pt x="1876772" y="1089668"/>
                        <a:pt x="1859280" y="1253969"/>
                      </a:cubicBezTo>
                      <a:cubicBezTo>
                        <a:pt x="1822464" y="1599780"/>
                        <a:pt x="5186534" y="1125587"/>
                        <a:pt x="5306853" y="2367441"/>
                      </a:cubicBezTo>
                      <a:cubicBezTo>
                        <a:pt x="5440087" y="3742600"/>
                        <a:pt x="716059" y="4525260"/>
                        <a:pt x="0" y="4519073"/>
                      </a:cubicBezTo>
                      <a:lnTo>
                        <a:pt x="0" y="3204689"/>
                      </a:lnTo>
                      <a:cubicBezTo>
                        <a:pt x="1510506" y="2963865"/>
                        <a:pt x="3657030" y="2647728"/>
                        <a:pt x="3639978" y="2276478"/>
                      </a:cubicBezTo>
                      <a:cubicBezTo>
                        <a:pt x="3619069" y="1821263"/>
                        <a:pt x="621348" y="2116928"/>
                        <a:pt x="571023" y="1435420"/>
                      </a:cubicBezTo>
                      <a:cubicBezTo>
                        <a:pt x="525198" y="814855"/>
                        <a:pt x="2548660" y="782763"/>
                        <a:pt x="2667000" y="659609"/>
                      </a:cubicBezTo>
                      <a:cubicBezTo>
                        <a:pt x="2723556" y="600752"/>
                        <a:pt x="1401846" y="642351"/>
                        <a:pt x="1336357" y="450535"/>
                      </a:cubicBezTo>
                      <a:cubicBezTo>
                        <a:pt x="1303434" y="354103"/>
                        <a:pt x="1652746" y="229158"/>
                        <a:pt x="2084705" y="188439"/>
                      </a:cubicBezTo>
                      <a:cubicBezTo>
                        <a:pt x="2808159" y="111570"/>
                        <a:pt x="5018219" y="23863"/>
                        <a:pt x="5761942" y="468"/>
                      </a:cubicBezTo>
                      <a:lnTo>
                        <a:pt x="5777230" y="0"/>
                      </a:lnTo>
                      <a:close/>
                    </a:path>
                  </a:pathLst>
                </a:custGeom>
                <a:solidFill>
                  <a:schemeClr val="tx1">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123" name="Freeform 1">
                  <a:extLst>
                    <a:ext uri="{FF2B5EF4-FFF2-40B4-BE49-F238E27FC236}">
                      <a16:creationId xmlns:a16="http://schemas.microsoft.com/office/drawing/2014/main" id="{D31C6DFA-0EA5-BB29-BCAE-2B47C9DA5B0B}"/>
                    </a:ext>
                  </a:extLst>
                </p:cNvPr>
                <p:cNvSpPr/>
                <p:nvPr/>
              </p:nvSpPr>
              <p:spPr>
                <a:xfrm>
                  <a:off x="-7145" y="532894"/>
                  <a:ext cx="9153525" cy="6207464"/>
                </a:xfrm>
                <a:custGeom>
                  <a:avLst/>
                  <a:gdLst>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0 w 5777230"/>
                    <a:gd name="connsiteY8" fmla="*/ 3204689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7000 w 5777230"/>
                    <a:gd name="connsiteY11" fmla="*/ 659609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0982 w 5777230"/>
                    <a:gd name="connsiteY11" fmla="*/ 652301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0982 w 5777230"/>
                    <a:gd name="connsiteY11" fmla="*/ 652301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0982 w 5777230"/>
                    <a:gd name="connsiteY11" fmla="*/ 652301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0982 w 5777230"/>
                    <a:gd name="connsiteY11" fmla="*/ 652301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0982 w 5777230"/>
                    <a:gd name="connsiteY11" fmla="*/ 652301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0982 w 5777230"/>
                    <a:gd name="connsiteY11" fmla="*/ 652301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0982 w 5777230"/>
                    <a:gd name="connsiteY11" fmla="*/ 652301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0982 w 5777230"/>
                    <a:gd name="connsiteY11" fmla="*/ 652301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0982 w 5777230"/>
                    <a:gd name="connsiteY11" fmla="*/ 652301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0982 w 5777230"/>
                    <a:gd name="connsiteY11" fmla="*/ 652301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0982 w 5777230"/>
                    <a:gd name="connsiteY11" fmla="*/ 652301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0982 w 5777230"/>
                    <a:gd name="connsiteY11" fmla="*/ 652301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0982 w 5777230"/>
                    <a:gd name="connsiteY11" fmla="*/ 652301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0982 w 5777230"/>
                    <a:gd name="connsiteY11" fmla="*/ 652301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0982 w 5777230"/>
                    <a:gd name="connsiteY11" fmla="*/ 652301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0982 w 5777230"/>
                    <a:gd name="connsiteY11" fmla="*/ 652301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0982 w 5777230"/>
                    <a:gd name="connsiteY11" fmla="*/ 652301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0982 w 5777230"/>
                    <a:gd name="connsiteY11" fmla="*/ 652301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0982 w 5777230"/>
                    <a:gd name="connsiteY11" fmla="*/ 652301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0982 w 5777230"/>
                    <a:gd name="connsiteY11" fmla="*/ 652301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0982 w 5777230"/>
                    <a:gd name="connsiteY11" fmla="*/ 652301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0982 w 5777230"/>
                    <a:gd name="connsiteY11" fmla="*/ 652301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0982 w 5777230"/>
                    <a:gd name="connsiteY11" fmla="*/ 652301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0982 w 5777230"/>
                    <a:gd name="connsiteY11" fmla="*/ 652301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0982 w 5777230"/>
                    <a:gd name="connsiteY11" fmla="*/ 652301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0982 w 5777230"/>
                    <a:gd name="connsiteY11" fmla="*/ 652301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0982 w 5777230"/>
                    <a:gd name="connsiteY11" fmla="*/ 652301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0982 w 5777230"/>
                    <a:gd name="connsiteY11" fmla="*/ 652301 h 4606769"/>
                    <a:gd name="connsiteX12" fmla="*/ 1336357 w 5777230"/>
                    <a:gd name="connsiteY12" fmla="*/ 450535 h 4606769"/>
                    <a:gd name="connsiteX13" fmla="*/ 2084705 w 5777230"/>
                    <a:gd name="connsiteY13" fmla="*/ 188439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0982 w 5777230"/>
                    <a:gd name="connsiteY11" fmla="*/ 652301 h 4606769"/>
                    <a:gd name="connsiteX12" fmla="*/ 1336357 w 5777230"/>
                    <a:gd name="connsiteY12" fmla="*/ 450535 h 4606769"/>
                    <a:gd name="connsiteX13" fmla="*/ 2087714 w 5777230"/>
                    <a:gd name="connsiteY13" fmla="*/ 181131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0982 w 5777230"/>
                    <a:gd name="connsiteY11" fmla="*/ 652301 h 4606769"/>
                    <a:gd name="connsiteX12" fmla="*/ 1336357 w 5777230"/>
                    <a:gd name="connsiteY12" fmla="*/ 450535 h 4606769"/>
                    <a:gd name="connsiteX13" fmla="*/ 2093732 w 5777230"/>
                    <a:gd name="connsiteY13" fmla="*/ 177478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0982 w 5777230"/>
                    <a:gd name="connsiteY11" fmla="*/ 652301 h 4606769"/>
                    <a:gd name="connsiteX12" fmla="*/ 1336357 w 5777230"/>
                    <a:gd name="connsiteY12" fmla="*/ 450535 h 4606769"/>
                    <a:gd name="connsiteX13" fmla="*/ 2093732 w 5777230"/>
                    <a:gd name="connsiteY13" fmla="*/ 177478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0982 w 5777230"/>
                    <a:gd name="connsiteY11" fmla="*/ 652301 h 4606769"/>
                    <a:gd name="connsiteX12" fmla="*/ 1336357 w 5777230"/>
                    <a:gd name="connsiteY12" fmla="*/ 450535 h 4606769"/>
                    <a:gd name="connsiteX13" fmla="*/ 2093732 w 5777230"/>
                    <a:gd name="connsiteY13" fmla="*/ 177478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0982 w 5777230"/>
                    <a:gd name="connsiteY11" fmla="*/ 652301 h 4606769"/>
                    <a:gd name="connsiteX12" fmla="*/ 1336357 w 5777230"/>
                    <a:gd name="connsiteY12" fmla="*/ 450535 h 4606769"/>
                    <a:gd name="connsiteX13" fmla="*/ 2093732 w 5777230"/>
                    <a:gd name="connsiteY13" fmla="*/ 177478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0982 w 5777230"/>
                    <a:gd name="connsiteY11" fmla="*/ 652301 h 4606769"/>
                    <a:gd name="connsiteX12" fmla="*/ 1336357 w 5777230"/>
                    <a:gd name="connsiteY12" fmla="*/ 450535 h 4606769"/>
                    <a:gd name="connsiteX13" fmla="*/ 2093732 w 5777230"/>
                    <a:gd name="connsiteY13" fmla="*/ 177478 h 4606769"/>
                    <a:gd name="connsiteX14" fmla="*/ 5761942 w 5777230"/>
                    <a:gd name="connsiteY14" fmla="*/ 468 h 4606769"/>
                    <a:gd name="connsiteX15" fmla="*/ 5777230 w 5777230"/>
                    <a:gd name="connsiteY15" fmla="*/ 0 h 4606769"/>
                    <a:gd name="connsiteX0" fmla="*/ 5777230 w 5777230"/>
                    <a:gd name="connsiteY0" fmla="*/ 0 h 4606769"/>
                    <a:gd name="connsiteX1" fmla="*/ 5777230 w 5777230"/>
                    <a:gd name="connsiteY1" fmla="*/ 63847 h 4606769"/>
                    <a:gd name="connsiteX2" fmla="*/ 5541641 w 5777230"/>
                    <a:gd name="connsiteY2" fmla="*/ 73003 h 4606769"/>
                    <a:gd name="connsiteX3" fmla="*/ 2172652 w 5777230"/>
                    <a:gd name="connsiteY3" fmla="*/ 371477 h 4606769"/>
                    <a:gd name="connsiteX4" fmla="*/ 3657600 w 5777230"/>
                    <a:gd name="connsiteY4" fmla="*/ 674849 h 4606769"/>
                    <a:gd name="connsiteX5" fmla="*/ 1859280 w 5777230"/>
                    <a:gd name="connsiteY5" fmla="*/ 1253969 h 4606769"/>
                    <a:gd name="connsiteX6" fmla="*/ 5306853 w 5777230"/>
                    <a:gd name="connsiteY6" fmla="*/ 2367441 h 4606769"/>
                    <a:gd name="connsiteX7" fmla="*/ 0 w 5777230"/>
                    <a:gd name="connsiteY7" fmla="*/ 4606769 h 4606769"/>
                    <a:gd name="connsiteX8" fmla="*/ 2006 w 5777230"/>
                    <a:gd name="connsiteY8" fmla="*/ 3197381 h 4606769"/>
                    <a:gd name="connsiteX9" fmla="*/ 3639978 w 5777230"/>
                    <a:gd name="connsiteY9" fmla="*/ 2276478 h 4606769"/>
                    <a:gd name="connsiteX10" fmla="*/ 571023 w 5777230"/>
                    <a:gd name="connsiteY10" fmla="*/ 1435420 h 4606769"/>
                    <a:gd name="connsiteX11" fmla="*/ 2660982 w 5777230"/>
                    <a:gd name="connsiteY11" fmla="*/ 652301 h 4606769"/>
                    <a:gd name="connsiteX12" fmla="*/ 1336357 w 5777230"/>
                    <a:gd name="connsiteY12" fmla="*/ 450535 h 4606769"/>
                    <a:gd name="connsiteX13" fmla="*/ 2093732 w 5777230"/>
                    <a:gd name="connsiteY13" fmla="*/ 177478 h 4606769"/>
                    <a:gd name="connsiteX14" fmla="*/ 5761942 w 5777230"/>
                    <a:gd name="connsiteY14" fmla="*/ 468 h 4606769"/>
                    <a:gd name="connsiteX15" fmla="*/ 5777230 w 5777230"/>
                    <a:gd name="connsiteY15" fmla="*/ 0 h 4606769"/>
                    <a:gd name="connsiteX0" fmla="*/ 5781300 w 5781300"/>
                    <a:gd name="connsiteY0" fmla="*/ 0 h 4606769"/>
                    <a:gd name="connsiteX1" fmla="*/ 5781300 w 5781300"/>
                    <a:gd name="connsiteY1" fmla="*/ 63847 h 4606769"/>
                    <a:gd name="connsiteX2" fmla="*/ 5545711 w 5781300"/>
                    <a:gd name="connsiteY2" fmla="*/ 73003 h 4606769"/>
                    <a:gd name="connsiteX3" fmla="*/ 2176722 w 5781300"/>
                    <a:gd name="connsiteY3" fmla="*/ 371477 h 4606769"/>
                    <a:gd name="connsiteX4" fmla="*/ 3661670 w 5781300"/>
                    <a:gd name="connsiteY4" fmla="*/ 674849 h 4606769"/>
                    <a:gd name="connsiteX5" fmla="*/ 1863350 w 5781300"/>
                    <a:gd name="connsiteY5" fmla="*/ 1253969 h 4606769"/>
                    <a:gd name="connsiteX6" fmla="*/ 5310923 w 5781300"/>
                    <a:gd name="connsiteY6" fmla="*/ 2367441 h 4606769"/>
                    <a:gd name="connsiteX7" fmla="*/ 4070 w 5781300"/>
                    <a:gd name="connsiteY7" fmla="*/ 4606769 h 4606769"/>
                    <a:gd name="connsiteX8" fmla="*/ 58 w 5781300"/>
                    <a:gd name="connsiteY8" fmla="*/ 3193727 h 4606769"/>
                    <a:gd name="connsiteX9" fmla="*/ 3644048 w 5781300"/>
                    <a:gd name="connsiteY9" fmla="*/ 2276478 h 4606769"/>
                    <a:gd name="connsiteX10" fmla="*/ 575093 w 5781300"/>
                    <a:gd name="connsiteY10" fmla="*/ 1435420 h 4606769"/>
                    <a:gd name="connsiteX11" fmla="*/ 2665052 w 5781300"/>
                    <a:gd name="connsiteY11" fmla="*/ 652301 h 4606769"/>
                    <a:gd name="connsiteX12" fmla="*/ 1340427 w 5781300"/>
                    <a:gd name="connsiteY12" fmla="*/ 450535 h 4606769"/>
                    <a:gd name="connsiteX13" fmla="*/ 2097802 w 5781300"/>
                    <a:gd name="connsiteY13" fmla="*/ 177478 h 4606769"/>
                    <a:gd name="connsiteX14" fmla="*/ 5766012 w 5781300"/>
                    <a:gd name="connsiteY14" fmla="*/ 468 h 4606769"/>
                    <a:gd name="connsiteX15" fmla="*/ 5781300 w 5781300"/>
                    <a:gd name="connsiteY15" fmla="*/ 0 h 4606769"/>
                    <a:gd name="connsiteX0" fmla="*/ 5781300 w 5781300"/>
                    <a:gd name="connsiteY0" fmla="*/ 0 h 4606769"/>
                    <a:gd name="connsiteX1" fmla="*/ 5781300 w 5781300"/>
                    <a:gd name="connsiteY1" fmla="*/ 63847 h 4606769"/>
                    <a:gd name="connsiteX2" fmla="*/ 5545711 w 5781300"/>
                    <a:gd name="connsiteY2" fmla="*/ 73003 h 4606769"/>
                    <a:gd name="connsiteX3" fmla="*/ 2176722 w 5781300"/>
                    <a:gd name="connsiteY3" fmla="*/ 371477 h 4606769"/>
                    <a:gd name="connsiteX4" fmla="*/ 3661670 w 5781300"/>
                    <a:gd name="connsiteY4" fmla="*/ 674849 h 4606769"/>
                    <a:gd name="connsiteX5" fmla="*/ 1863350 w 5781300"/>
                    <a:gd name="connsiteY5" fmla="*/ 1253969 h 4606769"/>
                    <a:gd name="connsiteX6" fmla="*/ 5310923 w 5781300"/>
                    <a:gd name="connsiteY6" fmla="*/ 2367441 h 4606769"/>
                    <a:gd name="connsiteX7" fmla="*/ 4070 w 5781300"/>
                    <a:gd name="connsiteY7" fmla="*/ 4606769 h 4606769"/>
                    <a:gd name="connsiteX8" fmla="*/ 58 w 5781300"/>
                    <a:gd name="connsiteY8" fmla="*/ 3193727 h 4606769"/>
                    <a:gd name="connsiteX9" fmla="*/ 3644048 w 5781300"/>
                    <a:gd name="connsiteY9" fmla="*/ 2276478 h 4606769"/>
                    <a:gd name="connsiteX10" fmla="*/ 575093 w 5781300"/>
                    <a:gd name="connsiteY10" fmla="*/ 1435420 h 4606769"/>
                    <a:gd name="connsiteX11" fmla="*/ 2665052 w 5781300"/>
                    <a:gd name="connsiteY11" fmla="*/ 652301 h 4606769"/>
                    <a:gd name="connsiteX12" fmla="*/ 1340427 w 5781300"/>
                    <a:gd name="connsiteY12" fmla="*/ 450535 h 4606769"/>
                    <a:gd name="connsiteX13" fmla="*/ 2097802 w 5781300"/>
                    <a:gd name="connsiteY13" fmla="*/ 177478 h 4606769"/>
                    <a:gd name="connsiteX14" fmla="*/ 5766012 w 5781300"/>
                    <a:gd name="connsiteY14" fmla="*/ 468 h 4606769"/>
                    <a:gd name="connsiteX15" fmla="*/ 5781300 w 5781300"/>
                    <a:gd name="connsiteY15" fmla="*/ 0 h 4606769"/>
                    <a:gd name="connsiteX0" fmla="*/ 5781300 w 5781300"/>
                    <a:gd name="connsiteY0" fmla="*/ 0 h 4606769"/>
                    <a:gd name="connsiteX1" fmla="*/ 5781300 w 5781300"/>
                    <a:gd name="connsiteY1" fmla="*/ 63847 h 4606769"/>
                    <a:gd name="connsiteX2" fmla="*/ 5545711 w 5781300"/>
                    <a:gd name="connsiteY2" fmla="*/ 73003 h 4606769"/>
                    <a:gd name="connsiteX3" fmla="*/ 2176722 w 5781300"/>
                    <a:gd name="connsiteY3" fmla="*/ 371477 h 4606769"/>
                    <a:gd name="connsiteX4" fmla="*/ 3661670 w 5781300"/>
                    <a:gd name="connsiteY4" fmla="*/ 674849 h 4606769"/>
                    <a:gd name="connsiteX5" fmla="*/ 1863350 w 5781300"/>
                    <a:gd name="connsiteY5" fmla="*/ 1253969 h 4606769"/>
                    <a:gd name="connsiteX6" fmla="*/ 5310923 w 5781300"/>
                    <a:gd name="connsiteY6" fmla="*/ 2367441 h 4606769"/>
                    <a:gd name="connsiteX7" fmla="*/ 4070 w 5781300"/>
                    <a:gd name="connsiteY7" fmla="*/ 4606769 h 4606769"/>
                    <a:gd name="connsiteX8" fmla="*/ 58 w 5781300"/>
                    <a:gd name="connsiteY8" fmla="*/ 3193727 h 4606769"/>
                    <a:gd name="connsiteX9" fmla="*/ 3644048 w 5781300"/>
                    <a:gd name="connsiteY9" fmla="*/ 2276478 h 4606769"/>
                    <a:gd name="connsiteX10" fmla="*/ 575093 w 5781300"/>
                    <a:gd name="connsiteY10" fmla="*/ 1435420 h 4606769"/>
                    <a:gd name="connsiteX11" fmla="*/ 2665052 w 5781300"/>
                    <a:gd name="connsiteY11" fmla="*/ 652301 h 4606769"/>
                    <a:gd name="connsiteX12" fmla="*/ 1340427 w 5781300"/>
                    <a:gd name="connsiteY12" fmla="*/ 450535 h 4606769"/>
                    <a:gd name="connsiteX13" fmla="*/ 2097802 w 5781300"/>
                    <a:gd name="connsiteY13" fmla="*/ 177478 h 4606769"/>
                    <a:gd name="connsiteX14" fmla="*/ 5766012 w 5781300"/>
                    <a:gd name="connsiteY14" fmla="*/ 468 h 4606769"/>
                    <a:gd name="connsiteX15" fmla="*/ 5781300 w 5781300"/>
                    <a:gd name="connsiteY15" fmla="*/ 0 h 4606769"/>
                    <a:gd name="connsiteX0" fmla="*/ 5781300 w 5781300"/>
                    <a:gd name="connsiteY0" fmla="*/ 0 h 4606769"/>
                    <a:gd name="connsiteX1" fmla="*/ 5781300 w 5781300"/>
                    <a:gd name="connsiteY1" fmla="*/ 63847 h 4606769"/>
                    <a:gd name="connsiteX2" fmla="*/ 5545711 w 5781300"/>
                    <a:gd name="connsiteY2" fmla="*/ 73003 h 4606769"/>
                    <a:gd name="connsiteX3" fmla="*/ 2176722 w 5781300"/>
                    <a:gd name="connsiteY3" fmla="*/ 371477 h 4606769"/>
                    <a:gd name="connsiteX4" fmla="*/ 3661670 w 5781300"/>
                    <a:gd name="connsiteY4" fmla="*/ 674849 h 4606769"/>
                    <a:gd name="connsiteX5" fmla="*/ 1863350 w 5781300"/>
                    <a:gd name="connsiteY5" fmla="*/ 1253969 h 4606769"/>
                    <a:gd name="connsiteX6" fmla="*/ 5310923 w 5781300"/>
                    <a:gd name="connsiteY6" fmla="*/ 2367441 h 4606769"/>
                    <a:gd name="connsiteX7" fmla="*/ 4070 w 5781300"/>
                    <a:gd name="connsiteY7" fmla="*/ 4606769 h 4606769"/>
                    <a:gd name="connsiteX8" fmla="*/ 58 w 5781300"/>
                    <a:gd name="connsiteY8" fmla="*/ 3193727 h 4606769"/>
                    <a:gd name="connsiteX9" fmla="*/ 3644048 w 5781300"/>
                    <a:gd name="connsiteY9" fmla="*/ 2276478 h 4606769"/>
                    <a:gd name="connsiteX10" fmla="*/ 575093 w 5781300"/>
                    <a:gd name="connsiteY10" fmla="*/ 1435420 h 4606769"/>
                    <a:gd name="connsiteX11" fmla="*/ 2665052 w 5781300"/>
                    <a:gd name="connsiteY11" fmla="*/ 652301 h 4606769"/>
                    <a:gd name="connsiteX12" fmla="*/ 1340427 w 5781300"/>
                    <a:gd name="connsiteY12" fmla="*/ 450535 h 4606769"/>
                    <a:gd name="connsiteX13" fmla="*/ 2097802 w 5781300"/>
                    <a:gd name="connsiteY13" fmla="*/ 177478 h 4606769"/>
                    <a:gd name="connsiteX14" fmla="*/ 5766012 w 5781300"/>
                    <a:gd name="connsiteY14" fmla="*/ 468 h 4606769"/>
                    <a:gd name="connsiteX15" fmla="*/ 5781300 w 5781300"/>
                    <a:gd name="connsiteY15" fmla="*/ 0 h 4606769"/>
                    <a:gd name="connsiteX0" fmla="*/ 5781300 w 5781300"/>
                    <a:gd name="connsiteY0" fmla="*/ 0 h 4606769"/>
                    <a:gd name="connsiteX1" fmla="*/ 5781300 w 5781300"/>
                    <a:gd name="connsiteY1" fmla="*/ 63847 h 4606769"/>
                    <a:gd name="connsiteX2" fmla="*/ 5545711 w 5781300"/>
                    <a:gd name="connsiteY2" fmla="*/ 73003 h 4606769"/>
                    <a:gd name="connsiteX3" fmla="*/ 2176722 w 5781300"/>
                    <a:gd name="connsiteY3" fmla="*/ 371477 h 4606769"/>
                    <a:gd name="connsiteX4" fmla="*/ 3661670 w 5781300"/>
                    <a:gd name="connsiteY4" fmla="*/ 674849 h 4606769"/>
                    <a:gd name="connsiteX5" fmla="*/ 1863350 w 5781300"/>
                    <a:gd name="connsiteY5" fmla="*/ 1253969 h 4606769"/>
                    <a:gd name="connsiteX6" fmla="*/ 5310923 w 5781300"/>
                    <a:gd name="connsiteY6" fmla="*/ 2367441 h 4606769"/>
                    <a:gd name="connsiteX7" fmla="*/ 4070 w 5781300"/>
                    <a:gd name="connsiteY7" fmla="*/ 4606769 h 4606769"/>
                    <a:gd name="connsiteX8" fmla="*/ 58 w 5781300"/>
                    <a:gd name="connsiteY8" fmla="*/ 3193727 h 4606769"/>
                    <a:gd name="connsiteX9" fmla="*/ 3644048 w 5781300"/>
                    <a:gd name="connsiteY9" fmla="*/ 2276478 h 4606769"/>
                    <a:gd name="connsiteX10" fmla="*/ 575093 w 5781300"/>
                    <a:gd name="connsiteY10" fmla="*/ 1435420 h 4606769"/>
                    <a:gd name="connsiteX11" fmla="*/ 2665052 w 5781300"/>
                    <a:gd name="connsiteY11" fmla="*/ 652301 h 4606769"/>
                    <a:gd name="connsiteX12" fmla="*/ 1340427 w 5781300"/>
                    <a:gd name="connsiteY12" fmla="*/ 450535 h 4606769"/>
                    <a:gd name="connsiteX13" fmla="*/ 2097802 w 5781300"/>
                    <a:gd name="connsiteY13" fmla="*/ 177478 h 4606769"/>
                    <a:gd name="connsiteX14" fmla="*/ 5766012 w 5781300"/>
                    <a:gd name="connsiteY14" fmla="*/ 468 h 4606769"/>
                    <a:gd name="connsiteX15" fmla="*/ 5781300 w 5781300"/>
                    <a:gd name="connsiteY15" fmla="*/ 0 h 4606769"/>
                    <a:gd name="connsiteX0" fmla="*/ 5781300 w 5781300"/>
                    <a:gd name="connsiteY0" fmla="*/ 0 h 4606769"/>
                    <a:gd name="connsiteX1" fmla="*/ 5781300 w 5781300"/>
                    <a:gd name="connsiteY1" fmla="*/ 63847 h 4606769"/>
                    <a:gd name="connsiteX2" fmla="*/ 5545711 w 5781300"/>
                    <a:gd name="connsiteY2" fmla="*/ 73003 h 4606769"/>
                    <a:gd name="connsiteX3" fmla="*/ 2176722 w 5781300"/>
                    <a:gd name="connsiteY3" fmla="*/ 371477 h 4606769"/>
                    <a:gd name="connsiteX4" fmla="*/ 3661670 w 5781300"/>
                    <a:gd name="connsiteY4" fmla="*/ 674849 h 4606769"/>
                    <a:gd name="connsiteX5" fmla="*/ 1863350 w 5781300"/>
                    <a:gd name="connsiteY5" fmla="*/ 1253969 h 4606769"/>
                    <a:gd name="connsiteX6" fmla="*/ 5310923 w 5781300"/>
                    <a:gd name="connsiteY6" fmla="*/ 2367441 h 4606769"/>
                    <a:gd name="connsiteX7" fmla="*/ 4070 w 5781300"/>
                    <a:gd name="connsiteY7" fmla="*/ 4606769 h 4606769"/>
                    <a:gd name="connsiteX8" fmla="*/ 58 w 5781300"/>
                    <a:gd name="connsiteY8" fmla="*/ 3193727 h 4606769"/>
                    <a:gd name="connsiteX9" fmla="*/ 3644048 w 5781300"/>
                    <a:gd name="connsiteY9" fmla="*/ 2276478 h 4606769"/>
                    <a:gd name="connsiteX10" fmla="*/ 575093 w 5781300"/>
                    <a:gd name="connsiteY10" fmla="*/ 1435420 h 4606769"/>
                    <a:gd name="connsiteX11" fmla="*/ 2665052 w 5781300"/>
                    <a:gd name="connsiteY11" fmla="*/ 652301 h 4606769"/>
                    <a:gd name="connsiteX12" fmla="*/ 1340427 w 5781300"/>
                    <a:gd name="connsiteY12" fmla="*/ 450535 h 4606769"/>
                    <a:gd name="connsiteX13" fmla="*/ 2097802 w 5781300"/>
                    <a:gd name="connsiteY13" fmla="*/ 177478 h 4606769"/>
                    <a:gd name="connsiteX14" fmla="*/ 5766012 w 5781300"/>
                    <a:gd name="connsiteY14" fmla="*/ 468 h 4606769"/>
                    <a:gd name="connsiteX15" fmla="*/ 5781300 w 5781300"/>
                    <a:gd name="connsiteY15" fmla="*/ 0 h 4606769"/>
                    <a:gd name="connsiteX0" fmla="*/ 5781300 w 5781300"/>
                    <a:gd name="connsiteY0" fmla="*/ 0 h 4606769"/>
                    <a:gd name="connsiteX1" fmla="*/ 5781300 w 5781300"/>
                    <a:gd name="connsiteY1" fmla="*/ 63847 h 4606769"/>
                    <a:gd name="connsiteX2" fmla="*/ 5545711 w 5781300"/>
                    <a:gd name="connsiteY2" fmla="*/ 73003 h 4606769"/>
                    <a:gd name="connsiteX3" fmla="*/ 2176722 w 5781300"/>
                    <a:gd name="connsiteY3" fmla="*/ 371477 h 4606769"/>
                    <a:gd name="connsiteX4" fmla="*/ 3661670 w 5781300"/>
                    <a:gd name="connsiteY4" fmla="*/ 674849 h 4606769"/>
                    <a:gd name="connsiteX5" fmla="*/ 1863350 w 5781300"/>
                    <a:gd name="connsiteY5" fmla="*/ 1253969 h 4606769"/>
                    <a:gd name="connsiteX6" fmla="*/ 5310923 w 5781300"/>
                    <a:gd name="connsiteY6" fmla="*/ 2367441 h 4606769"/>
                    <a:gd name="connsiteX7" fmla="*/ 4070 w 5781300"/>
                    <a:gd name="connsiteY7" fmla="*/ 4606769 h 4606769"/>
                    <a:gd name="connsiteX8" fmla="*/ 58 w 5781300"/>
                    <a:gd name="connsiteY8" fmla="*/ 3193727 h 4606769"/>
                    <a:gd name="connsiteX9" fmla="*/ 3644048 w 5781300"/>
                    <a:gd name="connsiteY9" fmla="*/ 2276478 h 4606769"/>
                    <a:gd name="connsiteX10" fmla="*/ 575093 w 5781300"/>
                    <a:gd name="connsiteY10" fmla="*/ 1435420 h 4606769"/>
                    <a:gd name="connsiteX11" fmla="*/ 2665052 w 5781300"/>
                    <a:gd name="connsiteY11" fmla="*/ 652301 h 4606769"/>
                    <a:gd name="connsiteX12" fmla="*/ 1340427 w 5781300"/>
                    <a:gd name="connsiteY12" fmla="*/ 450535 h 4606769"/>
                    <a:gd name="connsiteX13" fmla="*/ 2097802 w 5781300"/>
                    <a:gd name="connsiteY13" fmla="*/ 177478 h 4606769"/>
                    <a:gd name="connsiteX14" fmla="*/ 5766012 w 5781300"/>
                    <a:gd name="connsiteY14" fmla="*/ 468 h 4606769"/>
                    <a:gd name="connsiteX15" fmla="*/ 5781300 w 5781300"/>
                    <a:gd name="connsiteY15" fmla="*/ 0 h 4606769"/>
                    <a:gd name="connsiteX0" fmla="*/ 5781300 w 5781300"/>
                    <a:gd name="connsiteY0" fmla="*/ 0 h 4606769"/>
                    <a:gd name="connsiteX1" fmla="*/ 5781300 w 5781300"/>
                    <a:gd name="connsiteY1" fmla="*/ 63847 h 4606769"/>
                    <a:gd name="connsiteX2" fmla="*/ 5545711 w 5781300"/>
                    <a:gd name="connsiteY2" fmla="*/ 73003 h 4606769"/>
                    <a:gd name="connsiteX3" fmla="*/ 2176722 w 5781300"/>
                    <a:gd name="connsiteY3" fmla="*/ 371477 h 4606769"/>
                    <a:gd name="connsiteX4" fmla="*/ 3661670 w 5781300"/>
                    <a:gd name="connsiteY4" fmla="*/ 674849 h 4606769"/>
                    <a:gd name="connsiteX5" fmla="*/ 1863350 w 5781300"/>
                    <a:gd name="connsiteY5" fmla="*/ 1253969 h 4606769"/>
                    <a:gd name="connsiteX6" fmla="*/ 5310923 w 5781300"/>
                    <a:gd name="connsiteY6" fmla="*/ 2367441 h 4606769"/>
                    <a:gd name="connsiteX7" fmla="*/ 4070 w 5781300"/>
                    <a:gd name="connsiteY7" fmla="*/ 4606769 h 4606769"/>
                    <a:gd name="connsiteX8" fmla="*/ 58 w 5781300"/>
                    <a:gd name="connsiteY8" fmla="*/ 3193727 h 4606769"/>
                    <a:gd name="connsiteX9" fmla="*/ 3644048 w 5781300"/>
                    <a:gd name="connsiteY9" fmla="*/ 2276478 h 4606769"/>
                    <a:gd name="connsiteX10" fmla="*/ 575093 w 5781300"/>
                    <a:gd name="connsiteY10" fmla="*/ 1435420 h 4606769"/>
                    <a:gd name="connsiteX11" fmla="*/ 2665052 w 5781300"/>
                    <a:gd name="connsiteY11" fmla="*/ 652301 h 4606769"/>
                    <a:gd name="connsiteX12" fmla="*/ 1340427 w 5781300"/>
                    <a:gd name="connsiteY12" fmla="*/ 450535 h 4606769"/>
                    <a:gd name="connsiteX13" fmla="*/ 2097802 w 5781300"/>
                    <a:gd name="connsiteY13" fmla="*/ 177478 h 4606769"/>
                    <a:gd name="connsiteX14" fmla="*/ 5766012 w 5781300"/>
                    <a:gd name="connsiteY14" fmla="*/ 468 h 4606769"/>
                    <a:gd name="connsiteX15" fmla="*/ 5781300 w 5781300"/>
                    <a:gd name="connsiteY15" fmla="*/ 0 h 4606769"/>
                    <a:gd name="connsiteX0" fmla="*/ 5781300 w 5781300"/>
                    <a:gd name="connsiteY0" fmla="*/ 0 h 4606769"/>
                    <a:gd name="connsiteX1" fmla="*/ 5781300 w 5781300"/>
                    <a:gd name="connsiteY1" fmla="*/ 63847 h 4606769"/>
                    <a:gd name="connsiteX2" fmla="*/ 5545711 w 5781300"/>
                    <a:gd name="connsiteY2" fmla="*/ 73003 h 4606769"/>
                    <a:gd name="connsiteX3" fmla="*/ 2176722 w 5781300"/>
                    <a:gd name="connsiteY3" fmla="*/ 371477 h 4606769"/>
                    <a:gd name="connsiteX4" fmla="*/ 3661670 w 5781300"/>
                    <a:gd name="connsiteY4" fmla="*/ 674849 h 4606769"/>
                    <a:gd name="connsiteX5" fmla="*/ 1863350 w 5781300"/>
                    <a:gd name="connsiteY5" fmla="*/ 1253969 h 4606769"/>
                    <a:gd name="connsiteX6" fmla="*/ 5310923 w 5781300"/>
                    <a:gd name="connsiteY6" fmla="*/ 2367441 h 4606769"/>
                    <a:gd name="connsiteX7" fmla="*/ 4070 w 5781300"/>
                    <a:gd name="connsiteY7" fmla="*/ 4606769 h 4606769"/>
                    <a:gd name="connsiteX8" fmla="*/ 58 w 5781300"/>
                    <a:gd name="connsiteY8" fmla="*/ 3193727 h 4606769"/>
                    <a:gd name="connsiteX9" fmla="*/ 3644048 w 5781300"/>
                    <a:gd name="connsiteY9" fmla="*/ 2276478 h 4606769"/>
                    <a:gd name="connsiteX10" fmla="*/ 575093 w 5781300"/>
                    <a:gd name="connsiteY10" fmla="*/ 1435420 h 4606769"/>
                    <a:gd name="connsiteX11" fmla="*/ 2665052 w 5781300"/>
                    <a:gd name="connsiteY11" fmla="*/ 652301 h 4606769"/>
                    <a:gd name="connsiteX12" fmla="*/ 1340427 w 5781300"/>
                    <a:gd name="connsiteY12" fmla="*/ 450535 h 4606769"/>
                    <a:gd name="connsiteX13" fmla="*/ 2097802 w 5781300"/>
                    <a:gd name="connsiteY13" fmla="*/ 177478 h 4606769"/>
                    <a:gd name="connsiteX14" fmla="*/ 5766012 w 5781300"/>
                    <a:gd name="connsiteY14" fmla="*/ 468 h 4606769"/>
                    <a:gd name="connsiteX15" fmla="*/ 5781300 w 5781300"/>
                    <a:gd name="connsiteY15" fmla="*/ 0 h 4606769"/>
                    <a:gd name="connsiteX0" fmla="*/ 5781300 w 5781300"/>
                    <a:gd name="connsiteY0" fmla="*/ 0 h 4606769"/>
                    <a:gd name="connsiteX1" fmla="*/ 5781300 w 5781300"/>
                    <a:gd name="connsiteY1" fmla="*/ 63847 h 4606769"/>
                    <a:gd name="connsiteX2" fmla="*/ 5545711 w 5781300"/>
                    <a:gd name="connsiteY2" fmla="*/ 73003 h 4606769"/>
                    <a:gd name="connsiteX3" fmla="*/ 2176722 w 5781300"/>
                    <a:gd name="connsiteY3" fmla="*/ 371477 h 4606769"/>
                    <a:gd name="connsiteX4" fmla="*/ 3661670 w 5781300"/>
                    <a:gd name="connsiteY4" fmla="*/ 674849 h 4606769"/>
                    <a:gd name="connsiteX5" fmla="*/ 1863350 w 5781300"/>
                    <a:gd name="connsiteY5" fmla="*/ 1253969 h 4606769"/>
                    <a:gd name="connsiteX6" fmla="*/ 5310923 w 5781300"/>
                    <a:gd name="connsiteY6" fmla="*/ 2367441 h 4606769"/>
                    <a:gd name="connsiteX7" fmla="*/ 4070 w 5781300"/>
                    <a:gd name="connsiteY7" fmla="*/ 4606769 h 4606769"/>
                    <a:gd name="connsiteX8" fmla="*/ 58 w 5781300"/>
                    <a:gd name="connsiteY8" fmla="*/ 3193727 h 4606769"/>
                    <a:gd name="connsiteX9" fmla="*/ 3644048 w 5781300"/>
                    <a:gd name="connsiteY9" fmla="*/ 2276478 h 4606769"/>
                    <a:gd name="connsiteX10" fmla="*/ 575093 w 5781300"/>
                    <a:gd name="connsiteY10" fmla="*/ 1435420 h 4606769"/>
                    <a:gd name="connsiteX11" fmla="*/ 2665052 w 5781300"/>
                    <a:gd name="connsiteY11" fmla="*/ 652301 h 4606769"/>
                    <a:gd name="connsiteX12" fmla="*/ 1340427 w 5781300"/>
                    <a:gd name="connsiteY12" fmla="*/ 450535 h 4606769"/>
                    <a:gd name="connsiteX13" fmla="*/ 2097802 w 5781300"/>
                    <a:gd name="connsiteY13" fmla="*/ 177478 h 4606769"/>
                    <a:gd name="connsiteX14" fmla="*/ 5766012 w 5781300"/>
                    <a:gd name="connsiteY14" fmla="*/ 468 h 4606769"/>
                    <a:gd name="connsiteX15" fmla="*/ 5781300 w 5781300"/>
                    <a:gd name="connsiteY15" fmla="*/ 0 h 4606769"/>
                    <a:gd name="connsiteX0" fmla="*/ 5781300 w 5781300"/>
                    <a:gd name="connsiteY0" fmla="*/ 0 h 4606769"/>
                    <a:gd name="connsiteX1" fmla="*/ 5781300 w 5781300"/>
                    <a:gd name="connsiteY1" fmla="*/ 63847 h 4606769"/>
                    <a:gd name="connsiteX2" fmla="*/ 5545711 w 5781300"/>
                    <a:gd name="connsiteY2" fmla="*/ 73003 h 4606769"/>
                    <a:gd name="connsiteX3" fmla="*/ 2176722 w 5781300"/>
                    <a:gd name="connsiteY3" fmla="*/ 371477 h 4606769"/>
                    <a:gd name="connsiteX4" fmla="*/ 3661670 w 5781300"/>
                    <a:gd name="connsiteY4" fmla="*/ 674849 h 4606769"/>
                    <a:gd name="connsiteX5" fmla="*/ 1863350 w 5781300"/>
                    <a:gd name="connsiteY5" fmla="*/ 1253969 h 4606769"/>
                    <a:gd name="connsiteX6" fmla="*/ 5310923 w 5781300"/>
                    <a:gd name="connsiteY6" fmla="*/ 2367441 h 4606769"/>
                    <a:gd name="connsiteX7" fmla="*/ 4070 w 5781300"/>
                    <a:gd name="connsiteY7" fmla="*/ 4606769 h 4606769"/>
                    <a:gd name="connsiteX8" fmla="*/ 58 w 5781300"/>
                    <a:gd name="connsiteY8" fmla="*/ 3193727 h 4606769"/>
                    <a:gd name="connsiteX9" fmla="*/ 3644048 w 5781300"/>
                    <a:gd name="connsiteY9" fmla="*/ 2276478 h 4606769"/>
                    <a:gd name="connsiteX10" fmla="*/ 575093 w 5781300"/>
                    <a:gd name="connsiteY10" fmla="*/ 1435420 h 4606769"/>
                    <a:gd name="connsiteX11" fmla="*/ 2665052 w 5781300"/>
                    <a:gd name="connsiteY11" fmla="*/ 652301 h 4606769"/>
                    <a:gd name="connsiteX12" fmla="*/ 1340427 w 5781300"/>
                    <a:gd name="connsiteY12" fmla="*/ 450535 h 4606769"/>
                    <a:gd name="connsiteX13" fmla="*/ 2097802 w 5781300"/>
                    <a:gd name="connsiteY13" fmla="*/ 177478 h 4606769"/>
                    <a:gd name="connsiteX14" fmla="*/ 5766012 w 5781300"/>
                    <a:gd name="connsiteY14" fmla="*/ 468 h 4606769"/>
                    <a:gd name="connsiteX15" fmla="*/ 5781300 w 5781300"/>
                    <a:gd name="connsiteY15" fmla="*/ 0 h 4606769"/>
                    <a:gd name="connsiteX0" fmla="*/ 5781300 w 5781300"/>
                    <a:gd name="connsiteY0" fmla="*/ 0 h 4606769"/>
                    <a:gd name="connsiteX1" fmla="*/ 5781300 w 5781300"/>
                    <a:gd name="connsiteY1" fmla="*/ 63847 h 4606769"/>
                    <a:gd name="connsiteX2" fmla="*/ 5545711 w 5781300"/>
                    <a:gd name="connsiteY2" fmla="*/ 73003 h 4606769"/>
                    <a:gd name="connsiteX3" fmla="*/ 2176722 w 5781300"/>
                    <a:gd name="connsiteY3" fmla="*/ 371477 h 4606769"/>
                    <a:gd name="connsiteX4" fmla="*/ 3661670 w 5781300"/>
                    <a:gd name="connsiteY4" fmla="*/ 674849 h 4606769"/>
                    <a:gd name="connsiteX5" fmla="*/ 1863350 w 5781300"/>
                    <a:gd name="connsiteY5" fmla="*/ 1253969 h 4606769"/>
                    <a:gd name="connsiteX6" fmla="*/ 5310923 w 5781300"/>
                    <a:gd name="connsiteY6" fmla="*/ 2367441 h 4606769"/>
                    <a:gd name="connsiteX7" fmla="*/ 4070 w 5781300"/>
                    <a:gd name="connsiteY7" fmla="*/ 4606769 h 4606769"/>
                    <a:gd name="connsiteX8" fmla="*/ 58 w 5781300"/>
                    <a:gd name="connsiteY8" fmla="*/ 3193727 h 4606769"/>
                    <a:gd name="connsiteX9" fmla="*/ 3644048 w 5781300"/>
                    <a:gd name="connsiteY9" fmla="*/ 2276478 h 4606769"/>
                    <a:gd name="connsiteX10" fmla="*/ 575093 w 5781300"/>
                    <a:gd name="connsiteY10" fmla="*/ 1435420 h 4606769"/>
                    <a:gd name="connsiteX11" fmla="*/ 2665052 w 5781300"/>
                    <a:gd name="connsiteY11" fmla="*/ 652301 h 4606769"/>
                    <a:gd name="connsiteX12" fmla="*/ 1340427 w 5781300"/>
                    <a:gd name="connsiteY12" fmla="*/ 450535 h 4606769"/>
                    <a:gd name="connsiteX13" fmla="*/ 2097802 w 5781300"/>
                    <a:gd name="connsiteY13" fmla="*/ 177478 h 4606769"/>
                    <a:gd name="connsiteX14" fmla="*/ 5766012 w 5781300"/>
                    <a:gd name="connsiteY14" fmla="*/ 468 h 4606769"/>
                    <a:gd name="connsiteX15" fmla="*/ 5781300 w 5781300"/>
                    <a:gd name="connsiteY15" fmla="*/ 0 h 4606769"/>
                    <a:gd name="connsiteX0" fmla="*/ 5781300 w 5781300"/>
                    <a:gd name="connsiteY0" fmla="*/ 0 h 4606769"/>
                    <a:gd name="connsiteX1" fmla="*/ 5781300 w 5781300"/>
                    <a:gd name="connsiteY1" fmla="*/ 63847 h 4606769"/>
                    <a:gd name="connsiteX2" fmla="*/ 5545711 w 5781300"/>
                    <a:gd name="connsiteY2" fmla="*/ 73003 h 4606769"/>
                    <a:gd name="connsiteX3" fmla="*/ 2176722 w 5781300"/>
                    <a:gd name="connsiteY3" fmla="*/ 371477 h 4606769"/>
                    <a:gd name="connsiteX4" fmla="*/ 3661670 w 5781300"/>
                    <a:gd name="connsiteY4" fmla="*/ 674849 h 4606769"/>
                    <a:gd name="connsiteX5" fmla="*/ 1863350 w 5781300"/>
                    <a:gd name="connsiteY5" fmla="*/ 1253969 h 4606769"/>
                    <a:gd name="connsiteX6" fmla="*/ 5310923 w 5781300"/>
                    <a:gd name="connsiteY6" fmla="*/ 2367441 h 4606769"/>
                    <a:gd name="connsiteX7" fmla="*/ 4070 w 5781300"/>
                    <a:gd name="connsiteY7" fmla="*/ 4606769 h 4606769"/>
                    <a:gd name="connsiteX8" fmla="*/ 58 w 5781300"/>
                    <a:gd name="connsiteY8" fmla="*/ 3193727 h 4606769"/>
                    <a:gd name="connsiteX9" fmla="*/ 3644048 w 5781300"/>
                    <a:gd name="connsiteY9" fmla="*/ 2276478 h 4606769"/>
                    <a:gd name="connsiteX10" fmla="*/ 575093 w 5781300"/>
                    <a:gd name="connsiteY10" fmla="*/ 1435420 h 4606769"/>
                    <a:gd name="connsiteX11" fmla="*/ 2665052 w 5781300"/>
                    <a:gd name="connsiteY11" fmla="*/ 652301 h 4606769"/>
                    <a:gd name="connsiteX12" fmla="*/ 1340427 w 5781300"/>
                    <a:gd name="connsiteY12" fmla="*/ 450535 h 4606769"/>
                    <a:gd name="connsiteX13" fmla="*/ 2097802 w 5781300"/>
                    <a:gd name="connsiteY13" fmla="*/ 177478 h 4606769"/>
                    <a:gd name="connsiteX14" fmla="*/ 5766012 w 5781300"/>
                    <a:gd name="connsiteY14" fmla="*/ 468 h 4606769"/>
                    <a:gd name="connsiteX15" fmla="*/ 5781300 w 5781300"/>
                    <a:gd name="connsiteY15" fmla="*/ 0 h 4606769"/>
                    <a:gd name="connsiteX0" fmla="*/ 5781300 w 5781300"/>
                    <a:gd name="connsiteY0" fmla="*/ 0 h 4606769"/>
                    <a:gd name="connsiteX1" fmla="*/ 5781300 w 5781300"/>
                    <a:gd name="connsiteY1" fmla="*/ 63847 h 4606769"/>
                    <a:gd name="connsiteX2" fmla="*/ 5545711 w 5781300"/>
                    <a:gd name="connsiteY2" fmla="*/ 73003 h 4606769"/>
                    <a:gd name="connsiteX3" fmla="*/ 2176722 w 5781300"/>
                    <a:gd name="connsiteY3" fmla="*/ 371477 h 4606769"/>
                    <a:gd name="connsiteX4" fmla="*/ 3661670 w 5781300"/>
                    <a:gd name="connsiteY4" fmla="*/ 674849 h 4606769"/>
                    <a:gd name="connsiteX5" fmla="*/ 1863350 w 5781300"/>
                    <a:gd name="connsiteY5" fmla="*/ 1253969 h 4606769"/>
                    <a:gd name="connsiteX6" fmla="*/ 5310923 w 5781300"/>
                    <a:gd name="connsiteY6" fmla="*/ 2367441 h 4606769"/>
                    <a:gd name="connsiteX7" fmla="*/ 4070 w 5781300"/>
                    <a:gd name="connsiteY7" fmla="*/ 4606769 h 4606769"/>
                    <a:gd name="connsiteX8" fmla="*/ 58 w 5781300"/>
                    <a:gd name="connsiteY8" fmla="*/ 3193727 h 4606769"/>
                    <a:gd name="connsiteX9" fmla="*/ 3644048 w 5781300"/>
                    <a:gd name="connsiteY9" fmla="*/ 2276478 h 4606769"/>
                    <a:gd name="connsiteX10" fmla="*/ 575093 w 5781300"/>
                    <a:gd name="connsiteY10" fmla="*/ 1435420 h 4606769"/>
                    <a:gd name="connsiteX11" fmla="*/ 2665052 w 5781300"/>
                    <a:gd name="connsiteY11" fmla="*/ 652301 h 4606769"/>
                    <a:gd name="connsiteX12" fmla="*/ 1340427 w 5781300"/>
                    <a:gd name="connsiteY12" fmla="*/ 450535 h 4606769"/>
                    <a:gd name="connsiteX13" fmla="*/ 2097802 w 5781300"/>
                    <a:gd name="connsiteY13" fmla="*/ 177478 h 4606769"/>
                    <a:gd name="connsiteX14" fmla="*/ 5766012 w 5781300"/>
                    <a:gd name="connsiteY14" fmla="*/ 468 h 4606769"/>
                    <a:gd name="connsiteX15" fmla="*/ 5781300 w 5781300"/>
                    <a:gd name="connsiteY15" fmla="*/ 0 h 4606769"/>
                    <a:gd name="connsiteX0" fmla="*/ 5781300 w 5781300"/>
                    <a:gd name="connsiteY0" fmla="*/ 0 h 4606769"/>
                    <a:gd name="connsiteX1" fmla="*/ 5781300 w 5781300"/>
                    <a:gd name="connsiteY1" fmla="*/ 63847 h 4606769"/>
                    <a:gd name="connsiteX2" fmla="*/ 5545711 w 5781300"/>
                    <a:gd name="connsiteY2" fmla="*/ 73003 h 4606769"/>
                    <a:gd name="connsiteX3" fmla="*/ 2176722 w 5781300"/>
                    <a:gd name="connsiteY3" fmla="*/ 371477 h 4606769"/>
                    <a:gd name="connsiteX4" fmla="*/ 3661670 w 5781300"/>
                    <a:gd name="connsiteY4" fmla="*/ 674849 h 4606769"/>
                    <a:gd name="connsiteX5" fmla="*/ 1863350 w 5781300"/>
                    <a:gd name="connsiteY5" fmla="*/ 1253969 h 4606769"/>
                    <a:gd name="connsiteX6" fmla="*/ 5310923 w 5781300"/>
                    <a:gd name="connsiteY6" fmla="*/ 2367441 h 4606769"/>
                    <a:gd name="connsiteX7" fmla="*/ 4070 w 5781300"/>
                    <a:gd name="connsiteY7" fmla="*/ 4606769 h 4606769"/>
                    <a:gd name="connsiteX8" fmla="*/ 58 w 5781300"/>
                    <a:gd name="connsiteY8" fmla="*/ 3193727 h 4606769"/>
                    <a:gd name="connsiteX9" fmla="*/ 3644048 w 5781300"/>
                    <a:gd name="connsiteY9" fmla="*/ 2276478 h 4606769"/>
                    <a:gd name="connsiteX10" fmla="*/ 575093 w 5781300"/>
                    <a:gd name="connsiteY10" fmla="*/ 1435420 h 4606769"/>
                    <a:gd name="connsiteX11" fmla="*/ 2665052 w 5781300"/>
                    <a:gd name="connsiteY11" fmla="*/ 652301 h 4606769"/>
                    <a:gd name="connsiteX12" fmla="*/ 1340427 w 5781300"/>
                    <a:gd name="connsiteY12" fmla="*/ 450535 h 4606769"/>
                    <a:gd name="connsiteX13" fmla="*/ 2097802 w 5781300"/>
                    <a:gd name="connsiteY13" fmla="*/ 177478 h 4606769"/>
                    <a:gd name="connsiteX14" fmla="*/ 5766012 w 5781300"/>
                    <a:gd name="connsiteY14" fmla="*/ 468 h 4606769"/>
                    <a:gd name="connsiteX15" fmla="*/ 5781300 w 5781300"/>
                    <a:gd name="connsiteY15" fmla="*/ 0 h 4606769"/>
                    <a:gd name="connsiteX0" fmla="*/ 5781300 w 5781300"/>
                    <a:gd name="connsiteY0" fmla="*/ 0 h 4606769"/>
                    <a:gd name="connsiteX1" fmla="*/ 5781300 w 5781300"/>
                    <a:gd name="connsiteY1" fmla="*/ 63847 h 4606769"/>
                    <a:gd name="connsiteX2" fmla="*/ 5545711 w 5781300"/>
                    <a:gd name="connsiteY2" fmla="*/ 73003 h 4606769"/>
                    <a:gd name="connsiteX3" fmla="*/ 2176722 w 5781300"/>
                    <a:gd name="connsiteY3" fmla="*/ 371477 h 4606769"/>
                    <a:gd name="connsiteX4" fmla="*/ 3661670 w 5781300"/>
                    <a:gd name="connsiteY4" fmla="*/ 674849 h 4606769"/>
                    <a:gd name="connsiteX5" fmla="*/ 1863350 w 5781300"/>
                    <a:gd name="connsiteY5" fmla="*/ 1253969 h 4606769"/>
                    <a:gd name="connsiteX6" fmla="*/ 5310923 w 5781300"/>
                    <a:gd name="connsiteY6" fmla="*/ 2367441 h 4606769"/>
                    <a:gd name="connsiteX7" fmla="*/ 4070 w 5781300"/>
                    <a:gd name="connsiteY7" fmla="*/ 4606769 h 4606769"/>
                    <a:gd name="connsiteX8" fmla="*/ 58 w 5781300"/>
                    <a:gd name="connsiteY8" fmla="*/ 3193727 h 4606769"/>
                    <a:gd name="connsiteX9" fmla="*/ 3644048 w 5781300"/>
                    <a:gd name="connsiteY9" fmla="*/ 2276478 h 4606769"/>
                    <a:gd name="connsiteX10" fmla="*/ 575093 w 5781300"/>
                    <a:gd name="connsiteY10" fmla="*/ 1435420 h 4606769"/>
                    <a:gd name="connsiteX11" fmla="*/ 2665052 w 5781300"/>
                    <a:gd name="connsiteY11" fmla="*/ 652301 h 4606769"/>
                    <a:gd name="connsiteX12" fmla="*/ 1340427 w 5781300"/>
                    <a:gd name="connsiteY12" fmla="*/ 450535 h 4606769"/>
                    <a:gd name="connsiteX13" fmla="*/ 2097802 w 5781300"/>
                    <a:gd name="connsiteY13" fmla="*/ 177478 h 4606769"/>
                    <a:gd name="connsiteX14" fmla="*/ 5766012 w 5781300"/>
                    <a:gd name="connsiteY14" fmla="*/ 468 h 4606769"/>
                    <a:gd name="connsiteX15" fmla="*/ 5781300 w 5781300"/>
                    <a:gd name="connsiteY15" fmla="*/ 0 h 4606769"/>
                    <a:gd name="connsiteX0" fmla="*/ 5781300 w 5781300"/>
                    <a:gd name="connsiteY0" fmla="*/ 0 h 4606769"/>
                    <a:gd name="connsiteX1" fmla="*/ 5781300 w 5781300"/>
                    <a:gd name="connsiteY1" fmla="*/ 63847 h 4606769"/>
                    <a:gd name="connsiteX2" fmla="*/ 5545711 w 5781300"/>
                    <a:gd name="connsiteY2" fmla="*/ 73003 h 4606769"/>
                    <a:gd name="connsiteX3" fmla="*/ 2176722 w 5781300"/>
                    <a:gd name="connsiteY3" fmla="*/ 371477 h 4606769"/>
                    <a:gd name="connsiteX4" fmla="*/ 3661670 w 5781300"/>
                    <a:gd name="connsiteY4" fmla="*/ 674849 h 4606769"/>
                    <a:gd name="connsiteX5" fmla="*/ 1863350 w 5781300"/>
                    <a:gd name="connsiteY5" fmla="*/ 1253969 h 4606769"/>
                    <a:gd name="connsiteX6" fmla="*/ 5310923 w 5781300"/>
                    <a:gd name="connsiteY6" fmla="*/ 2367441 h 4606769"/>
                    <a:gd name="connsiteX7" fmla="*/ 4070 w 5781300"/>
                    <a:gd name="connsiteY7" fmla="*/ 4606769 h 4606769"/>
                    <a:gd name="connsiteX8" fmla="*/ 58 w 5781300"/>
                    <a:gd name="connsiteY8" fmla="*/ 3193727 h 4606769"/>
                    <a:gd name="connsiteX9" fmla="*/ 3644048 w 5781300"/>
                    <a:gd name="connsiteY9" fmla="*/ 2276478 h 4606769"/>
                    <a:gd name="connsiteX10" fmla="*/ 575093 w 5781300"/>
                    <a:gd name="connsiteY10" fmla="*/ 1435420 h 4606769"/>
                    <a:gd name="connsiteX11" fmla="*/ 2665052 w 5781300"/>
                    <a:gd name="connsiteY11" fmla="*/ 652301 h 4606769"/>
                    <a:gd name="connsiteX12" fmla="*/ 1340427 w 5781300"/>
                    <a:gd name="connsiteY12" fmla="*/ 450535 h 4606769"/>
                    <a:gd name="connsiteX13" fmla="*/ 2097802 w 5781300"/>
                    <a:gd name="connsiteY13" fmla="*/ 177478 h 4606769"/>
                    <a:gd name="connsiteX14" fmla="*/ 5766012 w 5781300"/>
                    <a:gd name="connsiteY14" fmla="*/ 468 h 4606769"/>
                    <a:gd name="connsiteX15" fmla="*/ 5781300 w 5781300"/>
                    <a:gd name="connsiteY15" fmla="*/ 0 h 4606769"/>
                    <a:gd name="connsiteX0" fmla="*/ 5781300 w 5781300"/>
                    <a:gd name="connsiteY0" fmla="*/ 0 h 4606769"/>
                    <a:gd name="connsiteX1" fmla="*/ 5781300 w 5781300"/>
                    <a:gd name="connsiteY1" fmla="*/ 63847 h 4606769"/>
                    <a:gd name="connsiteX2" fmla="*/ 5545711 w 5781300"/>
                    <a:gd name="connsiteY2" fmla="*/ 73003 h 4606769"/>
                    <a:gd name="connsiteX3" fmla="*/ 2176722 w 5781300"/>
                    <a:gd name="connsiteY3" fmla="*/ 371477 h 4606769"/>
                    <a:gd name="connsiteX4" fmla="*/ 3661670 w 5781300"/>
                    <a:gd name="connsiteY4" fmla="*/ 674849 h 4606769"/>
                    <a:gd name="connsiteX5" fmla="*/ 1863350 w 5781300"/>
                    <a:gd name="connsiteY5" fmla="*/ 1253969 h 4606769"/>
                    <a:gd name="connsiteX6" fmla="*/ 5310923 w 5781300"/>
                    <a:gd name="connsiteY6" fmla="*/ 2367441 h 4606769"/>
                    <a:gd name="connsiteX7" fmla="*/ 4070 w 5781300"/>
                    <a:gd name="connsiteY7" fmla="*/ 4606769 h 4606769"/>
                    <a:gd name="connsiteX8" fmla="*/ 58 w 5781300"/>
                    <a:gd name="connsiteY8" fmla="*/ 3193727 h 4606769"/>
                    <a:gd name="connsiteX9" fmla="*/ 3644048 w 5781300"/>
                    <a:gd name="connsiteY9" fmla="*/ 2276478 h 4606769"/>
                    <a:gd name="connsiteX10" fmla="*/ 575093 w 5781300"/>
                    <a:gd name="connsiteY10" fmla="*/ 1435420 h 4606769"/>
                    <a:gd name="connsiteX11" fmla="*/ 2665052 w 5781300"/>
                    <a:gd name="connsiteY11" fmla="*/ 652301 h 4606769"/>
                    <a:gd name="connsiteX12" fmla="*/ 1340427 w 5781300"/>
                    <a:gd name="connsiteY12" fmla="*/ 450535 h 4606769"/>
                    <a:gd name="connsiteX13" fmla="*/ 2097802 w 5781300"/>
                    <a:gd name="connsiteY13" fmla="*/ 177478 h 4606769"/>
                    <a:gd name="connsiteX14" fmla="*/ 5766012 w 5781300"/>
                    <a:gd name="connsiteY14" fmla="*/ 468 h 4606769"/>
                    <a:gd name="connsiteX15" fmla="*/ 5781300 w 5781300"/>
                    <a:gd name="connsiteY15" fmla="*/ 0 h 4606769"/>
                    <a:gd name="connsiteX0" fmla="*/ 5781300 w 5781300"/>
                    <a:gd name="connsiteY0" fmla="*/ 0 h 4606769"/>
                    <a:gd name="connsiteX1" fmla="*/ 5781300 w 5781300"/>
                    <a:gd name="connsiteY1" fmla="*/ 63847 h 4606769"/>
                    <a:gd name="connsiteX2" fmla="*/ 5545711 w 5781300"/>
                    <a:gd name="connsiteY2" fmla="*/ 73003 h 4606769"/>
                    <a:gd name="connsiteX3" fmla="*/ 2176722 w 5781300"/>
                    <a:gd name="connsiteY3" fmla="*/ 371477 h 4606769"/>
                    <a:gd name="connsiteX4" fmla="*/ 3661670 w 5781300"/>
                    <a:gd name="connsiteY4" fmla="*/ 674849 h 4606769"/>
                    <a:gd name="connsiteX5" fmla="*/ 1863350 w 5781300"/>
                    <a:gd name="connsiteY5" fmla="*/ 1253969 h 4606769"/>
                    <a:gd name="connsiteX6" fmla="*/ 5310923 w 5781300"/>
                    <a:gd name="connsiteY6" fmla="*/ 2367441 h 4606769"/>
                    <a:gd name="connsiteX7" fmla="*/ 4070 w 5781300"/>
                    <a:gd name="connsiteY7" fmla="*/ 4606769 h 4606769"/>
                    <a:gd name="connsiteX8" fmla="*/ 58 w 5781300"/>
                    <a:gd name="connsiteY8" fmla="*/ 3193727 h 4606769"/>
                    <a:gd name="connsiteX9" fmla="*/ 3644048 w 5781300"/>
                    <a:gd name="connsiteY9" fmla="*/ 2276478 h 4606769"/>
                    <a:gd name="connsiteX10" fmla="*/ 575093 w 5781300"/>
                    <a:gd name="connsiteY10" fmla="*/ 1435420 h 4606769"/>
                    <a:gd name="connsiteX11" fmla="*/ 2665052 w 5781300"/>
                    <a:gd name="connsiteY11" fmla="*/ 652301 h 4606769"/>
                    <a:gd name="connsiteX12" fmla="*/ 1340427 w 5781300"/>
                    <a:gd name="connsiteY12" fmla="*/ 450535 h 4606769"/>
                    <a:gd name="connsiteX13" fmla="*/ 2097802 w 5781300"/>
                    <a:gd name="connsiteY13" fmla="*/ 177478 h 4606769"/>
                    <a:gd name="connsiteX14" fmla="*/ 5766012 w 5781300"/>
                    <a:gd name="connsiteY14" fmla="*/ 468 h 4606769"/>
                    <a:gd name="connsiteX15" fmla="*/ 5781300 w 5781300"/>
                    <a:gd name="connsiteY15" fmla="*/ 0 h 4606769"/>
                    <a:gd name="connsiteX0" fmla="*/ 5781300 w 5781300"/>
                    <a:gd name="connsiteY0" fmla="*/ 0 h 4606769"/>
                    <a:gd name="connsiteX1" fmla="*/ 5781300 w 5781300"/>
                    <a:gd name="connsiteY1" fmla="*/ 63847 h 4606769"/>
                    <a:gd name="connsiteX2" fmla="*/ 5545711 w 5781300"/>
                    <a:gd name="connsiteY2" fmla="*/ 73003 h 4606769"/>
                    <a:gd name="connsiteX3" fmla="*/ 2176722 w 5781300"/>
                    <a:gd name="connsiteY3" fmla="*/ 371477 h 4606769"/>
                    <a:gd name="connsiteX4" fmla="*/ 3661670 w 5781300"/>
                    <a:gd name="connsiteY4" fmla="*/ 674849 h 4606769"/>
                    <a:gd name="connsiteX5" fmla="*/ 1863350 w 5781300"/>
                    <a:gd name="connsiteY5" fmla="*/ 1253969 h 4606769"/>
                    <a:gd name="connsiteX6" fmla="*/ 5310923 w 5781300"/>
                    <a:gd name="connsiteY6" fmla="*/ 2367441 h 4606769"/>
                    <a:gd name="connsiteX7" fmla="*/ 4070 w 5781300"/>
                    <a:gd name="connsiteY7" fmla="*/ 4606769 h 4606769"/>
                    <a:gd name="connsiteX8" fmla="*/ 58 w 5781300"/>
                    <a:gd name="connsiteY8" fmla="*/ 3193727 h 4606769"/>
                    <a:gd name="connsiteX9" fmla="*/ 3644048 w 5781300"/>
                    <a:gd name="connsiteY9" fmla="*/ 2276478 h 4606769"/>
                    <a:gd name="connsiteX10" fmla="*/ 575093 w 5781300"/>
                    <a:gd name="connsiteY10" fmla="*/ 1435420 h 4606769"/>
                    <a:gd name="connsiteX11" fmla="*/ 2665052 w 5781300"/>
                    <a:gd name="connsiteY11" fmla="*/ 652301 h 4606769"/>
                    <a:gd name="connsiteX12" fmla="*/ 1340427 w 5781300"/>
                    <a:gd name="connsiteY12" fmla="*/ 450535 h 4606769"/>
                    <a:gd name="connsiteX13" fmla="*/ 2097802 w 5781300"/>
                    <a:gd name="connsiteY13" fmla="*/ 177478 h 4606769"/>
                    <a:gd name="connsiteX14" fmla="*/ 5766012 w 5781300"/>
                    <a:gd name="connsiteY14" fmla="*/ 468 h 4606769"/>
                    <a:gd name="connsiteX15" fmla="*/ 5781300 w 5781300"/>
                    <a:gd name="connsiteY15" fmla="*/ 0 h 4606769"/>
                    <a:gd name="connsiteX0" fmla="*/ 5781300 w 5781300"/>
                    <a:gd name="connsiteY0" fmla="*/ 0 h 4606769"/>
                    <a:gd name="connsiteX1" fmla="*/ 5781300 w 5781300"/>
                    <a:gd name="connsiteY1" fmla="*/ 63847 h 4606769"/>
                    <a:gd name="connsiteX2" fmla="*/ 5545711 w 5781300"/>
                    <a:gd name="connsiteY2" fmla="*/ 73003 h 4606769"/>
                    <a:gd name="connsiteX3" fmla="*/ 2176722 w 5781300"/>
                    <a:gd name="connsiteY3" fmla="*/ 371477 h 4606769"/>
                    <a:gd name="connsiteX4" fmla="*/ 3661670 w 5781300"/>
                    <a:gd name="connsiteY4" fmla="*/ 674849 h 4606769"/>
                    <a:gd name="connsiteX5" fmla="*/ 1863350 w 5781300"/>
                    <a:gd name="connsiteY5" fmla="*/ 1253969 h 4606769"/>
                    <a:gd name="connsiteX6" fmla="*/ 5310923 w 5781300"/>
                    <a:gd name="connsiteY6" fmla="*/ 2367441 h 4606769"/>
                    <a:gd name="connsiteX7" fmla="*/ 4070 w 5781300"/>
                    <a:gd name="connsiteY7" fmla="*/ 4606769 h 4606769"/>
                    <a:gd name="connsiteX8" fmla="*/ 58 w 5781300"/>
                    <a:gd name="connsiteY8" fmla="*/ 3193727 h 4606769"/>
                    <a:gd name="connsiteX9" fmla="*/ 3644048 w 5781300"/>
                    <a:gd name="connsiteY9" fmla="*/ 2276478 h 4606769"/>
                    <a:gd name="connsiteX10" fmla="*/ 575093 w 5781300"/>
                    <a:gd name="connsiteY10" fmla="*/ 1435420 h 4606769"/>
                    <a:gd name="connsiteX11" fmla="*/ 2665052 w 5781300"/>
                    <a:gd name="connsiteY11" fmla="*/ 652301 h 4606769"/>
                    <a:gd name="connsiteX12" fmla="*/ 1340427 w 5781300"/>
                    <a:gd name="connsiteY12" fmla="*/ 450535 h 4606769"/>
                    <a:gd name="connsiteX13" fmla="*/ 2097802 w 5781300"/>
                    <a:gd name="connsiteY13" fmla="*/ 177478 h 4606769"/>
                    <a:gd name="connsiteX14" fmla="*/ 5766012 w 5781300"/>
                    <a:gd name="connsiteY14" fmla="*/ 468 h 4606769"/>
                    <a:gd name="connsiteX15" fmla="*/ 5781300 w 5781300"/>
                    <a:gd name="connsiteY15" fmla="*/ 0 h 4606769"/>
                    <a:gd name="connsiteX0" fmla="*/ 5781300 w 5781300"/>
                    <a:gd name="connsiteY0" fmla="*/ 0 h 4606769"/>
                    <a:gd name="connsiteX1" fmla="*/ 5781300 w 5781300"/>
                    <a:gd name="connsiteY1" fmla="*/ 63847 h 4606769"/>
                    <a:gd name="connsiteX2" fmla="*/ 5545711 w 5781300"/>
                    <a:gd name="connsiteY2" fmla="*/ 73003 h 4606769"/>
                    <a:gd name="connsiteX3" fmla="*/ 2176722 w 5781300"/>
                    <a:gd name="connsiteY3" fmla="*/ 371477 h 4606769"/>
                    <a:gd name="connsiteX4" fmla="*/ 3661670 w 5781300"/>
                    <a:gd name="connsiteY4" fmla="*/ 674849 h 4606769"/>
                    <a:gd name="connsiteX5" fmla="*/ 1863350 w 5781300"/>
                    <a:gd name="connsiteY5" fmla="*/ 1253969 h 4606769"/>
                    <a:gd name="connsiteX6" fmla="*/ 5310923 w 5781300"/>
                    <a:gd name="connsiteY6" fmla="*/ 2367441 h 4606769"/>
                    <a:gd name="connsiteX7" fmla="*/ 4070 w 5781300"/>
                    <a:gd name="connsiteY7" fmla="*/ 4606769 h 4606769"/>
                    <a:gd name="connsiteX8" fmla="*/ 58 w 5781300"/>
                    <a:gd name="connsiteY8" fmla="*/ 3193727 h 4606769"/>
                    <a:gd name="connsiteX9" fmla="*/ 3644048 w 5781300"/>
                    <a:gd name="connsiteY9" fmla="*/ 2276478 h 4606769"/>
                    <a:gd name="connsiteX10" fmla="*/ 575093 w 5781300"/>
                    <a:gd name="connsiteY10" fmla="*/ 1435420 h 4606769"/>
                    <a:gd name="connsiteX11" fmla="*/ 2665052 w 5781300"/>
                    <a:gd name="connsiteY11" fmla="*/ 652301 h 4606769"/>
                    <a:gd name="connsiteX12" fmla="*/ 1340427 w 5781300"/>
                    <a:gd name="connsiteY12" fmla="*/ 450535 h 4606769"/>
                    <a:gd name="connsiteX13" fmla="*/ 2097802 w 5781300"/>
                    <a:gd name="connsiteY13" fmla="*/ 177478 h 4606769"/>
                    <a:gd name="connsiteX14" fmla="*/ 5766012 w 5781300"/>
                    <a:gd name="connsiteY14" fmla="*/ 468 h 4606769"/>
                    <a:gd name="connsiteX15" fmla="*/ 5781300 w 5781300"/>
                    <a:gd name="connsiteY15" fmla="*/ 0 h 4606769"/>
                    <a:gd name="connsiteX0" fmla="*/ 5781300 w 5781300"/>
                    <a:gd name="connsiteY0" fmla="*/ 0 h 4606769"/>
                    <a:gd name="connsiteX1" fmla="*/ 5781300 w 5781300"/>
                    <a:gd name="connsiteY1" fmla="*/ 63847 h 4606769"/>
                    <a:gd name="connsiteX2" fmla="*/ 5545711 w 5781300"/>
                    <a:gd name="connsiteY2" fmla="*/ 73003 h 4606769"/>
                    <a:gd name="connsiteX3" fmla="*/ 2176722 w 5781300"/>
                    <a:gd name="connsiteY3" fmla="*/ 371477 h 4606769"/>
                    <a:gd name="connsiteX4" fmla="*/ 3661670 w 5781300"/>
                    <a:gd name="connsiteY4" fmla="*/ 674849 h 4606769"/>
                    <a:gd name="connsiteX5" fmla="*/ 1863350 w 5781300"/>
                    <a:gd name="connsiteY5" fmla="*/ 1253969 h 4606769"/>
                    <a:gd name="connsiteX6" fmla="*/ 5310923 w 5781300"/>
                    <a:gd name="connsiteY6" fmla="*/ 2367441 h 4606769"/>
                    <a:gd name="connsiteX7" fmla="*/ 4070 w 5781300"/>
                    <a:gd name="connsiteY7" fmla="*/ 4606769 h 4606769"/>
                    <a:gd name="connsiteX8" fmla="*/ 58 w 5781300"/>
                    <a:gd name="connsiteY8" fmla="*/ 3193727 h 4606769"/>
                    <a:gd name="connsiteX9" fmla="*/ 3644048 w 5781300"/>
                    <a:gd name="connsiteY9" fmla="*/ 2276478 h 4606769"/>
                    <a:gd name="connsiteX10" fmla="*/ 575093 w 5781300"/>
                    <a:gd name="connsiteY10" fmla="*/ 1435420 h 4606769"/>
                    <a:gd name="connsiteX11" fmla="*/ 2665052 w 5781300"/>
                    <a:gd name="connsiteY11" fmla="*/ 652301 h 4606769"/>
                    <a:gd name="connsiteX12" fmla="*/ 1340427 w 5781300"/>
                    <a:gd name="connsiteY12" fmla="*/ 450535 h 4606769"/>
                    <a:gd name="connsiteX13" fmla="*/ 2097802 w 5781300"/>
                    <a:gd name="connsiteY13" fmla="*/ 177478 h 4606769"/>
                    <a:gd name="connsiteX14" fmla="*/ 5766012 w 5781300"/>
                    <a:gd name="connsiteY14" fmla="*/ 468 h 4606769"/>
                    <a:gd name="connsiteX15" fmla="*/ 5781300 w 5781300"/>
                    <a:gd name="connsiteY15" fmla="*/ 0 h 4606769"/>
                    <a:gd name="connsiteX0" fmla="*/ 5781300 w 5781300"/>
                    <a:gd name="connsiteY0" fmla="*/ 0 h 4606769"/>
                    <a:gd name="connsiteX1" fmla="*/ 5781300 w 5781300"/>
                    <a:gd name="connsiteY1" fmla="*/ 63847 h 4606769"/>
                    <a:gd name="connsiteX2" fmla="*/ 5545711 w 5781300"/>
                    <a:gd name="connsiteY2" fmla="*/ 73003 h 4606769"/>
                    <a:gd name="connsiteX3" fmla="*/ 2176722 w 5781300"/>
                    <a:gd name="connsiteY3" fmla="*/ 371477 h 4606769"/>
                    <a:gd name="connsiteX4" fmla="*/ 3661670 w 5781300"/>
                    <a:gd name="connsiteY4" fmla="*/ 674849 h 4606769"/>
                    <a:gd name="connsiteX5" fmla="*/ 1863350 w 5781300"/>
                    <a:gd name="connsiteY5" fmla="*/ 1253969 h 4606769"/>
                    <a:gd name="connsiteX6" fmla="*/ 5310923 w 5781300"/>
                    <a:gd name="connsiteY6" fmla="*/ 2367441 h 4606769"/>
                    <a:gd name="connsiteX7" fmla="*/ 4070 w 5781300"/>
                    <a:gd name="connsiteY7" fmla="*/ 4606769 h 4606769"/>
                    <a:gd name="connsiteX8" fmla="*/ 58 w 5781300"/>
                    <a:gd name="connsiteY8" fmla="*/ 3193727 h 4606769"/>
                    <a:gd name="connsiteX9" fmla="*/ 3644048 w 5781300"/>
                    <a:gd name="connsiteY9" fmla="*/ 2276478 h 4606769"/>
                    <a:gd name="connsiteX10" fmla="*/ 575093 w 5781300"/>
                    <a:gd name="connsiteY10" fmla="*/ 1435420 h 4606769"/>
                    <a:gd name="connsiteX11" fmla="*/ 2665052 w 5781300"/>
                    <a:gd name="connsiteY11" fmla="*/ 652301 h 4606769"/>
                    <a:gd name="connsiteX12" fmla="*/ 1340427 w 5781300"/>
                    <a:gd name="connsiteY12" fmla="*/ 450535 h 4606769"/>
                    <a:gd name="connsiteX13" fmla="*/ 2097802 w 5781300"/>
                    <a:gd name="connsiteY13" fmla="*/ 177478 h 4606769"/>
                    <a:gd name="connsiteX14" fmla="*/ 5766012 w 5781300"/>
                    <a:gd name="connsiteY14" fmla="*/ 468 h 4606769"/>
                    <a:gd name="connsiteX15" fmla="*/ 5781300 w 5781300"/>
                    <a:gd name="connsiteY15" fmla="*/ 0 h 4606769"/>
                    <a:gd name="connsiteX0" fmla="*/ 5781300 w 5781300"/>
                    <a:gd name="connsiteY0" fmla="*/ 0 h 4606769"/>
                    <a:gd name="connsiteX1" fmla="*/ 5781300 w 5781300"/>
                    <a:gd name="connsiteY1" fmla="*/ 63847 h 4606769"/>
                    <a:gd name="connsiteX2" fmla="*/ 5545711 w 5781300"/>
                    <a:gd name="connsiteY2" fmla="*/ 73003 h 4606769"/>
                    <a:gd name="connsiteX3" fmla="*/ 2176722 w 5781300"/>
                    <a:gd name="connsiteY3" fmla="*/ 371477 h 4606769"/>
                    <a:gd name="connsiteX4" fmla="*/ 3661670 w 5781300"/>
                    <a:gd name="connsiteY4" fmla="*/ 674849 h 4606769"/>
                    <a:gd name="connsiteX5" fmla="*/ 1863350 w 5781300"/>
                    <a:gd name="connsiteY5" fmla="*/ 1253969 h 4606769"/>
                    <a:gd name="connsiteX6" fmla="*/ 5310923 w 5781300"/>
                    <a:gd name="connsiteY6" fmla="*/ 2367441 h 4606769"/>
                    <a:gd name="connsiteX7" fmla="*/ 4070 w 5781300"/>
                    <a:gd name="connsiteY7" fmla="*/ 4606769 h 4606769"/>
                    <a:gd name="connsiteX8" fmla="*/ 58 w 5781300"/>
                    <a:gd name="connsiteY8" fmla="*/ 3193727 h 4606769"/>
                    <a:gd name="connsiteX9" fmla="*/ 3644048 w 5781300"/>
                    <a:gd name="connsiteY9" fmla="*/ 2276478 h 4606769"/>
                    <a:gd name="connsiteX10" fmla="*/ 575093 w 5781300"/>
                    <a:gd name="connsiteY10" fmla="*/ 1435420 h 4606769"/>
                    <a:gd name="connsiteX11" fmla="*/ 2665052 w 5781300"/>
                    <a:gd name="connsiteY11" fmla="*/ 652301 h 4606769"/>
                    <a:gd name="connsiteX12" fmla="*/ 1340427 w 5781300"/>
                    <a:gd name="connsiteY12" fmla="*/ 450535 h 4606769"/>
                    <a:gd name="connsiteX13" fmla="*/ 2097802 w 5781300"/>
                    <a:gd name="connsiteY13" fmla="*/ 177478 h 4606769"/>
                    <a:gd name="connsiteX14" fmla="*/ 5766012 w 5781300"/>
                    <a:gd name="connsiteY14" fmla="*/ 468 h 4606769"/>
                    <a:gd name="connsiteX15" fmla="*/ 5781300 w 5781300"/>
                    <a:gd name="connsiteY15" fmla="*/ 0 h 4606769"/>
                    <a:gd name="connsiteX0" fmla="*/ 5781300 w 5781300"/>
                    <a:gd name="connsiteY0" fmla="*/ 0 h 4606769"/>
                    <a:gd name="connsiteX1" fmla="*/ 5781300 w 5781300"/>
                    <a:gd name="connsiteY1" fmla="*/ 63847 h 4606769"/>
                    <a:gd name="connsiteX2" fmla="*/ 5545711 w 5781300"/>
                    <a:gd name="connsiteY2" fmla="*/ 73003 h 4606769"/>
                    <a:gd name="connsiteX3" fmla="*/ 2176722 w 5781300"/>
                    <a:gd name="connsiteY3" fmla="*/ 371477 h 4606769"/>
                    <a:gd name="connsiteX4" fmla="*/ 3661670 w 5781300"/>
                    <a:gd name="connsiteY4" fmla="*/ 674849 h 4606769"/>
                    <a:gd name="connsiteX5" fmla="*/ 1863350 w 5781300"/>
                    <a:gd name="connsiteY5" fmla="*/ 1253969 h 4606769"/>
                    <a:gd name="connsiteX6" fmla="*/ 5310923 w 5781300"/>
                    <a:gd name="connsiteY6" fmla="*/ 2367441 h 4606769"/>
                    <a:gd name="connsiteX7" fmla="*/ 4070 w 5781300"/>
                    <a:gd name="connsiteY7" fmla="*/ 4606769 h 4606769"/>
                    <a:gd name="connsiteX8" fmla="*/ 58 w 5781300"/>
                    <a:gd name="connsiteY8" fmla="*/ 3193727 h 4606769"/>
                    <a:gd name="connsiteX9" fmla="*/ 3644048 w 5781300"/>
                    <a:gd name="connsiteY9" fmla="*/ 2276478 h 4606769"/>
                    <a:gd name="connsiteX10" fmla="*/ 575093 w 5781300"/>
                    <a:gd name="connsiteY10" fmla="*/ 1435420 h 4606769"/>
                    <a:gd name="connsiteX11" fmla="*/ 2665052 w 5781300"/>
                    <a:gd name="connsiteY11" fmla="*/ 652301 h 4606769"/>
                    <a:gd name="connsiteX12" fmla="*/ 1340427 w 5781300"/>
                    <a:gd name="connsiteY12" fmla="*/ 450535 h 4606769"/>
                    <a:gd name="connsiteX13" fmla="*/ 2097802 w 5781300"/>
                    <a:gd name="connsiteY13" fmla="*/ 177478 h 4606769"/>
                    <a:gd name="connsiteX14" fmla="*/ 5766012 w 5781300"/>
                    <a:gd name="connsiteY14" fmla="*/ 468 h 4606769"/>
                    <a:gd name="connsiteX15" fmla="*/ 5781300 w 5781300"/>
                    <a:gd name="connsiteY15" fmla="*/ 0 h 4606769"/>
                    <a:gd name="connsiteX0" fmla="*/ 5781300 w 5781300"/>
                    <a:gd name="connsiteY0" fmla="*/ 0 h 4606769"/>
                    <a:gd name="connsiteX1" fmla="*/ 5781300 w 5781300"/>
                    <a:gd name="connsiteY1" fmla="*/ 63847 h 4606769"/>
                    <a:gd name="connsiteX2" fmla="*/ 5545711 w 5781300"/>
                    <a:gd name="connsiteY2" fmla="*/ 73003 h 4606769"/>
                    <a:gd name="connsiteX3" fmla="*/ 2176722 w 5781300"/>
                    <a:gd name="connsiteY3" fmla="*/ 371477 h 4606769"/>
                    <a:gd name="connsiteX4" fmla="*/ 3661670 w 5781300"/>
                    <a:gd name="connsiteY4" fmla="*/ 674849 h 4606769"/>
                    <a:gd name="connsiteX5" fmla="*/ 1863350 w 5781300"/>
                    <a:gd name="connsiteY5" fmla="*/ 1253969 h 4606769"/>
                    <a:gd name="connsiteX6" fmla="*/ 5310923 w 5781300"/>
                    <a:gd name="connsiteY6" fmla="*/ 2367441 h 4606769"/>
                    <a:gd name="connsiteX7" fmla="*/ 4070 w 5781300"/>
                    <a:gd name="connsiteY7" fmla="*/ 4606769 h 4606769"/>
                    <a:gd name="connsiteX8" fmla="*/ 58 w 5781300"/>
                    <a:gd name="connsiteY8" fmla="*/ 3193727 h 4606769"/>
                    <a:gd name="connsiteX9" fmla="*/ 3644048 w 5781300"/>
                    <a:gd name="connsiteY9" fmla="*/ 2276478 h 4606769"/>
                    <a:gd name="connsiteX10" fmla="*/ 575093 w 5781300"/>
                    <a:gd name="connsiteY10" fmla="*/ 1435420 h 4606769"/>
                    <a:gd name="connsiteX11" fmla="*/ 2665052 w 5781300"/>
                    <a:gd name="connsiteY11" fmla="*/ 652301 h 4606769"/>
                    <a:gd name="connsiteX12" fmla="*/ 1340427 w 5781300"/>
                    <a:gd name="connsiteY12" fmla="*/ 450535 h 4606769"/>
                    <a:gd name="connsiteX13" fmla="*/ 2097802 w 5781300"/>
                    <a:gd name="connsiteY13" fmla="*/ 177478 h 4606769"/>
                    <a:gd name="connsiteX14" fmla="*/ 5766012 w 5781300"/>
                    <a:gd name="connsiteY14" fmla="*/ 468 h 4606769"/>
                    <a:gd name="connsiteX15" fmla="*/ 5781300 w 5781300"/>
                    <a:gd name="connsiteY15" fmla="*/ 0 h 4606769"/>
                    <a:gd name="connsiteX0" fmla="*/ 5781300 w 5781300"/>
                    <a:gd name="connsiteY0" fmla="*/ 0 h 4606769"/>
                    <a:gd name="connsiteX1" fmla="*/ 5781300 w 5781300"/>
                    <a:gd name="connsiteY1" fmla="*/ 63847 h 4606769"/>
                    <a:gd name="connsiteX2" fmla="*/ 5545711 w 5781300"/>
                    <a:gd name="connsiteY2" fmla="*/ 73003 h 4606769"/>
                    <a:gd name="connsiteX3" fmla="*/ 2176722 w 5781300"/>
                    <a:gd name="connsiteY3" fmla="*/ 371477 h 4606769"/>
                    <a:gd name="connsiteX4" fmla="*/ 3661670 w 5781300"/>
                    <a:gd name="connsiteY4" fmla="*/ 674849 h 4606769"/>
                    <a:gd name="connsiteX5" fmla="*/ 1863350 w 5781300"/>
                    <a:gd name="connsiteY5" fmla="*/ 1253969 h 4606769"/>
                    <a:gd name="connsiteX6" fmla="*/ 5310923 w 5781300"/>
                    <a:gd name="connsiteY6" fmla="*/ 2367441 h 4606769"/>
                    <a:gd name="connsiteX7" fmla="*/ 4070 w 5781300"/>
                    <a:gd name="connsiteY7" fmla="*/ 4606769 h 4606769"/>
                    <a:gd name="connsiteX8" fmla="*/ 58 w 5781300"/>
                    <a:gd name="connsiteY8" fmla="*/ 3193727 h 4606769"/>
                    <a:gd name="connsiteX9" fmla="*/ 3644048 w 5781300"/>
                    <a:gd name="connsiteY9" fmla="*/ 2276478 h 4606769"/>
                    <a:gd name="connsiteX10" fmla="*/ 575093 w 5781300"/>
                    <a:gd name="connsiteY10" fmla="*/ 1435420 h 4606769"/>
                    <a:gd name="connsiteX11" fmla="*/ 2665052 w 5781300"/>
                    <a:gd name="connsiteY11" fmla="*/ 652301 h 4606769"/>
                    <a:gd name="connsiteX12" fmla="*/ 1340427 w 5781300"/>
                    <a:gd name="connsiteY12" fmla="*/ 450535 h 4606769"/>
                    <a:gd name="connsiteX13" fmla="*/ 2097802 w 5781300"/>
                    <a:gd name="connsiteY13" fmla="*/ 177478 h 4606769"/>
                    <a:gd name="connsiteX14" fmla="*/ 5766012 w 5781300"/>
                    <a:gd name="connsiteY14" fmla="*/ 468 h 4606769"/>
                    <a:gd name="connsiteX15" fmla="*/ 5781300 w 5781300"/>
                    <a:gd name="connsiteY15" fmla="*/ 0 h 4606769"/>
                    <a:gd name="connsiteX0" fmla="*/ 5781300 w 5781300"/>
                    <a:gd name="connsiteY0" fmla="*/ 0 h 4606769"/>
                    <a:gd name="connsiteX1" fmla="*/ 5781300 w 5781300"/>
                    <a:gd name="connsiteY1" fmla="*/ 63847 h 4606769"/>
                    <a:gd name="connsiteX2" fmla="*/ 5545711 w 5781300"/>
                    <a:gd name="connsiteY2" fmla="*/ 73003 h 4606769"/>
                    <a:gd name="connsiteX3" fmla="*/ 2176722 w 5781300"/>
                    <a:gd name="connsiteY3" fmla="*/ 371477 h 4606769"/>
                    <a:gd name="connsiteX4" fmla="*/ 3661670 w 5781300"/>
                    <a:gd name="connsiteY4" fmla="*/ 674849 h 4606769"/>
                    <a:gd name="connsiteX5" fmla="*/ 1863350 w 5781300"/>
                    <a:gd name="connsiteY5" fmla="*/ 1253969 h 4606769"/>
                    <a:gd name="connsiteX6" fmla="*/ 5310923 w 5781300"/>
                    <a:gd name="connsiteY6" fmla="*/ 2367441 h 4606769"/>
                    <a:gd name="connsiteX7" fmla="*/ 4070 w 5781300"/>
                    <a:gd name="connsiteY7" fmla="*/ 4606769 h 4606769"/>
                    <a:gd name="connsiteX8" fmla="*/ 58 w 5781300"/>
                    <a:gd name="connsiteY8" fmla="*/ 3193727 h 4606769"/>
                    <a:gd name="connsiteX9" fmla="*/ 3644048 w 5781300"/>
                    <a:gd name="connsiteY9" fmla="*/ 2276478 h 4606769"/>
                    <a:gd name="connsiteX10" fmla="*/ 575093 w 5781300"/>
                    <a:gd name="connsiteY10" fmla="*/ 1435420 h 4606769"/>
                    <a:gd name="connsiteX11" fmla="*/ 2665052 w 5781300"/>
                    <a:gd name="connsiteY11" fmla="*/ 652301 h 4606769"/>
                    <a:gd name="connsiteX12" fmla="*/ 1340427 w 5781300"/>
                    <a:gd name="connsiteY12" fmla="*/ 450535 h 4606769"/>
                    <a:gd name="connsiteX13" fmla="*/ 2097802 w 5781300"/>
                    <a:gd name="connsiteY13" fmla="*/ 177478 h 4606769"/>
                    <a:gd name="connsiteX14" fmla="*/ 5766012 w 5781300"/>
                    <a:gd name="connsiteY14" fmla="*/ 468 h 4606769"/>
                    <a:gd name="connsiteX15" fmla="*/ 5781300 w 5781300"/>
                    <a:gd name="connsiteY15" fmla="*/ 0 h 4606769"/>
                    <a:gd name="connsiteX0" fmla="*/ 5781300 w 5781300"/>
                    <a:gd name="connsiteY0" fmla="*/ 0 h 4606769"/>
                    <a:gd name="connsiteX1" fmla="*/ 5781300 w 5781300"/>
                    <a:gd name="connsiteY1" fmla="*/ 63847 h 4606769"/>
                    <a:gd name="connsiteX2" fmla="*/ 5545711 w 5781300"/>
                    <a:gd name="connsiteY2" fmla="*/ 73003 h 4606769"/>
                    <a:gd name="connsiteX3" fmla="*/ 2176722 w 5781300"/>
                    <a:gd name="connsiteY3" fmla="*/ 371477 h 4606769"/>
                    <a:gd name="connsiteX4" fmla="*/ 3661670 w 5781300"/>
                    <a:gd name="connsiteY4" fmla="*/ 674849 h 4606769"/>
                    <a:gd name="connsiteX5" fmla="*/ 1863350 w 5781300"/>
                    <a:gd name="connsiteY5" fmla="*/ 1253969 h 4606769"/>
                    <a:gd name="connsiteX6" fmla="*/ 5310923 w 5781300"/>
                    <a:gd name="connsiteY6" fmla="*/ 2367441 h 4606769"/>
                    <a:gd name="connsiteX7" fmla="*/ 4070 w 5781300"/>
                    <a:gd name="connsiteY7" fmla="*/ 4606769 h 4606769"/>
                    <a:gd name="connsiteX8" fmla="*/ 58 w 5781300"/>
                    <a:gd name="connsiteY8" fmla="*/ 3193727 h 4606769"/>
                    <a:gd name="connsiteX9" fmla="*/ 3644048 w 5781300"/>
                    <a:gd name="connsiteY9" fmla="*/ 2276478 h 4606769"/>
                    <a:gd name="connsiteX10" fmla="*/ 575093 w 5781300"/>
                    <a:gd name="connsiteY10" fmla="*/ 1435420 h 4606769"/>
                    <a:gd name="connsiteX11" fmla="*/ 2665052 w 5781300"/>
                    <a:gd name="connsiteY11" fmla="*/ 652301 h 4606769"/>
                    <a:gd name="connsiteX12" fmla="*/ 1340427 w 5781300"/>
                    <a:gd name="connsiteY12" fmla="*/ 450535 h 4606769"/>
                    <a:gd name="connsiteX13" fmla="*/ 2097802 w 5781300"/>
                    <a:gd name="connsiteY13" fmla="*/ 177478 h 4606769"/>
                    <a:gd name="connsiteX14" fmla="*/ 5766012 w 5781300"/>
                    <a:gd name="connsiteY14" fmla="*/ 468 h 4606769"/>
                    <a:gd name="connsiteX15" fmla="*/ 5781300 w 5781300"/>
                    <a:gd name="connsiteY15" fmla="*/ 0 h 4606769"/>
                    <a:gd name="connsiteX0" fmla="*/ 5781300 w 5781300"/>
                    <a:gd name="connsiteY0" fmla="*/ 0 h 4606769"/>
                    <a:gd name="connsiteX1" fmla="*/ 5781300 w 5781300"/>
                    <a:gd name="connsiteY1" fmla="*/ 63847 h 4606769"/>
                    <a:gd name="connsiteX2" fmla="*/ 5545711 w 5781300"/>
                    <a:gd name="connsiteY2" fmla="*/ 73003 h 4606769"/>
                    <a:gd name="connsiteX3" fmla="*/ 2176722 w 5781300"/>
                    <a:gd name="connsiteY3" fmla="*/ 371477 h 4606769"/>
                    <a:gd name="connsiteX4" fmla="*/ 3661670 w 5781300"/>
                    <a:gd name="connsiteY4" fmla="*/ 674849 h 4606769"/>
                    <a:gd name="connsiteX5" fmla="*/ 1863350 w 5781300"/>
                    <a:gd name="connsiteY5" fmla="*/ 1253969 h 4606769"/>
                    <a:gd name="connsiteX6" fmla="*/ 5310923 w 5781300"/>
                    <a:gd name="connsiteY6" fmla="*/ 2367441 h 4606769"/>
                    <a:gd name="connsiteX7" fmla="*/ 4070 w 5781300"/>
                    <a:gd name="connsiteY7" fmla="*/ 4606769 h 4606769"/>
                    <a:gd name="connsiteX8" fmla="*/ 58 w 5781300"/>
                    <a:gd name="connsiteY8" fmla="*/ 3193727 h 4606769"/>
                    <a:gd name="connsiteX9" fmla="*/ 3644048 w 5781300"/>
                    <a:gd name="connsiteY9" fmla="*/ 2276478 h 4606769"/>
                    <a:gd name="connsiteX10" fmla="*/ 575093 w 5781300"/>
                    <a:gd name="connsiteY10" fmla="*/ 1435420 h 4606769"/>
                    <a:gd name="connsiteX11" fmla="*/ 2665052 w 5781300"/>
                    <a:gd name="connsiteY11" fmla="*/ 652301 h 4606769"/>
                    <a:gd name="connsiteX12" fmla="*/ 1340427 w 5781300"/>
                    <a:gd name="connsiteY12" fmla="*/ 450535 h 4606769"/>
                    <a:gd name="connsiteX13" fmla="*/ 2097802 w 5781300"/>
                    <a:gd name="connsiteY13" fmla="*/ 177478 h 4606769"/>
                    <a:gd name="connsiteX14" fmla="*/ 5766012 w 5781300"/>
                    <a:gd name="connsiteY14" fmla="*/ 468 h 4606769"/>
                    <a:gd name="connsiteX15" fmla="*/ 5781300 w 5781300"/>
                    <a:gd name="connsiteY15" fmla="*/ 0 h 4606769"/>
                    <a:gd name="connsiteX0" fmla="*/ 5781300 w 5781300"/>
                    <a:gd name="connsiteY0" fmla="*/ 0 h 4606769"/>
                    <a:gd name="connsiteX1" fmla="*/ 5781300 w 5781300"/>
                    <a:gd name="connsiteY1" fmla="*/ 63847 h 4606769"/>
                    <a:gd name="connsiteX2" fmla="*/ 5545711 w 5781300"/>
                    <a:gd name="connsiteY2" fmla="*/ 73003 h 4606769"/>
                    <a:gd name="connsiteX3" fmla="*/ 2176722 w 5781300"/>
                    <a:gd name="connsiteY3" fmla="*/ 371477 h 4606769"/>
                    <a:gd name="connsiteX4" fmla="*/ 3661670 w 5781300"/>
                    <a:gd name="connsiteY4" fmla="*/ 674849 h 4606769"/>
                    <a:gd name="connsiteX5" fmla="*/ 1863350 w 5781300"/>
                    <a:gd name="connsiteY5" fmla="*/ 1253969 h 4606769"/>
                    <a:gd name="connsiteX6" fmla="*/ 5310923 w 5781300"/>
                    <a:gd name="connsiteY6" fmla="*/ 2367441 h 4606769"/>
                    <a:gd name="connsiteX7" fmla="*/ 4070 w 5781300"/>
                    <a:gd name="connsiteY7" fmla="*/ 4606769 h 4606769"/>
                    <a:gd name="connsiteX8" fmla="*/ 58 w 5781300"/>
                    <a:gd name="connsiteY8" fmla="*/ 3193727 h 4606769"/>
                    <a:gd name="connsiteX9" fmla="*/ 3644048 w 5781300"/>
                    <a:gd name="connsiteY9" fmla="*/ 2276478 h 4606769"/>
                    <a:gd name="connsiteX10" fmla="*/ 575093 w 5781300"/>
                    <a:gd name="connsiteY10" fmla="*/ 1435420 h 4606769"/>
                    <a:gd name="connsiteX11" fmla="*/ 2665052 w 5781300"/>
                    <a:gd name="connsiteY11" fmla="*/ 652301 h 4606769"/>
                    <a:gd name="connsiteX12" fmla="*/ 1340427 w 5781300"/>
                    <a:gd name="connsiteY12" fmla="*/ 450535 h 4606769"/>
                    <a:gd name="connsiteX13" fmla="*/ 2097802 w 5781300"/>
                    <a:gd name="connsiteY13" fmla="*/ 177478 h 4606769"/>
                    <a:gd name="connsiteX14" fmla="*/ 5766012 w 5781300"/>
                    <a:gd name="connsiteY14" fmla="*/ 468 h 4606769"/>
                    <a:gd name="connsiteX15" fmla="*/ 5781300 w 5781300"/>
                    <a:gd name="connsiteY15" fmla="*/ 0 h 4606769"/>
                    <a:gd name="connsiteX0" fmla="*/ 5781300 w 5781300"/>
                    <a:gd name="connsiteY0" fmla="*/ 0 h 4606769"/>
                    <a:gd name="connsiteX1" fmla="*/ 5781300 w 5781300"/>
                    <a:gd name="connsiteY1" fmla="*/ 63847 h 4606769"/>
                    <a:gd name="connsiteX2" fmla="*/ 5545711 w 5781300"/>
                    <a:gd name="connsiteY2" fmla="*/ 73003 h 4606769"/>
                    <a:gd name="connsiteX3" fmla="*/ 2176722 w 5781300"/>
                    <a:gd name="connsiteY3" fmla="*/ 371477 h 4606769"/>
                    <a:gd name="connsiteX4" fmla="*/ 3661670 w 5781300"/>
                    <a:gd name="connsiteY4" fmla="*/ 674849 h 4606769"/>
                    <a:gd name="connsiteX5" fmla="*/ 1863350 w 5781300"/>
                    <a:gd name="connsiteY5" fmla="*/ 1253969 h 4606769"/>
                    <a:gd name="connsiteX6" fmla="*/ 5310923 w 5781300"/>
                    <a:gd name="connsiteY6" fmla="*/ 2367441 h 4606769"/>
                    <a:gd name="connsiteX7" fmla="*/ 4070 w 5781300"/>
                    <a:gd name="connsiteY7" fmla="*/ 4606769 h 4606769"/>
                    <a:gd name="connsiteX8" fmla="*/ 58 w 5781300"/>
                    <a:gd name="connsiteY8" fmla="*/ 3193727 h 4606769"/>
                    <a:gd name="connsiteX9" fmla="*/ 3644048 w 5781300"/>
                    <a:gd name="connsiteY9" fmla="*/ 2276478 h 4606769"/>
                    <a:gd name="connsiteX10" fmla="*/ 575093 w 5781300"/>
                    <a:gd name="connsiteY10" fmla="*/ 1435420 h 4606769"/>
                    <a:gd name="connsiteX11" fmla="*/ 2665052 w 5781300"/>
                    <a:gd name="connsiteY11" fmla="*/ 652301 h 4606769"/>
                    <a:gd name="connsiteX12" fmla="*/ 1340427 w 5781300"/>
                    <a:gd name="connsiteY12" fmla="*/ 450535 h 4606769"/>
                    <a:gd name="connsiteX13" fmla="*/ 2097802 w 5781300"/>
                    <a:gd name="connsiteY13" fmla="*/ 177478 h 4606769"/>
                    <a:gd name="connsiteX14" fmla="*/ 5766012 w 5781300"/>
                    <a:gd name="connsiteY14" fmla="*/ 468 h 4606769"/>
                    <a:gd name="connsiteX15" fmla="*/ 5781300 w 5781300"/>
                    <a:gd name="connsiteY15" fmla="*/ 0 h 4606769"/>
                    <a:gd name="connsiteX0" fmla="*/ 5781300 w 5781300"/>
                    <a:gd name="connsiteY0" fmla="*/ 0 h 4606769"/>
                    <a:gd name="connsiteX1" fmla="*/ 5781300 w 5781300"/>
                    <a:gd name="connsiteY1" fmla="*/ 63847 h 4606769"/>
                    <a:gd name="connsiteX2" fmla="*/ 5545711 w 5781300"/>
                    <a:gd name="connsiteY2" fmla="*/ 73003 h 4606769"/>
                    <a:gd name="connsiteX3" fmla="*/ 2176722 w 5781300"/>
                    <a:gd name="connsiteY3" fmla="*/ 371477 h 4606769"/>
                    <a:gd name="connsiteX4" fmla="*/ 3661670 w 5781300"/>
                    <a:gd name="connsiteY4" fmla="*/ 674849 h 4606769"/>
                    <a:gd name="connsiteX5" fmla="*/ 1863350 w 5781300"/>
                    <a:gd name="connsiteY5" fmla="*/ 1253969 h 4606769"/>
                    <a:gd name="connsiteX6" fmla="*/ 5310923 w 5781300"/>
                    <a:gd name="connsiteY6" fmla="*/ 2367441 h 4606769"/>
                    <a:gd name="connsiteX7" fmla="*/ 4070 w 5781300"/>
                    <a:gd name="connsiteY7" fmla="*/ 4606769 h 4606769"/>
                    <a:gd name="connsiteX8" fmla="*/ 58 w 5781300"/>
                    <a:gd name="connsiteY8" fmla="*/ 3193727 h 4606769"/>
                    <a:gd name="connsiteX9" fmla="*/ 3644048 w 5781300"/>
                    <a:gd name="connsiteY9" fmla="*/ 2276478 h 4606769"/>
                    <a:gd name="connsiteX10" fmla="*/ 575093 w 5781300"/>
                    <a:gd name="connsiteY10" fmla="*/ 1435420 h 4606769"/>
                    <a:gd name="connsiteX11" fmla="*/ 2665052 w 5781300"/>
                    <a:gd name="connsiteY11" fmla="*/ 652301 h 4606769"/>
                    <a:gd name="connsiteX12" fmla="*/ 1340427 w 5781300"/>
                    <a:gd name="connsiteY12" fmla="*/ 450535 h 4606769"/>
                    <a:gd name="connsiteX13" fmla="*/ 2097802 w 5781300"/>
                    <a:gd name="connsiteY13" fmla="*/ 177478 h 4606769"/>
                    <a:gd name="connsiteX14" fmla="*/ 5781300 w 5781300"/>
                    <a:gd name="connsiteY14" fmla="*/ 0 h 4606769"/>
                    <a:gd name="connsiteX0" fmla="*/ 5779796 w 5781300"/>
                    <a:gd name="connsiteY0" fmla="*/ 0 h 4619558"/>
                    <a:gd name="connsiteX1" fmla="*/ 5781300 w 5781300"/>
                    <a:gd name="connsiteY1" fmla="*/ 76636 h 4619558"/>
                    <a:gd name="connsiteX2" fmla="*/ 5545711 w 5781300"/>
                    <a:gd name="connsiteY2" fmla="*/ 85792 h 4619558"/>
                    <a:gd name="connsiteX3" fmla="*/ 2176722 w 5781300"/>
                    <a:gd name="connsiteY3" fmla="*/ 384266 h 4619558"/>
                    <a:gd name="connsiteX4" fmla="*/ 3661670 w 5781300"/>
                    <a:gd name="connsiteY4" fmla="*/ 687638 h 4619558"/>
                    <a:gd name="connsiteX5" fmla="*/ 1863350 w 5781300"/>
                    <a:gd name="connsiteY5" fmla="*/ 1266758 h 4619558"/>
                    <a:gd name="connsiteX6" fmla="*/ 5310923 w 5781300"/>
                    <a:gd name="connsiteY6" fmla="*/ 2380230 h 4619558"/>
                    <a:gd name="connsiteX7" fmla="*/ 4070 w 5781300"/>
                    <a:gd name="connsiteY7" fmla="*/ 4619558 h 4619558"/>
                    <a:gd name="connsiteX8" fmla="*/ 58 w 5781300"/>
                    <a:gd name="connsiteY8" fmla="*/ 3206516 h 4619558"/>
                    <a:gd name="connsiteX9" fmla="*/ 3644048 w 5781300"/>
                    <a:gd name="connsiteY9" fmla="*/ 2289267 h 4619558"/>
                    <a:gd name="connsiteX10" fmla="*/ 575093 w 5781300"/>
                    <a:gd name="connsiteY10" fmla="*/ 1448209 h 4619558"/>
                    <a:gd name="connsiteX11" fmla="*/ 2665052 w 5781300"/>
                    <a:gd name="connsiteY11" fmla="*/ 665090 h 4619558"/>
                    <a:gd name="connsiteX12" fmla="*/ 1340427 w 5781300"/>
                    <a:gd name="connsiteY12" fmla="*/ 463324 h 4619558"/>
                    <a:gd name="connsiteX13" fmla="*/ 2097802 w 5781300"/>
                    <a:gd name="connsiteY13" fmla="*/ 190267 h 4619558"/>
                    <a:gd name="connsiteX14" fmla="*/ 5779796 w 5781300"/>
                    <a:gd name="connsiteY14" fmla="*/ 0 h 4619558"/>
                    <a:gd name="connsiteX0" fmla="*/ 5779796 w 5781300"/>
                    <a:gd name="connsiteY0" fmla="*/ 0 h 4619558"/>
                    <a:gd name="connsiteX1" fmla="*/ 5781300 w 5781300"/>
                    <a:gd name="connsiteY1" fmla="*/ 76636 h 4619558"/>
                    <a:gd name="connsiteX2" fmla="*/ 5545711 w 5781300"/>
                    <a:gd name="connsiteY2" fmla="*/ 85792 h 4619558"/>
                    <a:gd name="connsiteX3" fmla="*/ 2176722 w 5781300"/>
                    <a:gd name="connsiteY3" fmla="*/ 384266 h 4619558"/>
                    <a:gd name="connsiteX4" fmla="*/ 3661670 w 5781300"/>
                    <a:gd name="connsiteY4" fmla="*/ 687638 h 4619558"/>
                    <a:gd name="connsiteX5" fmla="*/ 1863350 w 5781300"/>
                    <a:gd name="connsiteY5" fmla="*/ 1266758 h 4619558"/>
                    <a:gd name="connsiteX6" fmla="*/ 5310923 w 5781300"/>
                    <a:gd name="connsiteY6" fmla="*/ 2380230 h 4619558"/>
                    <a:gd name="connsiteX7" fmla="*/ 4070 w 5781300"/>
                    <a:gd name="connsiteY7" fmla="*/ 4619558 h 4619558"/>
                    <a:gd name="connsiteX8" fmla="*/ 58 w 5781300"/>
                    <a:gd name="connsiteY8" fmla="*/ 3206516 h 4619558"/>
                    <a:gd name="connsiteX9" fmla="*/ 3644048 w 5781300"/>
                    <a:gd name="connsiteY9" fmla="*/ 2289267 h 4619558"/>
                    <a:gd name="connsiteX10" fmla="*/ 575093 w 5781300"/>
                    <a:gd name="connsiteY10" fmla="*/ 1448209 h 4619558"/>
                    <a:gd name="connsiteX11" fmla="*/ 2665052 w 5781300"/>
                    <a:gd name="connsiteY11" fmla="*/ 665090 h 4619558"/>
                    <a:gd name="connsiteX12" fmla="*/ 1340427 w 5781300"/>
                    <a:gd name="connsiteY12" fmla="*/ 463324 h 4619558"/>
                    <a:gd name="connsiteX13" fmla="*/ 2097802 w 5781300"/>
                    <a:gd name="connsiteY13" fmla="*/ 190267 h 4619558"/>
                    <a:gd name="connsiteX14" fmla="*/ 5779796 w 5781300"/>
                    <a:gd name="connsiteY14" fmla="*/ 0 h 4619558"/>
                    <a:gd name="connsiteX0" fmla="*/ 5779796 w 5781300"/>
                    <a:gd name="connsiteY0" fmla="*/ 0 h 4619558"/>
                    <a:gd name="connsiteX1" fmla="*/ 5781300 w 5781300"/>
                    <a:gd name="connsiteY1" fmla="*/ 76636 h 4619558"/>
                    <a:gd name="connsiteX2" fmla="*/ 5545711 w 5781300"/>
                    <a:gd name="connsiteY2" fmla="*/ 85792 h 4619558"/>
                    <a:gd name="connsiteX3" fmla="*/ 2176722 w 5781300"/>
                    <a:gd name="connsiteY3" fmla="*/ 384266 h 4619558"/>
                    <a:gd name="connsiteX4" fmla="*/ 3661670 w 5781300"/>
                    <a:gd name="connsiteY4" fmla="*/ 687638 h 4619558"/>
                    <a:gd name="connsiteX5" fmla="*/ 1863350 w 5781300"/>
                    <a:gd name="connsiteY5" fmla="*/ 1266758 h 4619558"/>
                    <a:gd name="connsiteX6" fmla="*/ 5310923 w 5781300"/>
                    <a:gd name="connsiteY6" fmla="*/ 2380230 h 4619558"/>
                    <a:gd name="connsiteX7" fmla="*/ 4070 w 5781300"/>
                    <a:gd name="connsiteY7" fmla="*/ 4619558 h 4619558"/>
                    <a:gd name="connsiteX8" fmla="*/ 58 w 5781300"/>
                    <a:gd name="connsiteY8" fmla="*/ 3206516 h 4619558"/>
                    <a:gd name="connsiteX9" fmla="*/ 3644048 w 5781300"/>
                    <a:gd name="connsiteY9" fmla="*/ 2289267 h 4619558"/>
                    <a:gd name="connsiteX10" fmla="*/ 575093 w 5781300"/>
                    <a:gd name="connsiteY10" fmla="*/ 1448209 h 4619558"/>
                    <a:gd name="connsiteX11" fmla="*/ 2665052 w 5781300"/>
                    <a:gd name="connsiteY11" fmla="*/ 665090 h 4619558"/>
                    <a:gd name="connsiteX12" fmla="*/ 1340427 w 5781300"/>
                    <a:gd name="connsiteY12" fmla="*/ 463324 h 4619558"/>
                    <a:gd name="connsiteX13" fmla="*/ 2097802 w 5781300"/>
                    <a:gd name="connsiteY13" fmla="*/ 190267 h 4619558"/>
                    <a:gd name="connsiteX14" fmla="*/ 5779796 w 5781300"/>
                    <a:gd name="connsiteY14" fmla="*/ 0 h 4619558"/>
                    <a:gd name="connsiteX0" fmla="*/ 5779796 w 5781300"/>
                    <a:gd name="connsiteY0" fmla="*/ 0 h 4619558"/>
                    <a:gd name="connsiteX1" fmla="*/ 5781300 w 5781300"/>
                    <a:gd name="connsiteY1" fmla="*/ 76636 h 4619558"/>
                    <a:gd name="connsiteX2" fmla="*/ 5545711 w 5781300"/>
                    <a:gd name="connsiteY2" fmla="*/ 85792 h 4619558"/>
                    <a:gd name="connsiteX3" fmla="*/ 2176722 w 5781300"/>
                    <a:gd name="connsiteY3" fmla="*/ 384266 h 4619558"/>
                    <a:gd name="connsiteX4" fmla="*/ 3661670 w 5781300"/>
                    <a:gd name="connsiteY4" fmla="*/ 687638 h 4619558"/>
                    <a:gd name="connsiteX5" fmla="*/ 1863350 w 5781300"/>
                    <a:gd name="connsiteY5" fmla="*/ 1266758 h 4619558"/>
                    <a:gd name="connsiteX6" fmla="*/ 5310923 w 5781300"/>
                    <a:gd name="connsiteY6" fmla="*/ 2380230 h 4619558"/>
                    <a:gd name="connsiteX7" fmla="*/ 4070 w 5781300"/>
                    <a:gd name="connsiteY7" fmla="*/ 4619558 h 4619558"/>
                    <a:gd name="connsiteX8" fmla="*/ 58 w 5781300"/>
                    <a:gd name="connsiteY8" fmla="*/ 3206516 h 4619558"/>
                    <a:gd name="connsiteX9" fmla="*/ 3644048 w 5781300"/>
                    <a:gd name="connsiteY9" fmla="*/ 2289267 h 4619558"/>
                    <a:gd name="connsiteX10" fmla="*/ 575093 w 5781300"/>
                    <a:gd name="connsiteY10" fmla="*/ 1448209 h 4619558"/>
                    <a:gd name="connsiteX11" fmla="*/ 2665052 w 5781300"/>
                    <a:gd name="connsiteY11" fmla="*/ 665090 h 4619558"/>
                    <a:gd name="connsiteX12" fmla="*/ 1340427 w 5781300"/>
                    <a:gd name="connsiteY12" fmla="*/ 463324 h 4619558"/>
                    <a:gd name="connsiteX13" fmla="*/ 2097802 w 5781300"/>
                    <a:gd name="connsiteY13" fmla="*/ 190267 h 4619558"/>
                    <a:gd name="connsiteX14" fmla="*/ 5779796 w 5781300"/>
                    <a:gd name="connsiteY14" fmla="*/ 0 h 4619558"/>
                    <a:gd name="connsiteX0" fmla="*/ 5779796 w 5781300"/>
                    <a:gd name="connsiteY0" fmla="*/ 0 h 4619558"/>
                    <a:gd name="connsiteX1" fmla="*/ 5781300 w 5781300"/>
                    <a:gd name="connsiteY1" fmla="*/ 76636 h 4619558"/>
                    <a:gd name="connsiteX2" fmla="*/ 5545711 w 5781300"/>
                    <a:gd name="connsiteY2" fmla="*/ 85792 h 4619558"/>
                    <a:gd name="connsiteX3" fmla="*/ 2176722 w 5781300"/>
                    <a:gd name="connsiteY3" fmla="*/ 384266 h 4619558"/>
                    <a:gd name="connsiteX4" fmla="*/ 3661670 w 5781300"/>
                    <a:gd name="connsiteY4" fmla="*/ 687638 h 4619558"/>
                    <a:gd name="connsiteX5" fmla="*/ 1863350 w 5781300"/>
                    <a:gd name="connsiteY5" fmla="*/ 1266758 h 4619558"/>
                    <a:gd name="connsiteX6" fmla="*/ 5310923 w 5781300"/>
                    <a:gd name="connsiteY6" fmla="*/ 2380230 h 4619558"/>
                    <a:gd name="connsiteX7" fmla="*/ 4070 w 5781300"/>
                    <a:gd name="connsiteY7" fmla="*/ 4619558 h 4619558"/>
                    <a:gd name="connsiteX8" fmla="*/ 58 w 5781300"/>
                    <a:gd name="connsiteY8" fmla="*/ 3206516 h 4619558"/>
                    <a:gd name="connsiteX9" fmla="*/ 3644048 w 5781300"/>
                    <a:gd name="connsiteY9" fmla="*/ 2289267 h 4619558"/>
                    <a:gd name="connsiteX10" fmla="*/ 575093 w 5781300"/>
                    <a:gd name="connsiteY10" fmla="*/ 1448209 h 4619558"/>
                    <a:gd name="connsiteX11" fmla="*/ 2665052 w 5781300"/>
                    <a:gd name="connsiteY11" fmla="*/ 665090 h 4619558"/>
                    <a:gd name="connsiteX12" fmla="*/ 1340427 w 5781300"/>
                    <a:gd name="connsiteY12" fmla="*/ 463324 h 4619558"/>
                    <a:gd name="connsiteX13" fmla="*/ 2097802 w 5781300"/>
                    <a:gd name="connsiteY13" fmla="*/ 190267 h 4619558"/>
                    <a:gd name="connsiteX14" fmla="*/ 5779796 w 5781300"/>
                    <a:gd name="connsiteY14" fmla="*/ 0 h 4619558"/>
                    <a:gd name="connsiteX0" fmla="*/ 5779796 w 5781300"/>
                    <a:gd name="connsiteY0" fmla="*/ 0 h 4619558"/>
                    <a:gd name="connsiteX1" fmla="*/ 5781300 w 5781300"/>
                    <a:gd name="connsiteY1" fmla="*/ 76636 h 4619558"/>
                    <a:gd name="connsiteX2" fmla="*/ 5545711 w 5781300"/>
                    <a:gd name="connsiteY2" fmla="*/ 85792 h 4619558"/>
                    <a:gd name="connsiteX3" fmla="*/ 2176722 w 5781300"/>
                    <a:gd name="connsiteY3" fmla="*/ 384266 h 4619558"/>
                    <a:gd name="connsiteX4" fmla="*/ 3661670 w 5781300"/>
                    <a:gd name="connsiteY4" fmla="*/ 687638 h 4619558"/>
                    <a:gd name="connsiteX5" fmla="*/ 1863350 w 5781300"/>
                    <a:gd name="connsiteY5" fmla="*/ 1266758 h 4619558"/>
                    <a:gd name="connsiteX6" fmla="*/ 5310923 w 5781300"/>
                    <a:gd name="connsiteY6" fmla="*/ 2380230 h 4619558"/>
                    <a:gd name="connsiteX7" fmla="*/ 4070 w 5781300"/>
                    <a:gd name="connsiteY7" fmla="*/ 4619558 h 4619558"/>
                    <a:gd name="connsiteX8" fmla="*/ 58 w 5781300"/>
                    <a:gd name="connsiteY8" fmla="*/ 3206516 h 4619558"/>
                    <a:gd name="connsiteX9" fmla="*/ 3644048 w 5781300"/>
                    <a:gd name="connsiteY9" fmla="*/ 2289267 h 4619558"/>
                    <a:gd name="connsiteX10" fmla="*/ 575093 w 5781300"/>
                    <a:gd name="connsiteY10" fmla="*/ 1448209 h 4619558"/>
                    <a:gd name="connsiteX11" fmla="*/ 2665052 w 5781300"/>
                    <a:gd name="connsiteY11" fmla="*/ 665090 h 4619558"/>
                    <a:gd name="connsiteX12" fmla="*/ 1340427 w 5781300"/>
                    <a:gd name="connsiteY12" fmla="*/ 463324 h 4619558"/>
                    <a:gd name="connsiteX13" fmla="*/ 2097802 w 5781300"/>
                    <a:gd name="connsiteY13" fmla="*/ 190267 h 4619558"/>
                    <a:gd name="connsiteX14" fmla="*/ 5779796 w 5781300"/>
                    <a:gd name="connsiteY14" fmla="*/ 0 h 4619558"/>
                    <a:gd name="connsiteX0" fmla="*/ 5779796 w 5781300"/>
                    <a:gd name="connsiteY0" fmla="*/ 0 h 4619558"/>
                    <a:gd name="connsiteX1" fmla="*/ 5781300 w 5781300"/>
                    <a:gd name="connsiteY1" fmla="*/ 76636 h 4619558"/>
                    <a:gd name="connsiteX2" fmla="*/ 5545711 w 5781300"/>
                    <a:gd name="connsiteY2" fmla="*/ 85792 h 4619558"/>
                    <a:gd name="connsiteX3" fmla="*/ 2176722 w 5781300"/>
                    <a:gd name="connsiteY3" fmla="*/ 384266 h 4619558"/>
                    <a:gd name="connsiteX4" fmla="*/ 3661670 w 5781300"/>
                    <a:gd name="connsiteY4" fmla="*/ 687638 h 4619558"/>
                    <a:gd name="connsiteX5" fmla="*/ 1863350 w 5781300"/>
                    <a:gd name="connsiteY5" fmla="*/ 1266758 h 4619558"/>
                    <a:gd name="connsiteX6" fmla="*/ 5310923 w 5781300"/>
                    <a:gd name="connsiteY6" fmla="*/ 2380230 h 4619558"/>
                    <a:gd name="connsiteX7" fmla="*/ 4070 w 5781300"/>
                    <a:gd name="connsiteY7" fmla="*/ 4619558 h 4619558"/>
                    <a:gd name="connsiteX8" fmla="*/ 58 w 5781300"/>
                    <a:gd name="connsiteY8" fmla="*/ 3206516 h 4619558"/>
                    <a:gd name="connsiteX9" fmla="*/ 3644048 w 5781300"/>
                    <a:gd name="connsiteY9" fmla="*/ 2289267 h 4619558"/>
                    <a:gd name="connsiteX10" fmla="*/ 575093 w 5781300"/>
                    <a:gd name="connsiteY10" fmla="*/ 1448209 h 4619558"/>
                    <a:gd name="connsiteX11" fmla="*/ 2665052 w 5781300"/>
                    <a:gd name="connsiteY11" fmla="*/ 665090 h 4619558"/>
                    <a:gd name="connsiteX12" fmla="*/ 1340427 w 5781300"/>
                    <a:gd name="connsiteY12" fmla="*/ 463324 h 4619558"/>
                    <a:gd name="connsiteX13" fmla="*/ 2097802 w 5781300"/>
                    <a:gd name="connsiteY13" fmla="*/ 190267 h 4619558"/>
                    <a:gd name="connsiteX14" fmla="*/ 5779796 w 5781300"/>
                    <a:gd name="connsiteY14" fmla="*/ 0 h 4619558"/>
                    <a:gd name="connsiteX0" fmla="*/ 5779796 w 5781300"/>
                    <a:gd name="connsiteY0" fmla="*/ 0 h 4619558"/>
                    <a:gd name="connsiteX1" fmla="*/ 5781300 w 5781300"/>
                    <a:gd name="connsiteY1" fmla="*/ 76636 h 4619558"/>
                    <a:gd name="connsiteX2" fmla="*/ 5545711 w 5781300"/>
                    <a:gd name="connsiteY2" fmla="*/ 85792 h 4619558"/>
                    <a:gd name="connsiteX3" fmla="*/ 2176722 w 5781300"/>
                    <a:gd name="connsiteY3" fmla="*/ 384266 h 4619558"/>
                    <a:gd name="connsiteX4" fmla="*/ 3661670 w 5781300"/>
                    <a:gd name="connsiteY4" fmla="*/ 687638 h 4619558"/>
                    <a:gd name="connsiteX5" fmla="*/ 1863350 w 5781300"/>
                    <a:gd name="connsiteY5" fmla="*/ 1266758 h 4619558"/>
                    <a:gd name="connsiteX6" fmla="*/ 5310923 w 5781300"/>
                    <a:gd name="connsiteY6" fmla="*/ 2380230 h 4619558"/>
                    <a:gd name="connsiteX7" fmla="*/ 4070 w 5781300"/>
                    <a:gd name="connsiteY7" fmla="*/ 4619558 h 4619558"/>
                    <a:gd name="connsiteX8" fmla="*/ 58 w 5781300"/>
                    <a:gd name="connsiteY8" fmla="*/ 3206516 h 4619558"/>
                    <a:gd name="connsiteX9" fmla="*/ 3644048 w 5781300"/>
                    <a:gd name="connsiteY9" fmla="*/ 2289267 h 4619558"/>
                    <a:gd name="connsiteX10" fmla="*/ 575093 w 5781300"/>
                    <a:gd name="connsiteY10" fmla="*/ 1448209 h 4619558"/>
                    <a:gd name="connsiteX11" fmla="*/ 2665052 w 5781300"/>
                    <a:gd name="connsiteY11" fmla="*/ 665090 h 4619558"/>
                    <a:gd name="connsiteX12" fmla="*/ 1340427 w 5781300"/>
                    <a:gd name="connsiteY12" fmla="*/ 463324 h 4619558"/>
                    <a:gd name="connsiteX13" fmla="*/ 2097802 w 5781300"/>
                    <a:gd name="connsiteY13" fmla="*/ 190267 h 4619558"/>
                    <a:gd name="connsiteX14" fmla="*/ 5779796 w 5781300"/>
                    <a:gd name="connsiteY14" fmla="*/ 0 h 4619558"/>
                    <a:gd name="connsiteX0" fmla="*/ 5779796 w 5781300"/>
                    <a:gd name="connsiteY0" fmla="*/ 0 h 4619558"/>
                    <a:gd name="connsiteX1" fmla="*/ 5781300 w 5781300"/>
                    <a:gd name="connsiteY1" fmla="*/ 76636 h 4619558"/>
                    <a:gd name="connsiteX2" fmla="*/ 5545711 w 5781300"/>
                    <a:gd name="connsiteY2" fmla="*/ 85792 h 4619558"/>
                    <a:gd name="connsiteX3" fmla="*/ 2176722 w 5781300"/>
                    <a:gd name="connsiteY3" fmla="*/ 384266 h 4619558"/>
                    <a:gd name="connsiteX4" fmla="*/ 3661670 w 5781300"/>
                    <a:gd name="connsiteY4" fmla="*/ 687638 h 4619558"/>
                    <a:gd name="connsiteX5" fmla="*/ 1863350 w 5781300"/>
                    <a:gd name="connsiteY5" fmla="*/ 1266758 h 4619558"/>
                    <a:gd name="connsiteX6" fmla="*/ 5310923 w 5781300"/>
                    <a:gd name="connsiteY6" fmla="*/ 2380230 h 4619558"/>
                    <a:gd name="connsiteX7" fmla="*/ 4070 w 5781300"/>
                    <a:gd name="connsiteY7" fmla="*/ 4619558 h 4619558"/>
                    <a:gd name="connsiteX8" fmla="*/ 58 w 5781300"/>
                    <a:gd name="connsiteY8" fmla="*/ 3206516 h 4619558"/>
                    <a:gd name="connsiteX9" fmla="*/ 3644048 w 5781300"/>
                    <a:gd name="connsiteY9" fmla="*/ 2289267 h 4619558"/>
                    <a:gd name="connsiteX10" fmla="*/ 575093 w 5781300"/>
                    <a:gd name="connsiteY10" fmla="*/ 1448209 h 4619558"/>
                    <a:gd name="connsiteX11" fmla="*/ 2665052 w 5781300"/>
                    <a:gd name="connsiteY11" fmla="*/ 665090 h 4619558"/>
                    <a:gd name="connsiteX12" fmla="*/ 1340427 w 5781300"/>
                    <a:gd name="connsiteY12" fmla="*/ 463324 h 4619558"/>
                    <a:gd name="connsiteX13" fmla="*/ 2097802 w 5781300"/>
                    <a:gd name="connsiteY13" fmla="*/ 190267 h 4619558"/>
                    <a:gd name="connsiteX14" fmla="*/ 5779796 w 5781300"/>
                    <a:gd name="connsiteY14" fmla="*/ 0 h 4619558"/>
                    <a:gd name="connsiteX0" fmla="*/ 5779796 w 5781300"/>
                    <a:gd name="connsiteY0" fmla="*/ 0 h 4619558"/>
                    <a:gd name="connsiteX1" fmla="*/ 5781300 w 5781300"/>
                    <a:gd name="connsiteY1" fmla="*/ 76636 h 4619558"/>
                    <a:gd name="connsiteX2" fmla="*/ 5545711 w 5781300"/>
                    <a:gd name="connsiteY2" fmla="*/ 85792 h 4619558"/>
                    <a:gd name="connsiteX3" fmla="*/ 2176722 w 5781300"/>
                    <a:gd name="connsiteY3" fmla="*/ 384266 h 4619558"/>
                    <a:gd name="connsiteX4" fmla="*/ 3661670 w 5781300"/>
                    <a:gd name="connsiteY4" fmla="*/ 687638 h 4619558"/>
                    <a:gd name="connsiteX5" fmla="*/ 1863350 w 5781300"/>
                    <a:gd name="connsiteY5" fmla="*/ 1266758 h 4619558"/>
                    <a:gd name="connsiteX6" fmla="*/ 5310923 w 5781300"/>
                    <a:gd name="connsiteY6" fmla="*/ 2380230 h 4619558"/>
                    <a:gd name="connsiteX7" fmla="*/ 4070 w 5781300"/>
                    <a:gd name="connsiteY7" fmla="*/ 4619558 h 4619558"/>
                    <a:gd name="connsiteX8" fmla="*/ 58 w 5781300"/>
                    <a:gd name="connsiteY8" fmla="*/ 3206516 h 4619558"/>
                    <a:gd name="connsiteX9" fmla="*/ 3644048 w 5781300"/>
                    <a:gd name="connsiteY9" fmla="*/ 2289267 h 4619558"/>
                    <a:gd name="connsiteX10" fmla="*/ 575093 w 5781300"/>
                    <a:gd name="connsiteY10" fmla="*/ 1448209 h 4619558"/>
                    <a:gd name="connsiteX11" fmla="*/ 2665052 w 5781300"/>
                    <a:gd name="connsiteY11" fmla="*/ 665090 h 4619558"/>
                    <a:gd name="connsiteX12" fmla="*/ 1340427 w 5781300"/>
                    <a:gd name="connsiteY12" fmla="*/ 463324 h 4619558"/>
                    <a:gd name="connsiteX13" fmla="*/ 2097802 w 5781300"/>
                    <a:gd name="connsiteY13" fmla="*/ 190267 h 4619558"/>
                    <a:gd name="connsiteX14" fmla="*/ 5779796 w 5781300"/>
                    <a:gd name="connsiteY14" fmla="*/ 0 h 4619558"/>
                    <a:gd name="connsiteX0" fmla="*/ 5779796 w 5781300"/>
                    <a:gd name="connsiteY0" fmla="*/ 0 h 4619558"/>
                    <a:gd name="connsiteX1" fmla="*/ 5781300 w 5781300"/>
                    <a:gd name="connsiteY1" fmla="*/ 76636 h 4619558"/>
                    <a:gd name="connsiteX2" fmla="*/ 5545711 w 5781300"/>
                    <a:gd name="connsiteY2" fmla="*/ 85792 h 4619558"/>
                    <a:gd name="connsiteX3" fmla="*/ 2176722 w 5781300"/>
                    <a:gd name="connsiteY3" fmla="*/ 384266 h 4619558"/>
                    <a:gd name="connsiteX4" fmla="*/ 3661670 w 5781300"/>
                    <a:gd name="connsiteY4" fmla="*/ 687638 h 4619558"/>
                    <a:gd name="connsiteX5" fmla="*/ 1863350 w 5781300"/>
                    <a:gd name="connsiteY5" fmla="*/ 1266758 h 4619558"/>
                    <a:gd name="connsiteX6" fmla="*/ 5310923 w 5781300"/>
                    <a:gd name="connsiteY6" fmla="*/ 2380230 h 4619558"/>
                    <a:gd name="connsiteX7" fmla="*/ 4070 w 5781300"/>
                    <a:gd name="connsiteY7" fmla="*/ 4619558 h 4619558"/>
                    <a:gd name="connsiteX8" fmla="*/ 58 w 5781300"/>
                    <a:gd name="connsiteY8" fmla="*/ 3206516 h 4619558"/>
                    <a:gd name="connsiteX9" fmla="*/ 3644048 w 5781300"/>
                    <a:gd name="connsiteY9" fmla="*/ 2289267 h 4619558"/>
                    <a:gd name="connsiteX10" fmla="*/ 575093 w 5781300"/>
                    <a:gd name="connsiteY10" fmla="*/ 1448209 h 4619558"/>
                    <a:gd name="connsiteX11" fmla="*/ 2665052 w 5781300"/>
                    <a:gd name="connsiteY11" fmla="*/ 665090 h 4619558"/>
                    <a:gd name="connsiteX12" fmla="*/ 1340427 w 5781300"/>
                    <a:gd name="connsiteY12" fmla="*/ 463324 h 4619558"/>
                    <a:gd name="connsiteX13" fmla="*/ 2097802 w 5781300"/>
                    <a:gd name="connsiteY13" fmla="*/ 190267 h 4619558"/>
                    <a:gd name="connsiteX14" fmla="*/ 5779796 w 5781300"/>
                    <a:gd name="connsiteY14" fmla="*/ 0 h 4619558"/>
                    <a:gd name="connsiteX0" fmla="*/ 5779796 w 5781300"/>
                    <a:gd name="connsiteY0" fmla="*/ 0 h 4619558"/>
                    <a:gd name="connsiteX1" fmla="*/ 5781300 w 5781300"/>
                    <a:gd name="connsiteY1" fmla="*/ 76636 h 4619558"/>
                    <a:gd name="connsiteX2" fmla="*/ 5545711 w 5781300"/>
                    <a:gd name="connsiteY2" fmla="*/ 85792 h 4619558"/>
                    <a:gd name="connsiteX3" fmla="*/ 2176722 w 5781300"/>
                    <a:gd name="connsiteY3" fmla="*/ 384266 h 4619558"/>
                    <a:gd name="connsiteX4" fmla="*/ 3661670 w 5781300"/>
                    <a:gd name="connsiteY4" fmla="*/ 687638 h 4619558"/>
                    <a:gd name="connsiteX5" fmla="*/ 1863350 w 5781300"/>
                    <a:gd name="connsiteY5" fmla="*/ 1266758 h 4619558"/>
                    <a:gd name="connsiteX6" fmla="*/ 5310923 w 5781300"/>
                    <a:gd name="connsiteY6" fmla="*/ 2380230 h 4619558"/>
                    <a:gd name="connsiteX7" fmla="*/ 4070 w 5781300"/>
                    <a:gd name="connsiteY7" fmla="*/ 4619558 h 4619558"/>
                    <a:gd name="connsiteX8" fmla="*/ 58 w 5781300"/>
                    <a:gd name="connsiteY8" fmla="*/ 3206516 h 4619558"/>
                    <a:gd name="connsiteX9" fmla="*/ 3644048 w 5781300"/>
                    <a:gd name="connsiteY9" fmla="*/ 2289267 h 4619558"/>
                    <a:gd name="connsiteX10" fmla="*/ 575093 w 5781300"/>
                    <a:gd name="connsiteY10" fmla="*/ 1448209 h 4619558"/>
                    <a:gd name="connsiteX11" fmla="*/ 2665052 w 5781300"/>
                    <a:gd name="connsiteY11" fmla="*/ 665090 h 4619558"/>
                    <a:gd name="connsiteX12" fmla="*/ 1340427 w 5781300"/>
                    <a:gd name="connsiteY12" fmla="*/ 463324 h 4619558"/>
                    <a:gd name="connsiteX13" fmla="*/ 2097802 w 5781300"/>
                    <a:gd name="connsiteY13" fmla="*/ 190267 h 4619558"/>
                    <a:gd name="connsiteX14" fmla="*/ 5779796 w 5781300"/>
                    <a:gd name="connsiteY14" fmla="*/ 0 h 4619558"/>
                    <a:gd name="connsiteX0" fmla="*/ 5779796 w 5781300"/>
                    <a:gd name="connsiteY0" fmla="*/ 0 h 4619558"/>
                    <a:gd name="connsiteX1" fmla="*/ 5781300 w 5781300"/>
                    <a:gd name="connsiteY1" fmla="*/ 76636 h 4619558"/>
                    <a:gd name="connsiteX2" fmla="*/ 5545711 w 5781300"/>
                    <a:gd name="connsiteY2" fmla="*/ 85792 h 4619558"/>
                    <a:gd name="connsiteX3" fmla="*/ 2176722 w 5781300"/>
                    <a:gd name="connsiteY3" fmla="*/ 384266 h 4619558"/>
                    <a:gd name="connsiteX4" fmla="*/ 3661670 w 5781300"/>
                    <a:gd name="connsiteY4" fmla="*/ 687638 h 4619558"/>
                    <a:gd name="connsiteX5" fmla="*/ 1863350 w 5781300"/>
                    <a:gd name="connsiteY5" fmla="*/ 1266758 h 4619558"/>
                    <a:gd name="connsiteX6" fmla="*/ 5310923 w 5781300"/>
                    <a:gd name="connsiteY6" fmla="*/ 2380230 h 4619558"/>
                    <a:gd name="connsiteX7" fmla="*/ 4070 w 5781300"/>
                    <a:gd name="connsiteY7" fmla="*/ 4619558 h 4619558"/>
                    <a:gd name="connsiteX8" fmla="*/ 58 w 5781300"/>
                    <a:gd name="connsiteY8" fmla="*/ 3206516 h 4619558"/>
                    <a:gd name="connsiteX9" fmla="*/ 3644048 w 5781300"/>
                    <a:gd name="connsiteY9" fmla="*/ 2289267 h 4619558"/>
                    <a:gd name="connsiteX10" fmla="*/ 575093 w 5781300"/>
                    <a:gd name="connsiteY10" fmla="*/ 1448209 h 4619558"/>
                    <a:gd name="connsiteX11" fmla="*/ 2665052 w 5781300"/>
                    <a:gd name="connsiteY11" fmla="*/ 665090 h 4619558"/>
                    <a:gd name="connsiteX12" fmla="*/ 1340427 w 5781300"/>
                    <a:gd name="connsiteY12" fmla="*/ 463324 h 4619558"/>
                    <a:gd name="connsiteX13" fmla="*/ 2097802 w 5781300"/>
                    <a:gd name="connsiteY13" fmla="*/ 190267 h 4619558"/>
                    <a:gd name="connsiteX14" fmla="*/ 5779796 w 5781300"/>
                    <a:gd name="connsiteY14" fmla="*/ 0 h 4619558"/>
                    <a:gd name="connsiteX0" fmla="*/ 5779796 w 5781300"/>
                    <a:gd name="connsiteY0" fmla="*/ 0 h 4619558"/>
                    <a:gd name="connsiteX1" fmla="*/ 5781300 w 5781300"/>
                    <a:gd name="connsiteY1" fmla="*/ 76636 h 4619558"/>
                    <a:gd name="connsiteX2" fmla="*/ 5545711 w 5781300"/>
                    <a:gd name="connsiteY2" fmla="*/ 85792 h 4619558"/>
                    <a:gd name="connsiteX3" fmla="*/ 2176722 w 5781300"/>
                    <a:gd name="connsiteY3" fmla="*/ 384266 h 4619558"/>
                    <a:gd name="connsiteX4" fmla="*/ 3661670 w 5781300"/>
                    <a:gd name="connsiteY4" fmla="*/ 687638 h 4619558"/>
                    <a:gd name="connsiteX5" fmla="*/ 1863350 w 5781300"/>
                    <a:gd name="connsiteY5" fmla="*/ 1266758 h 4619558"/>
                    <a:gd name="connsiteX6" fmla="*/ 5310923 w 5781300"/>
                    <a:gd name="connsiteY6" fmla="*/ 2380230 h 4619558"/>
                    <a:gd name="connsiteX7" fmla="*/ 4070 w 5781300"/>
                    <a:gd name="connsiteY7" fmla="*/ 4619558 h 4619558"/>
                    <a:gd name="connsiteX8" fmla="*/ 58 w 5781300"/>
                    <a:gd name="connsiteY8" fmla="*/ 3206516 h 4619558"/>
                    <a:gd name="connsiteX9" fmla="*/ 3644048 w 5781300"/>
                    <a:gd name="connsiteY9" fmla="*/ 2289267 h 4619558"/>
                    <a:gd name="connsiteX10" fmla="*/ 575093 w 5781300"/>
                    <a:gd name="connsiteY10" fmla="*/ 1448209 h 4619558"/>
                    <a:gd name="connsiteX11" fmla="*/ 2665052 w 5781300"/>
                    <a:gd name="connsiteY11" fmla="*/ 665090 h 4619558"/>
                    <a:gd name="connsiteX12" fmla="*/ 1340427 w 5781300"/>
                    <a:gd name="connsiteY12" fmla="*/ 463324 h 4619558"/>
                    <a:gd name="connsiteX13" fmla="*/ 2097802 w 5781300"/>
                    <a:gd name="connsiteY13" fmla="*/ 190267 h 4619558"/>
                    <a:gd name="connsiteX14" fmla="*/ 5779796 w 5781300"/>
                    <a:gd name="connsiteY14" fmla="*/ 0 h 4619558"/>
                    <a:gd name="connsiteX0" fmla="*/ 5779796 w 5781300"/>
                    <a:gd name="connsiteY0" fmla="*/ 0 h 4619558"/>
                    <a:gd name="connsiteX1" fmla="*/ 5781300 w 5781300"/>
                    <a:gd name="connsiteY1" fmla="*/ 76636 h 4619558"/>
                    <a:gd name="connsiteX2" fmla="*/ 5545711 w 5781300"/>
                    <a:gd name="connsiteY2" fmla="*/ 85792 h 4619558"/>
                    <a:gd name="connsiteX3" fmla="*/ 2176722 w 5781300"/>
                    <a:gd name="connsiteY3" fmla="*/ 384266 h 4619558"/>
                    <a:gd name="connsiteX4" fmla="*/ 3661670 w 5781300"/>
                    <a:gd name="connsiteY4" fmla="*/ 687638 h 4619558"/>
                    <a:gd name="connsiteX5" fmla="*/ 1863350 w 5781300"/>
                    <a:gd name="connsiteY5" fmla="*/ 1266758 h 4619558"/>
                    <a:gd name="connsiteX6" fmla="*/ 5310923 w 5781300"/>
                    <a:gd name="connsiteY6" fmla="*/ 2380230 h 4619558"/>
                    <a:gd name="connsiteX7" fmla="*/ 4070 w 5781300"/>
                    <a:gd name="connsiteY7" fmla="*/ 4619558 h 4619558"/>
                    <a:gd name="connsiteX8" fmla="*/ 58 w 5781300"/>
                    <a:gd name="connsiteY8" fmla="*/ 3206516 h 4619558"/>
                    <a:gd name="connsiteX9" fmla="*/ 3644048 w 5781300"/>
                    <a:gd name="connsiteY9" fmla="*/ 2289267 h 4619558"/>
                    <a:gd name="connsiteX10" fmla="*/ 575093 w 5781300"/>
                    <a:gd name="connsiteY10" fmla="*/ 1448209 h 4619558"/>
                    <a:gd name="connsiteX11" fmla="*/ 2665052 w 5781300"/>
                    <a:gd name="connsiteY11" fmla="*/ 665090 h 4619558"/>
                    <a:gd name="connsiteX12" fmla="*/ 1340427 w 5781300"/>
                    <a:gd name="connsiteY12" fmla="*/ 463324 h 4619558"/>
                    <a:gd name="connsiteX13" fmla="*/ 2097802 w 5781300"/>
                    <a:gd name="connsiteY13" fmla="*/ 190267 h 4619558"/>
                    <a:gd name="connsiteX14" fmla="*/ 5779796 w 5781300"/>
                    <a:gd name="connsiteY14" fmla="*/ 0 h 4619558"/>
                    <a:gd name="connsiteX0" fmla="*/ 5779796 w 5781300"/>
                    <a:gd name="connsiteY0" fmla="*/ 0 h 4619558"/>
                    <a:gd name="connsiteX1" fmla="*/ 5781300 w 5781300"/>
                    <a:gd name="connsiteY1" fmla="*/ 76636 h 4619558"/>
                    <a:gd name="connsiteX2" fmla="*/ 5545711 w 5781300"/>
                    <a:gd name="connsiteY2" fmla="*/ 85792 h 4619558"/>
                    <a:gd name="connsiteX3" fmla="*/ 2176722 w 5781300"/>
                    <a:gd name="connsiteY3" fmla="*/ 384266 h 4619558"/>
                    <a:gd name="connsiteX4" fmla="*/ 3661670 w 5781300"/>
                    <a:gd name="connsiteY4" fmla="*/ 687638 h 4619558"/>
                    <a:gd name="connsiteX5" fmla="*/ 1863350 w 5781300"/>
                    <a:gd name="connsiteY5" fmla="*/ 1266758 h 4619558"/>
                    <a:gd name="connsiteX6" fmla="*/ 5310923 w 5781300"/>
                    <a:gd name="connsiteY6" fmla="*/ 2380230 h 4619558"/>
                    <a:gd name="connsiteX7" fmla="*/ 4070 w 5781300"/>
                    <a:gd name="connsiteY7" fmla="*/ 4619558 h 4619558"/>
                    <a:gd name="connsiteX8" fmla="*/ 58 w 5781300"/>
                    <a:gd name="connsiteY8" fmla="*/ 3206516 h 4619558"/>
                    <a:gd name="connsiteX9" fmla="*/ 3644048 w 5781300"/>
                    <a:gd name="connsiteY9" fmla="*/ 2289267 h 4619558"/>
                    <a:gd name="connsiteX10" fmla="*/ 575093 w 5781300"/>
                    <a:gd name="connsiteY10" fmla="*/ 1448209 h 4619558"/>
                    <a:gd name="connsiteX11" fmla="*/ 2665052 w 5781300"/>
                    <a:gd name="connsiteY11" fmla="*/ 665090 h 4619558"/>
                    <a:gd name="connsiteX12" fmla="*/ 1340427 w 5781300"/>
                    <a:gd name="connsiteY12" fmla="*/ 463324 h 4619558"/>
                    <a:gd name="connsiteX13" fmla="*/ 2097802 w 5781300"/>
                    <a:gd name="connsiteY13" fmla="*/ 190267 h 4619558"/>
                    <a:gd name="connsiteX14" fmla="*/ 5779796 w 5781300"/>
                    <a:gd name="connsiteY14" fmla="*/ 0 h 4619558"/>
                    <a:gd name="connsiteX0" fmla="*/ 5779796 w 5781300"/>
                    <a:gd name="connsiteY0" fmla="*/ 0 h 4619558"/>
                    <a:gd name="connsiteX1" fmla="*/ 5781300 w 5781300"/>
                    <a:gd name="connsiteY1" fmla="*/ 76636 h 4619558"/>
                    <a:gd name="connsiteX2" fmla="*/ 5545711 w 5781300"/>
                    <a:gd name="connsiteY2" fmla="*/ 85792 h 4619558"/>
                    <a:gd name="connsiteX3" fmla="*/ 2176722 w 5781300"/>
                    <a:gd name="connsiteY3" fmla="*/ 384266 h 4619558"/>
                    <a:gd name="connsiteX4" fmla="*/ 3661670 w 5781300"/>
                    <a:gd name="connsiteY4" fmla="*/ 687638 h 4619558"/>
                    <a:gd name="connsiteX5" fmla="*/ 1863350 w 5781300"/>
                    <a:gd name="connsiteY5" fmla="*/ 1266758 h 4619558"/>
                    <a:gd name="connsiteX6" fmla="*/ 5310923 w 5781300"/>
                    <a:gd name="connsiteY6" fmla="*/ 2380230 h 4619558"/>
                    <a:gd name="connsiteX7" fmla="*/ 4070 w 5781300"/>
                    <a:gd name="connsiteY7" fmla="*/ 4619558 h 4619558"/>
                    <a:gd name="connsiteX8" fmla="*/ 58 w 5781300"/>
                    <a:gd name="connsiteY8" fmla="*/ 3206516 h 4619558"/>
                    <a:gd name="connsiteX9" fmla="*/ 3644048 w 5781300"/>
                    <a:gd name="connsiteY9" fmla="*/ 2289267 h 4619558"/>
                    <a:gd name="connsiteX10" fmla="*/ 575093 w 5781300"/>
                    <a:gd name="connsiteY10" fmla="*/ 1448209 h 4619558"/>
                    <a:gd name="connsiteX11" fmla="*/ 2665052 w 5781300"/>
                    <a:gd name="connsiteY11" fmla="*/ 665090 h 4619558"/>
                    <a:gd name="connsiteX12" fmla="*/ 1340427 w 5781300"/>
                    <a:gd name="connsiteY12" fmla="*/ 463324 h 4619558"/>
                    <a:gd name="connsiteX13" fmla="*/ 2097802 w 5781300"/>
                    <a:gd name="connsiteY13" fmla="*/ 190267 h 4619558"/>
                    <a:gd name="connsiteX14" fmla="*/ 5779796 w 5781300"/>
                    <a:gd name="connsiteY14" fmla="*/ 0 h 4619558"/>
                    <a:gd name="connsiteX0" fmla="*/ 5779796 w 5781300"/>
                    <a:gd name="connsiteY0" fmla="*/ 0 h 4619558"/>
                    <a:gd name="connsiteX1" fmla="*/ 5781300 w 5781300"/>
                    <a:gd name="connsiteY1" fmla="*/ 76636 h 4619558"/>
                    <a:gd name="connsiteX2" fmla="*/ 5545711 w 5781300"/>
                    <a:gd name="connsiteY2" fmla="*/ 85792 h 4619558"/>
                    <a:gd name="connsiteX3" fmla="*/ 2176722 w 5781300"/>
                    <a:gd name="connsiteY3" fmla="*/ 384266 h 4619558"/>
                    <a:gd name="connsiteX4" fmla="*/ 3661670 w 5781300"/>
                    <a:gd name="connsiteY4" fmla="*/ 687638 h 4619558"/>
                    <a:gd name="connsiteX5" fmla="*/ 1863350 w 5781300"/>
                    <a:gd name="connsiteY5" fmla="*/ 1266758 h 4619558"/>
                    <a:gd name="connsiteX6" fmla="*/ 5310923 w 5781300"/>
                    <a:gd name="connsiteY6" fmla="*/ 2380230 h 4619558"/>
                    <a:gd name="connsiteX7" fmla="*/ 4070 w 5781300"/>
                    <a:gd name="connsiteY7" fmla="*/ 4619558 h 4619558"/>
                    <a:gd name="connsiteX8" fmla="*/ 58 w 5781300"/>
                    <a:gd name="connsiteY8" fmla="*/ 3206516 h 4619558"/>
                    <a:gd name="connsiteX9" fmla="*/ 3644048 w 5781300"/>
                    <a:gd name="connsiteY9" fmla="*/ 2289267 h 4619558"/>
                    <a:gd name="connsiteX10" fmla="*/ 575093 w 5781300"/>
                    <a:gd name="connsiteY10" fmla="*/ 1448209 h 4619558"/>
                    <a:gd name="connsiteX11" fmla="*/ 2665052 w 5781300"/>
                    <a:gd name="connsiteY11" fmla="*/ 665090 h 4619558"/>
                    <a:gd name="connsiteX12" fmla="*/ 1340427 w 5781300"/>
                    <a:gd name="connsiteY12" fmla="*/ 463324 h 4619558"/>
                    <a:gd name="connsiteX13" fmla="*/ 2097802 w 5781300"/>
                    <a:gd name="connsiteY13" fmla="*/ 190267 h 4619558"/>
                    <a:gd name="connsiteX14" fmla="*/ 5779796 w 5781300"/>
                    <a:gd name="connsiteY14" fmla="*/ 0 h 4619558"/>
                    <a:gd name="connsiteX0" fmla="*/ 5779796 w 5781300"/>
                    <a:gd name="connsiteY0" fmla="*/ 0 h 4619558"/>
                    <a:gd name="connsiteX1" fmla="*/ 5781300 w 5781300"/>
                    <a:gd name="connsiteY1" fmla="*/ 76636 h 4619558"/>
                    <a:gd name="connsiteX2" fmla="*/ 5545711 w 5781300"/>
                    <a:gd name="connsiteY2" fmla="*/ 85792 h 4619558"/>
                    <a:gd name="connsiteX3" fmla="*/ 2176722 w 5781300"/>
                    <a:gd name="connsiteY3" fmla="*/ 384266 h 4619558"/>
                    <a:gd name="connsiteX4" fmla="*/ 3661670 w 5781300"/>
                    <a:gd name="connsiteY4" fmla="*/ 687638 h 4619558"/>
                    <a:gd name="connsiteX5" fmla="*/ 1863350 w 5781300"/>
                    <a:gd name="connsiteY5" fmla="*/ 1266758 h 4619558"/>
                    <a:gd name="connsiteX6" fmla="*/ 5310923 w 5781300"/>
                    <a:gd name="connsiteY6" fmla="*/ 2380230 h 4619558"/>
                    <a:gd name="connsiteX7" fmla="*/ 4070 w 5781300"/>
                    <a:gd name="connsiteY7" fmla="*/ 4619558 h 4619558"/>
                    <a:gd name="connsiteX8" fmla="*/ 58 w 5781300"/>
                    <a:gd name="connsiteY8" fmla="*/ 3206516 h 4619558"/>
                    <a:gd name="connsiteX9" fmla="*/ 3644048 w 5781300"/>
                    <a:gd name="connsiteY9" fmla="*/ 2289267 h 4619558"/>
                    <a:gd name="connsiteX10" fmla="*/ 575093 w 5781300"/>
                    <a:gd name="connsiteY10" fmla="*/ 1448209 h 4619558"/>
                    <a:gd name="connsiteX11" fmla="*/ 2665052 w 5781300"/>
                    <a:gd name="connsiteY11" fmla="*/ 665090 h 4619558"/>
                    <a:gd name="connsiteX12" fmla="*/ 1340427 w 5781300"/>
                    <a:gd name="connsiteY12" fmla="*/ 463324 h 4619558"/>
                    <a:gd name="connsiteX13" fmla="*/ 2097802 w 5781300"/>
                    <a:gd name="connsiteY13" fmla="*/ 190267 h 4619558"/>
                    <a:gd name="connsiteX14" fmla="*/ 5779796 w 5781300"/>
                    <a:gd name="connsiteY14" fmla="*/ 0 h 4619558"/>
                    <a:gd name="connsiteX0" fmla="*/ 5779796 w 5781300"/>
                    <a:gd name="connsiteY0" fmla="*/ 0 h 4619558"/>
                    <a:gd name="connsiteX1" fmla="*/ 5781300 w 5781300"/>
                    <a:gd name="connsiteY1" fmla="*/ 76636 h 4619558"/>
                    <a:gd name="connsiteX2" fmla="*/ 5545711 w 5781300"/>
                    <a:gd name="connsiteY2" fmla="*/ 85792 h 4619558"/>
                    <a:gd name="connsiteX3" fmla="*/ 2176722 w 5781300"/>
                    <a:gd name="connsiteY3" fmla="*/ 384266 h 4619558"/>
                    <a:gd name="connsiteX4" fmla="*/ 3661670 w 5781300"/>
                    <a:gd name="connsiteY4" fmla="*/ 687638 h 4619558"/>
                    <a:gd name="connsiteX5" fmla="*/ 1863350 w 5781300"/>
                    <a:gd name="connsiteY5" fmla="*/ 1266758 h 4619558"/>
                    <a:gd name="connsiteX6" fmla="*/ 5310923 w 5781300"/>
                    <a:gd name="connsiteY6" fmla="*/ 2380230 h 4619558"/>
                    <a:gd name="connsiteX7" fmla="*/ 4070 w 5781300"/>
                    <a:gd name="connsiteY7" fmla="*/ 4619558 h 4619558"/>
                    <a:gd name="connsiteX8" fmla="*/ 58 w 5781300"/>
                    <a:gd name="connsiteY8" fmla="*/ 3206516 h 4619558"/>
                    <a:gd name="connsiteX9" fmla="*/ 3644048 w 5781300"/>
                    <a:gd name="connsiteY9" fmla="*/ 2289267 h 4619558"/>
                    <a:gd name="connsiteX10" fmla="*/ 575093 w 5781300"/>
                    <a:gd name="connsiteY10" fmla="*/ 1448209 h 4619558"/>
                    <a:gd name="connsiteX11" fmla="*/ 2665052 w 5781300"/>
                    <a:gd name="connsiteY11" fmla="*/ 665090 h 4619558"/>
                    <a:gd name="connsiteX12" fmla="*/ 1340427 w 5781300"/>
                    <a:gd name="connsiteY12" fmla="*/ 463324 h 4619558"/>
                    <a:gd name="connsiteX13" fmla="*/ 2097802 w 5781300"/>
                    <a:gd name="connsiteY13" fmla="*/ 190267 h 4619558"/>
                    <a:gd name="connsiteX14" fmla="*/ 5779796 w 5781300"/>
                    <a:gd name="connsiteY14" fmla="*/ 0 h 4619558"/>
                    <a:gd name="connsiteX0" fmla="*/ 5779796 w 5781300"/>
                    <a:gd name="connsiteY0" fmla="*/ 0 h 4619558"/>
                    <a:gd name="connsiteX1" fmla="*/ 5781300 w 5781300"/>
                    <a:gd name="connsiteY1" fmla="*/ 76636 h 4619558"/>
                    <a:gd name="connsiteX2" fmla="*/ 5545711 w 5781300"/>
                    <a:gd name="connsiteY2" fmla="*/ 85792 h 4619558"/>
                    <a:gd name="connsiteX3" fmla="*/ 2176722 w 5781300"/>
                    <a:gd name="connsiteY3" fmla="*/ 384266 h 4619558"/>
                    <a:gd name="connsiteX4" fmla="*/ 3661670 w 5781300"/>
                    <a:gd name="connsiteY4" fmla="*/ 687638 h 4619558"/>
                    <a:gd name="connsiteX5" fmla="*/ 1863350 w 5781300"/>
                    <a:gd name="connsiteY5" fmla="*/ 1266758 h 4619558"/>
                    <a:gd name="connsiteX6" fmla="*/ 5310923 w 5781300"/>
                    <a:gd name="connsiteY6" fmla="*/ 2380230 h 4619558"/>
                    <a:gd name="connsiteX7" fmla="*/ 4070 w 5781300"/>
                    <a:gd name="connsiteY7" fmla="*/ 4619558 h 4619558"/>
                    <a:gd name="connsiteX8" fmla="*/ 58 w 5781300"/>
                    <a:gd name="connsiteY8" fmla="*/ 3206516 h 4619558"/>
                    <a:gd name="connsiteX9" fmla="*/ 3644048 w 5781300"/>
                    <a:gd name="connsiteY9" fmla="*/ 2289267 h 4619558"/>
                    <a:gd name="connsiteX10" fmla="*/ 575093 w 5781300"/>
                    <a:gd name="connsiteY10" fmla="*/ 1448209 h 4619558"/>
                    <a:gd name="connsiteX11" fmla="*/ 2665052 w 5781300"/>
                    <a:gd name="connsiteY11" fmla="*/ 665090 h 4619558"/>
                    <a:gd name="connsiteX12" fmla="*/ 1340427 w 5781300"/>
                    <a:gd name="connsiteY12" fmla="*/ 463324 h 4619558"/>
                    <a:gd name="connsiteX13" fmla="*/ 2097802 w 5781300"/>
                    <a:gd name="connsiteY13" fmla="*/ 190267 h 4619558"/>
                    <a:gd name="connsiteX14" fmla="*/ 5779796 w 5781300"/>
                    <a:gd name="connsiteY14" fmla="*/ 0 h 4619558"/>
                    <a:gd name="connsiteX0" fmla="*/ 5779796 w 5781300"/>
                    <a:gd name="connsiteY0" fmla="*/ 0 h 4619558"/>
                    <a:gd name="connsiteX1" fmla="*/ 5781300 w 5781300"/>
                    <a:gd name="connsiteY1" fmla="*/ 76636 h 4619558"/>
                    <a:gd name="connsiteX2" fmla="*/ 5545711 w 5781300"/>
                    <a:gd name="connsiteY2" fmla="*/ 85792 h 4619558"/>
                    <a:gd name="connsiteX3" fmla="*/ 2176722 w 5781300"/>
                    <a:gd name="connsiteY3" fmla="*/ 384266 h 4619558"/>
                    <a:gd name="connsiteX4" fmla="*/ 3661670 w 5781300"/>
                    <a:gd name="connsiteY4" fmla="*/ 687638 h 4619558"/>
                    <a:gd name="connsiteX5" fmla="*/ 1863350 w 5781300"/>
                    <a:gd name="connsiteY5" fmla="*/ 1266758 h 4619558"/>
                    <a:gd name="connsiteX6" fmla="*/ 5310923 w 5781300"/>
                    <a:gd name="connsiteY6" fmla="*/ 2380230 h 4619558"/>
                    <a:gd name="connsiteX7" fmla="*/ 4070 w 5781300"/>
                    <a:gd name="connsiteY7" fmla="*/ 4619558 h 4619558"/>
                    <a:gd name="connsiteX8" fmla="*/ 58 w 5781300"/>
                    <a:gd name="connsiteY8" fmla="*/ 3206516 h 4619558"/>
                    <a:gd name="connsiteX9" fmla="*/ 3644048 w 5781300"/>
                    <a:gd name="connsiteY9" fmla="*/ 2289267 h 4619558"/>
                    <a:gd name="connsiteX10" fmla="*/ 575093 w 5781300"/>
                    <a:gd name="connsiteY10" fmla="*/ 1448209 h 4619558"/>
                    <a:gd name="connsiteX11" fmla="*/ 2665052 w 5781300"/>
                    <a:gd name="connsiteY11" fmla="*/ 665090 h 4619558"/>
                    <a:gd name="connsiteX12" fmla="*/ 1340427 w 5781300"/>
                    <a:gd name="connsiteY12" fmla="*/ 463324 h 4619558"/>
                    <a:gd name="connsiteX13" fmla="*/ 2097802 w 5781300"/>
                    <a:gd name="connsiteY13" fmla="*/ 190267 h 4619558"/>
                    <a:gd name="connsiteX14" fmla="*/ 5779796 w 5781300"/>
                    <a:gd name="connsiteY14" fmla="*/ 0 h 4619558"/>
                    <a:gd name="connsiteX0" fmla="*/ 5779796 w 5781300"/>
                    <a:gd name="connsiteY0" fmla="*/ 0 h 4619558"/>
                    <a:gd name="connsiteX1" fmla="*/ 5781300 w 5781300"/>
                    <a:gd name="connsiteY1" fmla="*/ 76636 h 4619558"/>
                    <a:gd name="connsiteX2" fmla="*/ 5545711 w 5781300"/>
                    <a:gd name="connsiteY2" fmla="*/ 85792 h 4619558"/>
                    <a:gd name="connsiteX3" fmla="*/ 2176722 w 5781300"/>
                    <a:gd name="connsiteY3" fmla="*/ 384266 h 4619558"/>
                    <a:gd name="connsiteX4" fmla="*/ 3661670 w 5781300"/>
                    <a:gd name="connsiteY4" fmla="*/ 687638 h 4619558"/>
                    <a:gd name="connsiteX5" fmla="*/ 1863350 w 5781300"/>
                    <a:gd name="connsiteY5" fmla="*/ 1266758 h 4619558"/>
                    <a:gd name="connsiteX6" fmla="*/ 5310923 w 5781300"/>
                    <a:gd name="connsiteY6" fmla="*/ 2380230 h 4619558"/>
                    <a:gd name="connsiteX7" fmla="*/ 4070 w 5781300"/>
                    <a:gd name="connsiteY7" fmla="*/ 4619558 h 4619558"/>
                    <a:gd name="connsiteX8" fmla="*/ 58 w 5781300"/>
                    <a:gd name="connsiteY8" fmla="*/ 3206516 h 4619558"/>
                    <a:gd name="connsiteX9" fmla="*/ 3644048 w 5781300"/>
                    <a:gd name="connsiteY9" fmla="*/ 2289267 h 4619558"/>
                    <a:gd name="connsiteX10" fmla="*/ 575093 w 5781300"/>
                    <a:gd name="connsiteY10" fmla="*/ 1448209 h 4619558"/>
                    <a:gd name="connsiteX11" fmla="*/ 2665052 w 5781300"/>
                    <a:gd name="connsiteY11" fmla="*/ 665090 h 4619558"/>
                    <a:gd name="connsiteX12" fmla="*/ 1340427 w 5781300"/>
                    <a:gd name="connsiteY12" fmla="*/ 463324 h 4619558"/>
                    <a:gd name="connsiteX13" fmla="*/ 2097802 w 5781300"/>
                    <a:gd name="connsiteY13" fmla="*/ 190267 h 4619558"/>
                    <a:gd name="connsiteX14" fmla="*/ 5779796 w 5781300"/>
                    <a:gd name="connsiteY14" fmla="*/ 0 h 4619558"/>
                    <a:gd name="connsiteX0" fmla="*/ 5779796 w 5781300"/>
                    <a:gd name="connsiteY0" fmla="*/ 0 h 4619558"/>
                    <a:gd name="connsiteX1" fmla="*/ 5781300 w 5781300"/>
                    <a:gd name="connsiteY1" fmla="*/ 76636 h 4619558"/>
                    <a:gd name="connsiteX2" fmla="*/ 5545711 w 5781300"/>
                    <a:gd name="connsiteY2" fmla="*/ 85792 h 4619558"/>
                    <a:gd name="connsiteX3" fmla="*/ 2176722 w 5781300"/>
                    <a:gd name="connsiteY3" fmla="*/ 384266 h 4619558"/>
                    <a:gd name="connsiteX4" fmla="*/ 3661670 w 5781300"/>
                    <a:gd name="connsiteY4" fmla="*/ 687638 h 4619558"/>
                    <a:gd name="connsiteX5" fmla="*/ 1863350 w 5781300"/>
                    <a:gd name="connsiteY5" fmla="*/ 1266758 h 4619558"/>
                    <a:gd name="connsiteX6" fmla="*/ 5310923 w 5781300"/>
                    <a:gd name="connsiteY6" fmla="*/ 2380230 h 4619558"/>
                    <a:gd name="connsiteX7" fmla="*/ 4070 w 5781300"/>
                    <a:gd name="connsiteY7" fmla="*/ 4619558 h 4619558"/>
                    <a:gd name="connsiteX8" fmla="*/ 58 w 5781300"/>
                    <a:gd name="connsiteY8" fmla="*/ 3206516 h 4619558"/>
                    <a:gd name="connsiteX9" fmla="*/ 3644048 w 5781300"/>
                    <a:gd name="connsiteY9" fmla="*/ 2289267 h 4619558"/>
                    <a:gd name="connsiteX10" fmla="*/ 575093 w 5781300"/>
                    <a:gd name="connsiteY10" fmla="*/ 1448209 h 4619558"/>
                    <a:gd name="connsiteX11" fmla="*/ 2665052 w 5781300"/>
                    <a:gd name="connsiteY11" fmla="*/ 665090 h 4619558"/>
                    <a:gd name="connsiteX12" fmla="*/ 1340427 w 5781300"/>
                    <a:gd name="connsiteY12" fmla="*/ 463324 h 4619558"/>
                    <a:gd name="connsiteX13" fmla="*/ 2097802 w 5781300"/>
                    <a:gd name="connsiteY13" fmla="*/ 190267 h 4619558"/>
                    <a:gd name="connsiteX14" fmla="*/ 5779796 w 5781300"/>
                    <a:gd name="connsiteY14" fmla="*/ 0 h 4619558"/>
                    <a:gd name="connsiteX0" fmla="*/ 5779796 w 5781300"/>
                    <a:gd name="connsiteY0" fmla="*/ 0 h 4619558"/>
                    <a:gd name="connsiteX1" fmla="*/ 5781300 w 5781300"/>
                    <a:gd name="connsiteY1" fmla="*/ 76636 h 4619558"/>
                    <a:gd name="connsiteX2" fmla="*/ 5545711 w 5781300"/>
                    <a:gd name="connsiteY2" fmla="*/ 85792 h 4619558"/>
                    <a:gd name="connsiteX3" fmla="*/ 2176722 w 5781300"/>
                    <a:gd name="connsiteY3" fmla="*/ 384266 h 4619558"/>
                    <a:gd name="connsiteX4" fmla="*/ 3661670 w 5781300"/>
                    <a:gd name="connsiteY4" fmla="*/ 687638 h 4619558"/>
                    <a:gd name="connsiteX5" fmla="*/ 1863350 w 5781300"/>
                    <a:gd name="connsiteY5" fmla="*/ 1266758 h 4619558"/>
                    <a:gd name="connsiteX6" fmla="*/ 5310923 w 5781300"/>
                    <a:gd name="connsiteY6" fmla="*/ 2380230 h 4619558"/>
                    <a:gd name="connsiteX7" fmla="*/ 4070 w 5781300"/>
                    <a:gd name="connsiteY7" fmla="*/ 4619558 h 4619558"/>
                    <a:gd name="connsiteX8" fmla="*/ 58 w 5781300"/>
                    <a:gd name="connsiteY8" fmla="*/ 3206516 h 4619558"/>
                    <a:gd name="connsiteX9" fmla="*/ 3644048 w 5781300"/>
                    <a:gd name="connsiteY9" fmla="*/ 2289267 h 4619558"/>
                    <a:gd name="connsiteX10" fmla="*/ 575093 w 5781300"/>
                    <a:gd name="connsiteY10" fmla="*/ 1448209 h 4619558"/>
                    <a:gd name="connsiteX11" fmla="*/ 2665052 w 5781300"/>
                    <a:gd name="connsiteY11" fmla="*/ 665090 h 4619558"/>
                    <a:gd name="connsiteX12" fmla="*/ 1340427 w 5781300"/>
                    <a:gd name="connsiteY12" fmla="*/ 463324 h 4619558"/>
                    <a:gd name="connsiteX13" fmla="*/ 2097802 w 5781300"/>
                    <a:gd name="connsiteY13" fmla="*/ 190267 h 4619558"/>
                    <a:gd name="connsiteX14" fmla="*/ 5779796 w 5781300"/>
                    <a:gd name="connsiteY14" fmla="*/ 0 h 4619558"/>
                    <a:gd name="connsiteX0" fmla="*/ 5779796 w 5781300"/>
                    <a:gd name="connsiteY0" fmla="*/ 0 h 4619558"/>
                    <a:gd name="connsiteX1" fmla="*/ 5781300 w 5781300"/>
                    <a:gd name="connsiteY1" fmla="*/ 76636 h 4619558"/>
                    <a:gd name="connsiteX2" fmla="*/ 5545711 w 5781300"/>
                    <a:gd name="connsiteY2" fmla="*/ 85792 h 4619558"/>
                    <a:gd name="connsiteX3" fmla="*/ 2176722 w 5781300"/>
                    <a:gd name="connsiteY3" fmla="*/ 384266 h 4619558"/>
                    <a:gd name="connsiteX4" fmla="*/ 3661670 w 5781300"/>
                    <a:gd name="connsiteY4" fmla="*/ 687638 h 4619558"/>
                    <a:gd name="connsiteX5" fmla="*/ 1863350 w 5781300"/>
                    <a:gd name="connsiteY5" fmla="*/ 1266758 h 4619558"/>
                    <a:gd name="connsiteX6" fmla="*/ 5310923 w 5781300"/>
                    <a:gd name="connsiteY6" fmla="*/ 2380230 h 4619558"/>
                    <a:gd name="connsiteX7" fmla="*/ 4070 w 5781300"/>
                    <a:gd name="connsiteY7" fmla="*/ 4619558 h 4619558"/>
                    <a:gd name="connsiteX8" fmla="*/ 58 w 5781300"/>
                    <a:gd name="connsiteY8" fmla="*/ 3206516 h 4619558"/>
                    <a:gd name="connsiteX9" fmla="*/ 3644048 w 5781300"/>
                    <a:gd name="connsiteY9" fmla="*/ 2289267 h 4619558"/>
                    <a:gd name="connsiteX10" fmla="*/ 575093 w 5781300"/>
                    <a:gd name="connsiteY10" fmla="*/ 1448209 h 4619558"/>
                    <a:gd name="connsiteX11" fmla="*/ 2665052 w 5781300"/>
                    <a:gd name="connsiteY11" fmla="*/ 665090 h 4619558"/>
                    <a:gd name="connsiteX12" fmla="*/ 1340427 w 5781300"/>
                    <a:gd name="connsiteY12" fmla="*/ 463324 h 4619558"/>
                    <a:gd name="connsiteX13" fmla="*/ 2097802 w 5781300"/>
                    <a:gd name="connsiteY13" fmla="*/ 190267 h 4619558"/>
                    <a:gd name="connsiteX14" fmla="*/ 5779796 w 5781300"/>
                    <a:gd name="connsiteY14" fmla="*/ 0 h 4619558"/>
                    <a:gd name="connsiteX0" fmla="*/ 5779796 w 5781300"/>
                    <a:gd name="connsiteY0" fmla="*/ 0 h 4619558"/>
                    <a:gd name="connsiteX1" fmla="*/ 5781300 w 5781300"/>
                    <a:gd name="connsiteY1" fmla="*/ 76636 h 4619558"/>
                    <a:gd name="connsiteX2" fmla="*/ 5545711 w 5781300"/>
                    <a:gd name="connsiteY2" fmla="*/ 85792 h 4619558"/>
                    <a:gd name="connsiteX3" fmla="*/ 2176722 w 5781300"/>
                    <a:gd name="connsiteY3" fmla="*/ 384266 h 4619558"/>
                    <a:gd name="connsiteX4" fmla="*/ 3661670 w 5781300"/>
                    <a:gd name="connsiteY4" fmla="*/ 687638 h 4619558"/>
                    <a:gd name="connsiteX5" fmla="*/ 1863350 w 5781300"/>
                    <a:gd name="connsiteY5" fmla="*/ 1266758 h 4619558"/>
                    <a:gd name="connsiteX6" fmla="*/ 5310923 w 5781300"/>
                    <a:gd name="connsiteY6" fmla="*/ 2380230 h 4619558"/>
                    <a:gd name="connsiteX7" fmla="*/ 4070 w 5781300"/>
                    <a:gd name="connsiteY7" fmla="*/ 4619558 h 4619558"/>
                    <a:gd name="connsiteX8" fmla="*/ 58 w 5781300"/>
                    <a:gd name="connsiteY8" fmla="*/ 3206516 h 4619558"/>
                    <a:gd name="connsiteX9" fmla="*/ 3644048 w 5781300"/>
                    <a:gd name="connsiteY9" fmla="*/ 2289267 h 4619558"/>
                    <a:gd name="connsiteX10" fmla="*/ 575093 w 5781300"/>
                    <a:gd name="connsiteY10" fmla="*/ 1448209 h 4619558"/>
                    <a:gd name="connsiteX11" fmla="*/ 2665052 w 5781300"/>
                    <a:gd name="connsiteY11" fmla="*/ 665090 h 4619558"/>
                    <a:gd name="connsiteX12" fmla="*/ 1340427 w 5781300"/>
                    <a:gd name="connsiteY12" fmla="*/ 463324 h 4619558"/>
                    <a:gd name="connsiteX13" fmla="*/ 2097802 w 5781300"/>
                    <a:gd name="connsiteY13" fmla="*/ 190267 h 4619558"/>
                    <a:gd name="connsiteX14" fmla="*/ 5779796 w 5781300"/>
                    <a:gd name="connsiteY14" fmla="*/ 0 h 4619558"/>
                    <a:gd name="connsiteX0" fmla="*/ 5779796 w 5781300"/>
                    <a:gd name="connsiteY0" fmla="*/ 0 h 4619558"/>
                    <a:gd name="connsiteX1" fmla="*/ 5781300 w 5781300"/>
                    <a:gd name="connsiteY1" fmla="*/ 76636 h 4619558"/>
                    <a:gd name="connsiteX2" fmla="*/ 5545711 w 5781300"/>
                    <a:gd name="connsiteY2" fmla="*/ 85792 h 4619558"/>
                    <a:gd name="connsiteX3" fmla="*/ 2176722 w 5781300"/>
                    <a:gd name="connsiteY3" fmla="*/ 384266 h 4619558"/>
                    <a:gd name="connsiteX4" fmla="*/ 3661670 w 5781300"/>
                    <a:gd name="connsiteY4" fmla="*/ 687638 h 4619558"/>
                    <a:gd name="connsiteX5" fmla="*/ 1863350 w 5781300"/>
                    <a:gd name="connsiteY5" fmla="*/ 1266758 h 4619558"/>
                    <a:gd name="connsiteX6" fmla="*/ 5310923 w 5781300"/>
                    <a:gd name="connsiteY6" fmla="*/ 2380230 h 4619558"/>
                    <a:gd name="connsiteX7" fmla="*/ 4070 w 5781300"/>
                    <a:gd name="connsiteY7" fmla="*/ 4619558 h 4619558"/>
                    <a:gd name="connsiteX8" fmla="*/ 58 w 5781300"/>
                    <a:gd name="connsiteY8" fmla="*/ 3206516 h 4619558"/>
                    <a:gd name="connsiteX9" fmla="*/ 3644048 w 5781300"/>
                    <a:gd name="connsiteY9" fmla="*/ 2289267 h 4619558"/>
                    <a:gd name="connsiteX10" fmla="*/ 575093 w 5781300"/>
                    <a:gd name="connsiteY10" fmla="*/ 1448209 h 4619558"/>
                    <a:gd name="connsiteX11" fmla="*/ 2665052 w 5781300"/>
                    <a:gd name="connsiteY11" fmla="*/ 665090 h 4619558"/>
                    <a:gd name="connsiteX12" fmla="*/ 1340427 w 5781300"/>
                    <a:gd name="connsiteY12" fmla="*/ 463324 h 4619558"/>
                    <a:gd name="connsiteX13" fmla="*/ 2097802 w 5781300"/>
                    <a:gd name="connsiteY13" fmla="*/ 190267 h 4619558"/>
                    <a:gd name="connsiteX14" fmla="*/ 5779796 w 5781300"/>
                    <a:gd name="connsiteY14" fmla="*/ 0 h 4619558"/>
                    <a:gd name="connsiteX0" fmla="*/ 5781744 w 5783248"/>
                    <a:gd name="connsiteY0" fmla="*/ 0 h 4378392"/>
                    <a:gd name="connsiteX1" fmla="*/ 5783248 w 5783248"/>
                    <a:gd name="connsiteY1" fmla="*/ 76636 h 4378392"/>
                    <a:gd name="connsiteX2" fmla="*/ 5547659 w 5783248"/>
                    <a:gd name="connsiteY2" fmla="*/ 85792 h 4378392"/>
                    <a:gd name="connsiteX3" fmla="*/ 2178670 w 5783248"/>
                    <a:gd name="connsiteY3" fmla="*/ 384266 h 4378392"/>
                    <a:gd name="connsiteX4" fmla="*/ 3663618 w 5783248"/>
                    <a:gd name="connsiteY4" fmla="*/ 687638 h 4378392"/>
                    <a:gd name="connsiteX5" fmla="*/ 1865298 w 5783248"/>
                    <a:gd name="connsiteY5" fmla="*/ 1266758 h 4378392"/>
                    <a:gd name="connsiteX6" fmla="*/ 5312871 w 5783248"/>
                    <a:gd name="connsiteY6" fmla="*/ 2380230 h 4378392"/>
                    <a:gd name="connsiteX7" fmla="*/ 0 w 5783248"/>
                    <a:gd name="connsiteY7" fmla="*/ 4378392 h 4378392"/>
                    <a:gd name="connsiteX8" fmla="*/ 2006 w 5783248"/>
                    <a:gd name="connsiteY8" fmla="*/ 3206516 h 4378392"/>
                    <a:gd name="connsiteX9" fmla="*/ 3645996 w 5783248"/>
                    <a:gd name="connsiteY9" fmla="*/ 2289267 h 4378392"/>
                    <a:gd name="connsiteX10" fmla="*/ 577041 w 5783248"/>
                    <a:gd name="connsiteY10" fmla="*/ 1448209 h 4378392"/>
                    <a:gd name="connsiteX11" fmla="*/ 2667000 w 5783248"/>
                    <a:gd name="connsiteY11" fmla="*/ 665090 h 4378392"/>
                    <a:gd name="connsiteX12" fmla="*/ 1342375 w 5783248"/>
                    <a:gd name="connsiteY12" fmla="*/ 463324 h 4378392"/>
                    <a:gd name="connsiteX13" fmla="*/ 2099750 w 5783248"/>
                    <a:gd name="connsiteY13" fmla="*/ 190267 h 4378392"/>
                    <a:gd name="connsiteX14" fmla="*/ 5781744 w 5783248"/>
                    <a:gd name="connsiteY14" fmla="*/ 0 h 4378392"/>
                    <a:gd name="connsiteX0" fmla="*/ 5781744 w 5783248"/>
                    <a:gd name="connsiteY0" fmla="*/ 0 h 4524553"/>
                    <a:gd name="connsiteX1" fmla="*/ 5783248 w 5783248"/>
                    <a:gd name="connsiteY1" fmla="*/ 76636 h 4524553"/>
                    <a:gd name="connsiteX2" fmla="*/ 5547659 w 5783248"/>
                    <a:gd name="connsiteY2" fmla="*/ 85792 h 4524553"/>
                    <a:gd name="connsiteX3" fmla="*/ 2178670 w 5783248"/>
                    <a:gd name="connsiteY3" fmla="*/ 384266 h 4524553"/>
                    <a:gd name="connsiteX4" fmla="*/ 3663618 w 5783248"/>
                    <a:gd name="connsiteY4" fmla="*/ 687638 h 4524553"/>
                    <a:gd name="connsiteX5" fmla="*/ 1865298 w 5783248"/>
                    <a:gd name="connsiteY5" fmla="*/ 1266758 h 4524553"/>
                    <a:gd name="connsiteX6" fmla="*/ 5312871 w 5783248"/>
                    <a:gd name="connsiteY6" fmla="*/ 2380230 h 4524553"/>
                    <a:gd name="connsiteX7" fmla="*/ 0 w 5783248"/>
                    <a:gd name="connsiteY7" fmla="*/ 4524553 h 4524553"/>
                    <a:gd name="connsiteX8" fmla="*/ 2006 w 5783248"/>
                    <a:gd name="connsiteY8" fmla="*/ 3206516 h 4524553"/>
                    <a:gd name="connsiteX9" fmla="*/ 3645996 w 5783248"/>
                    <a:gd name="connsiteY9" fmla="*/ 2289267 h 4524553"/>
                    <a:gd name="connsiteX10" fmla="*/ 577041 w 5783248"/>
                    <a:gd name="connsiteY10" fmla="*/ 1448209 h 4524553"/>
                    <a:gd name="connsiteX11" fmla="*/ 2667000 w 5783248"/>
                    <a:gd name="connsiteY11" fmla="*/ 665090 h 4524553"/>
                    <a:gd name="connsiteX12" fmla="*/ 1342375 w 5783248"/>
                    <a:gd name="connsiteY12" fmla="*/ 463324 h 4524553"/>
                    <a:gd name="connsiteX13" fmla="*/ 2099750 w 5783248"/>
                    <a:gd name="connsiteY13" fmla="*/ 190267 h 4524553"/>
                    <a:gd name="connsiteX14" fmla="*/ 5781744 w 5783248"/>
                    <a:gd name="connsiteY14" fmla="*/ 0 h 4524553"/>
                    <a:gd name="connsiteX0" fmla="*/ 5781744 w 5783248"/>
                    <a:gd name="connsiteY0" fmla="*/ 0 h 4524553"/>
                    <a:gd name="connsiteX1" fmla="*/ 5783248 w 5783248"/>
                    <a:gd name="connsiteY1" fmla="*/ 76636 h 4524553"/>
                    <a:gd name="connsiteX2" fmla="*/ 5547659 w 5783248"/>
                    <a:gd name="connsiteY2" fmla="*/ 85792 h 4524553"/>
                    <a:gd name="connsiteX3" fmla="*/ 2178670 w 5783248"/>
                    <a:gd name="connsiteY3" fmla="*/ 384266 h 4524553"/>
                    <a:gd name="connsiteX4" fmla="*/ 3663618 w 5783248"/>
                    <a:gd name="connsiteY4" fmla="*/ 687638 h 4524553"/>
                    <a:gd name="connsiteX5" fmla="*/ 1865298 w 5783248"/>
                    <a:gd name="connsiteY5" fmla="*/ 1266758 h 4524553"/>
                    <a:gd name="connsiteX6" fmla="*/ 5312871 w 5783248"/>
                    <a:gd name="connsiteY6" fmla="*/ 2380230 h 4524553"/>
                    <a:gd name="connsiteX7" fmla="*/ 0 w 5783248"/>
                    <a:gd name="connsiteY7" fmla="*/ 4524553 h 4524553"/>
                    <a:gd name="connsiteX8" fmla="*/ 2006 w 5783248"/>
                    <a:gd name="connsiteY8" fmla="*/ 3206516 h 4524553"/>
                    <a:gd name="connsiteX9" fmla="*/ 3645996 w 5783248"/>
                    <a:gd name="connsiteY9" fmla="*/ 2289267 h 4524553"/>
                    <a:gd name="connsiteX10" fmla="*/ 577041 w 5783248"/>
                    <a:gd name="connsiteY10" fmla="*/ 1448209 h 4524553"/>
                    <a:gd name="connsiteX11" fmla="*/ 2667000 w 5783248"/>
                    <a:gd name="connsiteY11" fmla="*/ 665090 h 4524553"/>
                    <a:gd name="connsiteX12" fmla="*/ 1342375 w 5783248"/>
                    <a:gd name="connsiteY12" fmla="*/ 463324 h 4524553"/>
                    <a:gd name="connsiteX13" fmla="*/ 2099750 w 5783248"/>
                    <a:gd name="connsiteY13" fmla="*/ 190267 h 4524553"/>
                    <a:gd name="connsiteX14" fmla="*/ 5781744 w 5783248"/>
                    <a:gd name="connsiteY14" fmla="*/ 0 h 4524553"/>
                    <a:gd name="connsiteX0" fmla="*/ 5781744 w 5783248"/>
                    <a:gd name="connsiteY0" fmla="*/ 0 h 4524553"/>
                    <a:gd name="connsiteX1" fmla="*/ 5783248 w 5783248"/>
                    <a:gd name="connsiteY1" fmla="*/ 76636 h 4524553"/>
                    <a:gd name="connsiteX2" fmla="*/ 5547659 w 5783248"/>
                    <a:gd name="connsiteY2" fmla="*/ 85792 h 4524553"/>
                    <a:gd name="connsiteX3" fmla="*/ 2178670 w 5783248"/>
                    <a:gd name="connsiteY3" fmla="*/ 384266 h 4524553"/>
                    <a:gd name="connsiteX4" fmla="*/ 3663618 w 5783248"/>
                    <a:gd name="connsiteY4" fmla="*/ 687638 h 4524553"/>
                    <a:gd name="connsiteX5" fmla="*/ 1865298 w 5783248"/>
                    <a:gd name="connsiteY5" fmla="*/ 1266758 h 4524553"/>
                    <a:gd name="connsiteX6" fmla="*/ 5312871 w 5783248"/>
                    <a:gd name="connsiteY6" fmla="*/ 2380230 h 4524553"/>
                    <a:gd name="connsiteX7" fmla="*/ 0 w 5783248"/>
                    <a:gd name="connsiteY7" fmla="*/ 4524553 h 4524553"/>
                    <a:gd name="connsiteX8" fmla="*/ 2006 w 5783248"/>
                    <a:gd name="connsiteY8" fmla="*/ 3206516 h 4524553"/>
                    <a:gd name="connsiteX9" fmla="*/ 3645996 w 5783248"/>
                    <a:gd name="connsiteY9" fmla="*/ 2289267 h 4524553"/>
                    <a:gd name="connsiteX10" fmla="*/ 577041 w 5783248"/>
                    <a:gd name="connsiteY10" fmla="*/ 1448209 h 4524553"/>
                    <a:gd name="connsiteX11" fmla="*/ 2667000 w 5783248"/>
                    <a:gd name="connsiteY11" fmla="*/ 665090 h 4524553"/>
                    <a:gd name="connsiteX12" fmla="*/ 1342375 w 5783248"/>
                    <a:gd name="connsiteY12" fmla="*/ 463324 h 4524553"/>
                    <a:gd name="connsiteX13" fmla="*/ 2099750 w 5783248"/>
                    <a:gd name="connsiteY13" fmla="*/ 190267 h 4524553"/>
                    <a:gd name="connsiteX14" fmla="*/ 5781744 w 5783248"/>
                    <a:gd name="connsiteY14" fmla="*/ 0 h 4524553"/>
                    <a:gd name="connsiteX0" fmla="*/ 5781744 w 5783248"/>
                    <a:gd name="connsiteY0" fmla="*/ 0 h 4524553"/>
                    <a:gd name="connsiteX1" fmla="*/ 5783248 w 5783248"/>
                    <a:gd name="connsiteY1" fmla="*/ 76636 h 4524553"/>
                    <a:gd name="connsiteX2" fmla="*/ 5547659 w 5783248"/>
                    <a:gd name="connsiteY2" fmla="*/ 85792 h 4524553"/>
                    <a:gd name="connsiteX3" fmla="*/ 2178670 w 5783248"/>
                    <a:gd name="connsiteY3" fmla="*/ 384266 h 4524553"/>
                    <a:gd name="connsiteX4" fmla="*/ 3663618 w 5783248"/>
                    <a:gd name="connsiteY4" fmla="*/ 687638 h 4524553"/>
                    <a:gd name="connsiteX5" fmla="*/ 1865298 w 5783248"/>
                    <a:gd name="connsiteY5" fmla="*/ 1266758 h 4524553"/>
                    <a:gd name="connsiteX6" fmla="*/ 5312871 w 5783248"/>
                    <a:gd name="connsiteY6" fmla="*/ 2380230 h 4524553"/>
                    <a:gd name="connsiteX7" fmla="*/ 0 w 5783248"/>
                    <a:gd name="connsiteY7" fmla="*/ 4524553 h 4524553"/>
                    <a:gd name="connsiteX8" fmla="*/ 2006 w 5783248"/>
                    <a:gd name="connsiteY8" fmla="*/ 3206516 h 4524553"/>
                    <a:gd name="connsiteX9" fmla="*/ 3645996 w 5783248"/>
                    <a:gd name="connsiteY9" fmla="*/ 2289267 h 4524553"/>
                    <a:gd name="connsiteX10" fmla="*/ 577041 w 5783248"/>
                    <a:gd name="connsiteY10" fmla="*/ 1448209 h 4524553"/>
                    <a:gd name="connsiteX11" fmla="*/ 2667000 w 5783248"/>
                    <a:gd name="connsiteY11" fmla="*/ 665090 h 4524553"/>
                    <a:gd name="connsiteX12" fmla="*/ 1342375 w 5783248"/>
                    <a:gd name="connsiteY12" fmla="*/ 463324 h 4524553"/>
                    <a:gd name="connsiteX13" fmla="*/ 2099750 w 5783248"/>
                    <a:gd name="connsiteY13" fmla="*/ 190267 h 4524553"/>
                    <a:gd name="connsiteX14" fmla="*/ 5781744 w 5783248"/>
                    <a:gd name="connsiteY14" fmla="*/ 0 h 4524553"/>
                    <a:gd name="connsiteX0" fmla="*/ 5781744 w 5783248"/>
                    <a:gd name="connsiteY0" fmla="*/ 0 h 4524553"/>
                    <a:gd name="connsiteX1" fmla="*/ 5783248 w 5783248"/>
                    <a:gd name="connsiteY1" fmla="*/ 76636 h 4524553"/>
                    <a:gd name="connsiteX2" fmla="*/ 5547659 w 5783248"/>
                    <a:gd name="connsiteY2" fmla="*/ 85792 h 4524553"/>
                    <a:gd name="connsiteX3" fmla="*/ 2178670 w 5783248"/>
                    <a:gd name="connsiteY3" fmla="*/ 384266 h 4524553"/>
                    <a:gd name="connsiteX4" fmla="*/ 3663618 w 5783248"/>
                    <a:gd name="connsiteY4" fmla="*/ 687638 h 4524553"/>
                    <a:gd name="connsiteX5" fmla="*/ 1865298 w 5783248"/>
                    <a:gd name="connsiteY5" fmla="*/ 1266758 h 4524553"/>
                    <a:gd name="connsiteX6" fmla="*/ 5312871 w 5783248"/>
                    <a:gd name="connsiteY6" fmla="*/ 2380230 h 4524553"/>
                    <a:gd name="connsiteX7" fmla="*/ 0 w 5783248"/>
                    <a:gd name="connsiteY7" fmla="*/ 4524553 h 4524553"/>
                    <a:gd name="connsiteX8" fmla="*/ 2006 w 5783248"/>
                    <a:gd name="connsiteY8" fmla="*/ 3206516 h 4524553"/>
                    <a:gd name="connsiteX9" fmla="*/ 3645996 w 5783248"/>
                    <a:gd name="connsiteY9" fmla="*/ 2289267 h 4524553"/>
                    <a:gd name="connsiteX10" fmla="*/ 577041 w 5783248"/>
                    <a:gd name="connsiteY10" fmla="*/ 1448209 h 4524553"/>
                    <a:gd name="connsiteX11" fmla="*/ 2667000 w 5783248"/>
                    <a:gd name="connsiteY11" fmla="*/ 665090 h 4524553"/>
                    <a:gd name="connsiteX12" fmla="*/ 1342375 w 5783248"/>
                    <a:gd name="connsiteY12" fmla="*/ 463324 h 4524553"/>
                    <a:gd name="connsiteX13" fmla="*/ 2099750 w 5783248"/>
                    <a:gd name="connsiteY13" fmla="*/ 190267 h 4524553"/>
                    <a:gd name="connsiteX14" fmla="*/ 5781744 w 5783248"/>
                    <a:gd name="connsiteY14" fmla="*/ 0 h 4524553"/>
                    <a:gd name="connsiteX0" fmla="*/ 5781744 w 5783248"/>
                    <a:gd name="connsiteY0" fmla="*/ 0 h 4524553"/>
                    <a:gd name="connsiteX1" fmla="*/ 5783248 w 5783248"/>
                    <a:gd name="connsiteY1" fmla="*/ 76636 h 4524553"/>
                    <a:gd name="connsiteX2" fmla="*/ 5547659 w 5783248"/>
                    <a:gd name="connsiteY2" fmla="*/ 85792 h 4524553"/>
                    <a:gd name="connsiteX3" fmla="*/ 2178670 w 5783248"/>
                    <a:gd name="connsiteY3" fmla="*/ 384266 h 4524553"/>
                    <a:gd name="connsiteX4" fmla="*/ 3663618 w 5783248"/>
                    <a:gd name="connsiteY4" fmla="*/ 687638 h 4524553"/>
                    <a:gd name="connsiteX5" fmla="*/ 1865298 w 5783248"/>
                    <a:gd name="connsiteY5" fmla="*/ 1266758 h 4524553"/>
                    <a:gd name="connsiteX6" fmla="*/ 5312871 w 5783248"/>
                    <a:gd name="connsiteY6" fmla="*/ 2380230 h 4524553"/>
                    <a:gd name="connsiteX7" fmla="*/ 0 w 5783248"/>
                    <a:gd name="connsiteY7" fmla="*/ 4524553 h 4524553"/>
                    <a:gd name="connsiteX8" fmla="*/ 2006 w 5783248"/>
                    <a:gd name="connsiteY8" fmla="*/ 3206516 h 4524553"/>
                    <a:gd name="connsiteX9" fmla="*/ 3645996 w 5783248"/>
                    <a:gd name="connsiteY9" fmla="*/ 2289267 h 4524553"/>
                    <a:gd name="connsiteX10" fmla="*/ 577041 w 5783248"/>
                    <a:gd name="connsiteY10" fmla="*/ 1448209 h 4524553"/>
                    <a:gd name="connsiteX11" fmla="*/ 2667000 w 5783248"/>
                    <a:gd name="connsiteY11" fmla="*/ 665090 h 4524553"/>
                    <a:gd name="connsiteX12" fmla="*/ 1342375 w 5783248"/>
                    <a:gd name="connsiteY12" fmla="*/ 463324 h 4524553"/>
                    <a:gd name="connsiteX13" fmla="*/ 2099750 w 5783248"/>
                    <a:gd name="connsiteY13" fmla="*/ 190267 h 4524553"/>
                    <a:gd name="connsiteX14" fmla="*/ 5781744 w 5783248"/>
                    <a:gd name="connsiteY14" fmla="*/ 0 h 4524553"/>
                    <a:gd name="connsiteX0" fmla="*/ 5781744 w 5783248"/>
                    <a:gd name="connsiteY0" fmla="*/ 0 h 4524553"/>
                    <a:gd name="connsiteX1" fmla="*/ 5783248 w 5783248"/>
                    <a:gd name="connsiteY1" fmla="*/ 76636 h 4524553"/>
                    <a:gd name="connsiteX2" fmla="*/ 5547659 w 5783248"/>
                    <a:gd name="connsiteY2" fmla="*/ 85792 h 4524553"/>
                    <a:gd name="connsiteX3" fmla="*/ 2178670 w 5783248"/>
                    <a:gd name="connsiteY3" fmla="*/ 384266 h 4524553"/>
                    <a:gd name="connsiteX4" fmla="*/ 3663618 w 5783248"/>
                    <a:gd name="connsiteY4" fmla="*/ 687638 h 4524553"/>
                    <a:gd name="connsiteX5" fmla="*/ 1865298 w 5783248"/>
                    <a:gd name="connsiteY5" fmla="*/ 1266758 h 4524553"/>
                    <a:gd name="connsiteX6" fmla="*/ 5312871 w 5783248"/>
                    <a:gd name="connsiteY6" fmla="*/ 2380230 h 4524553"/>
                    <a:gd name="connsiteX7" fmla="*/ 0 w 5783248"/>
                    <a:gd name="connsiteY7" fmla="*/ 4524553 h 4524553"/>
                    <a:gd name="connsiteX8" fmla="*/ 2006 w 5783248"/>
                    <a:gd name="connsiteY8" fmla="*/ 3206516 h 4524553"/>
                    <a:gd name="connsiteX9" fmla="*/ 3645996 w 5783248"/>
                    <a:gd name="connsiteY9" fmla="*/ 2289267 h 4524553"/>
                    <a:gd name="connsiteX10" fmla="*/ 577041 w 5783248"/>
                    <a:gd name="connsiteY10" fmla="*/ 1448209 h 4524553"/>
                    <a:gd name="connsiteX11" fmla="*/ 2667000 w 5783248"/>
                    <a:gd name="connsiteY11" fmla="*/ 665090 h 4524553"/>
                    <a:gd name="connsiteX12" fmla="*/ 1342375 w 5783248"/>
                    <a:gd name="connsiteY12" fmla="*/ 463324 h 4524553"/>
                    <a:gd name="connsiteX13" fmla="*/ 2099750 w 5783248"/>
                    <a:gd name="connsiteY13" fmla="*/ 190267 h 4524553"/>
                    <a:gd name="connsiteX14" fmla="*/ 5781744 w 5783248"/>
                    <a:gd name="connsiteY14" fmla="*/ 0 h 4524553"/>
                    <a:gd name="connsiteX0" fmla="*/ 5781744 w 5783248"/>
                    <a:gd name="connsiteY0" fmla="*/ 0 h 4524553"/>
                    <a:gd name="connsiteX1" fmla="*/ 5783248 w 5783248"/>
                    <a:gd name="connsiteY1" fmla="*/ 76636 h 4524553"/>
                    <a:gd name="connsiteX2" fmla="*/ 5547659 w 5783248"/>
                    <a:gd name="connsiteY2" fmla="*/ 85792 h 4524553"/>
                    <a:gd name="connsiteX3" fmla="*/ 2178670 w 5783248"/>
                    <a:gd name="connsiteY3" fmla="*/ 384266 h 4524553"/>
                    <a:gd name="connsiteX4" fmla="*/ 3663618 w 5783248"/>
                    <a:gd name="connsiteY4" fmla="*/ 687638 h 4524553"/>
                    <a:gd name="connsiteX5" fmla="*/ 1865298 w 5783248"/>
                    <a:gd name="connsiteY5" fmla="*/ 1266758 h 4524553"/>
                    <a:gd name="connsiteX6" fmla="*/ 5312871 w 5783248"/>
                    <a:gd name="connsiteY6" fmla="*/ 2380230 h 4524553"/>
                    <a:gd name="connsiteX7" fmla="*/ 0 w 5783248"/>
                    <a:gd name="connsiteY7" fmla="*/ 4524553 h 4524553"/>
                    <a:gd name="connsiteX8" fmla="*/ 2006 w 5783248"/>
                    <a:gd name="connsiteY8" fmla="*/ 3206516 h 4524553"/>
                    <a:gd name="connsiteX9" fmla="*/ 3645996 w 5783248"/>
                    <a:gd name="connsiteY9" fmla="*/ 2289267 h 4524553"/>
                    <a:gd name="connsiteX10" fmla="*/ 577041 w 5783248"/>
                    <a:gd name="connsiteY10" fmla="*/ 1448209 h 4524553"/>
                    <a:gd name="connsiteX11" fmla="*/ 2667000 w 5783248"/>
                    <a:gd name="connsiteY11" fmla="*/ 665090 h 4524553"/>
                    <a:gd name="connsiteX12" fmla="*/ 1342375 w 5783248"/>
                    <a:gd name="connsiteY12" fmla="*/ 463324 h 4524553"/>
                    <a:gd name="connsiteX13" fmla="*/ 2099750 w 5783248"/>
                    <a:gd name="connsiteY13" fmla="*/ 190267 h 4524553"/>
                    <a:gd name="connsiteX14" fmla="*/ 5781744 w 5783248"/>
                    <a:gd name="connsiteY14" fmla="*/ 0 h 4524553"/>
                    <a:gd name="connsiteX0" fmla="*/ 5781744 w 5783248"/>
                    <a:gd name="connsiteY0" fmla="*/ 0 h 4524553"/>
                    <a:gd name="connsiteX1" fmla="*/ 5783248 w 5783248"/>
                    <a:gd name="connsiteY1" fmla="*/ 76636 h 4524553"/>
                    <a:gd name="connsiteX2" fmla="*/ 5547659 w 5783248"/>
                    <a:gd name="connsiteY2" fmla="*/ 85792 h 4524553"/>
                    <a:gd name="connsiteX3" fmla="*/ 2178670 w 5783248"/>
                    <a:gd name="connsiteY3" fmla="*/ 384266 h 4524553"/>
                    <a:gd name="connsiteX4" fmla="*/ 3663618 w 5783248"/>
                    <a:gd name="connsiteY4" fmla="*/ 687638 h 4524553"/>
                    <a:gd name="connsiteX5" fmla="*/ 1865298 w 5783248"/>
                    <a:gd name="connsiteY5" fmla="*/ 1266758 h 4524553"/>
                    <a:gd name="connsiteX6" fmla="*/ 5312871 w 5783248"/>
                    <a:gd name="connsiteY6" fmla="*/ 2380230 h 4524553"/>
                    <a:gd name="connsiteX7" fmla="*/ 0 w 5783248"/>
                    <a:gd name="connsiteY7" fmla="*/ 4524553 h 4524553"/>
                    <a:gd name="connsiteX8" fmla="*/ 2006 w 5783248"/>
                    <a:gd name="connsiteY8" fmla="*/ 3206516 h 4524553"/>
                    <a:gd name="connsiteX9" fmla="*/ 3645996 w 5783248"/>
                    <a:gd name="connsiteY9" fmla="*/ 2289267 h 4524553"/>
                    <a:gd name="connsiteX10" fmla="*/ 577041 w 5783248"/>
                    <a:gd name="connsiteY10" fmla="*/ 1448209 h 4524553"/>
                    <a:gd name="connsiteX11" fmla="*/ 2667000 w 5783248"/>
                    <a:gd name="connsiteY11" fmla="*/ 665090 h 4524553"/>
                    <a:gd name="connsiteX12" fmla="*/ 1342375 w 5783248"/>
                    <a:gd name="connsiteY12" fmla="*/ 463324 h 4524553"/>
                    <a:gd name="connsiteX13" fmla="*/ 2099750 w 5783248"/>
                    <a:gd name="connsiteY13" fmla="*/ 190267 h 4524553"/>
                    <a:gd name="connsiteX14" fmla="*/ 5781744 w 5783248"/>
                    <a:gd name="connsiteY14" fmla="*/ 0 h 4524553"/>
                    <a:gd name="connsiteX0" fmla="*/ 5781744 w 5783248"/>
                    <a:gd name="connsiteY0" fmla="*/ 0 h 4524553"/>
                    <a:gd name="connsiteX1" fmla="*/ 5783248 w 5783248"/>
                    <a:gd name="connsiteY1" fmla="*/ 76636 h 4524553"/>
                    <a:gd name="connsiteX2" fmla="*/ 5547659 w 5783248"/>
                    <a:gd name="connsiteY2" fmla="*/ 85792 h 4524553"/>
                    <a:gd name="connsiteX3" fmla="*/ 2178670 w 5783248"/>
                    <a:gd name="connsiteY3" fmla="*/ 384266 h 4524553"/>
                    <a:gd name="connsiteX4" fmla="*/ 3663618 w 5783248"/>
                    <a:gd name="connsiteY4" fmla="*/ 687638 h 4524553"/>
                    <a:gd name="connsiteX5" fmla="*/ 1865298 w 5783248"/>
                    <a:gd name="connsiteY5" fmla="*/ 1266758 h 4524553"/>
                    <a:gd name="connsiteX6" fmla="*/ 5312871 w 5783248"/>
                    <a:gd name="connsiteY6" fmla="*/ 2380230 h 4524553"/>
                    <a:gd name="connsiteX7" fmla="*/ 0 w 5783248"/>
                    <a:gd name="connsiteY7" fmla="*/ 4524553 h 4524553"/>
                    <a:gd name="connsiteX8" fmla="*/ 2006 w 5783248"/>
                    <a:gd name="connsiteY8" fmla="*/ 3206516 h 4524553"/>
                    <a:gd name="connsiteX9" fmla="*/ 3645996 w 5783248"/>
                    <a:gd name="connsiteY9" fmla="*/ 2289267 h 4524553"/>
                    <a:gd name="connsiteX10" fmla="*/ 577041 w 5783248"/>
                    <a:gd name="connsiteY10" fmla="*/ 1448209 h 4524553"/>
                    <a:gd name="connsiteX11" fmla="*/ 2667000 w 5783248"/>
                    <a:gd name="connsiteY11" fmla="*/ 665090 h 4524553"/>
                    <a:gd name="connsiteX12" fmla="*/ 1342375 w 5783248"/>
                    <a:gd name="connsiteY12" fmla="*/ 463324 h 4524553"/>
                    <a:gd name="connsiteX13" fmla="*/ 2099750 w 5783248"/>
                    <a:gd name="connsiteY13" fmla="*/ 190267 h 4524553"/>
                    <a:gd name="connsiteX14" fmla="*/ 5781744 w 5783248"/>
                    <a:gd name="connsiteY14" fmla="*/ 0 h 4524553"/>
                    <a:gd name="connsiteX0" fmla="*/ 5781744 w 5783248"/>
                    <a:gd name="connsiteY0" fmla="*/ 0 h 4524553"/>
                    <a:gd name="connsiteX1" fmla="*/ 5783248 w 5783248"/>
                    <a:gd name="connsiteY1" fmla="*/ 76636 h 4524553"/>
                    <a:gd name="connsiteX2" fmla="*/ 5547659 w 5783248"/>
                    <a:gd name="connsiteY2" fmla="*/ 85792 h 4524553"/>
                    <a:gd name="connsiteX3" fmla="*/ 2178670 w 5783248"/>
                    <a:gd name="connsiteY3" fmla="*/ 384266 h 4524553"/>
                    <a:gd name="connsiteX4" fmla="*/ 3663618 w 5783248"/>
                    <a:gd name="connsiteY4" fmla="*/ 687638 h 4524553"/>
                    <a:gd name="connsiteX5" fmla="*/ 1865298 w 5783248"/>
                    <a:gd name="connsiteY5" fmla="*/ 1266758 h 4524553"/>
                    <a:gd name="connsiteX6" fmla="*/ 5312871 w 5783248"/>
                    <a:gd name="connsiteY6" fmla="*/ 2380230 h 4524553"/>
                    <a:gd name="connsiteX7" fmla="*/ 0 w 5783248"/>
                    <a:gd name="connsiteY7" fmla="*/ 4524553 h 4524553"/>
                    <a:gd name="connsiteX8" fmla="*/ 2006 w 5783248"/>
                    <a:gd name="connsiteY8" fmla="*/ 3206516 h 4524553"/>
                    <a:gd name="connsiteX9" fmla="*/ 3645996 w 5783248"/>
                    <a:gd name="connsiteY9" fmla="*/ 2289267 h 4524553"/>
                    <a:gd name="connsiteX10" fmla="*/ 577041 w 5783248"/>
                    <a:gd name="connsiteY10" fmla="*/ 1448209 h 4524553"/>
                    <a:gd name="connsiteX11" fmla="*/ 2667000 w 5783248"/>
                    <a:gd name="connsiteY11" fmla="*/ 665090 h 4524553"/>
                    <a:gd name="connsiteX12" fmla="*/ 1342375 w 5783248"/>
                    <a:gd name="connsiteY12" fmla="*/ 463324 h 4524553"/>
                    <a:gd name="connsiteX13" fmla="*/ 2099750 w 5783248"/>
                    <a:gd name="connsiteY13" fmla="*/ 190267 h 4524553"/>
                    <a:gd name="connsiteX14" fmla="*/ 5781744 w 5783248"/>
                    <a:gd name="connsiteY14" fmla="*/ 0 h 4524553"/>
                    <a:gd name="connsiteX0" fmla="*/ 5781744 w 5783248"/>
                    <a:gd name="connsiteY0" fmla="*/ 0 h 4524553"/>
                    <a:gd name="connsiteX1" fmla="*/ 5783248 w 5783248"/>
                    <a:gd name="connsiteY1" fmla="*/ 76636 h 4524553"/>
                    <a:gd name="connsiteX2" fmla="*/ 5547659 w 5783248"/>
                    <a:gd name="connsiteY2" fmla="*/ 85792 h 4524553"/>
                    <a:gd name="connsiteX3" fmla="*/ 2178670 w 5783248"/>
                    <a:gd name="connsiteY3" fmla="*/ 384266 h 4524553"/>
                    <a:gd name="connsiteX4" fmla="*/ 3663618 w 5783248"/>
                    <a:gd name="connsiteY4" fmla="*/ 687638 h 4524553"/>
                    <a:gd name="connsiteX5" fmla="*/ 1865298 w 5783248"/>
                    <a:gd name="connsiteY5" fmla="*/ 1266758 h 4524553"/>
                    <a:gd name="connsiteX6" fmla="*/ 5312871 w 5783248"/>
                    <a:gd name="connsiteY6" fmla="*/ 2380230 h 4524553"/>
                    <a:gd name="connsiteX7" fmla="*/ 0 w 5783248"/>
                    <a:gd name="connsiteY7" fmla="*/ 4524553 h 4524553"/>
                    <a:gd name="connsiteX8" fmla="*/ 2006 w 5783248"/>
                    <a:gd name="connsiteY8" fmla="*/ 3206516 h 4524553"/>
                    <a:gd name="connsiteX9" fmla="*/ 3645996 w 5783248"/>
                    <a:gd name="connsiteY9" fmla="*/ 2289267 h 4524553"/>
                    <a:gd name="connsiteX10" fmla="*/ 577041 w 5783248"/>
                    <a:gd name="connsiteY10" fmla="*/ 1448209 h 4524553"/>
                    <a:gd name="connsiteX11" fmla="*/ 2667000 w 5783248"/>
                    <a:gd name="connsiteY11" fmla="*/ 665090 h 4524553"/>
                    <a:gd name="connsiteX12" fmla="*/ 1342375 w 5783248"/>
                    <a:gd name="connsiteY12" fmla="*/ 463324 h 4524553"/>
                    <a:gd name="connsiteX13" fmla="*/ 2099750 w 5783248"/>
                    <a:gd name="connsiteY13" fmla="*/ 190267 h 4524553"/>
                    <a:gd name="connsiteX14" fmla="*/ 5781744 w 5783248"/>
                    <a:gd name="connsiteY14" fmla="*/ 0 h 4524553"/>
                    <a:gd name="connsiteX0" fmla="*/ 5781744 w 5783248"/>
                    <a:gd name="connsiteY0" fmla="*/ 0 h 4524553"/>
                    <a:gd name="connsiteX1" fmla="*/ 5783248 w 5783248"/>
                    <a:gd name="connsiteY1" fmla="*/ 76636 h 4524553"/>
                    <a:gd name="connsiteX2" fmla="*/ 5547659 w 5783248"/>
                    <a:gd name="connsiteY2" fmla="*/ 85792 h 4524553"/>
                    <a:gd name="connsiteX3" fmla="*/ 2178670 w 5783248"/>
                    <a:gd name="connsiteY3" fmla="*/ 384266 h 4524553"/>
                    <a:gd name="connsiteX4" fmla="*/ 3663618 w 5783248"/>
                    <a:gd name="connsiteY4" fmla="*/ 687638 h 4524553"/>
                    <a:gd name="connsiteX5" fmla="*/ 1865298 w 5783248"/>
                    <a:gd name="connsiteY5" fmla="*/ 1266758 h 4524553"/>
                    <a:gd name="connsiteX6" fmla="*/ 5312871 w 5783248"/>
                    <a:gd name="connsiteY6" fmla="*/ 2380230 h 4524553"/>
                    <a:gd name="connsiteX7" fmla="*/ 0 w 5783248"/>
                    <a:gd name="connsiteY7" fmla="*/ 4524553 h 4524553"/>
                    <a:gd name="connsiteX8" fmla="*/ 2006 w 5783248"/>
                    <a:gd name="connsiteY8" fmla="*/ 3206516 h 4524553"/>
                    <a:gd name="connsiteX9" fmla="*/ 3645996 w 5783248"/>
                    <a:gd name="connsiteY9" fmla="*/ 2289267 h 4524553"/>
                    <a:gd name="connsiteX10" fmla="*/ 577041 w 5783248"/>
                    <a:gd name="connsiteY10" fmla="*/ 1448209 h 4524553"/>
                    <a:gd name="connsiteX11" fmla="*/ 2667000 w 5783248"/>
                    <a:gd name="connsiteY11" fmla="*/ 665090 h 4524553"/>
                    <a:gd name="connsiteX12" fmla="*/ 1342375 w 5783248"/>
                    <a:gd name="connsiteY12" fmla="*/ 463324 h 4524553"/>
                    <a:gd name="connsiteX13" fmla="*/ 2099750 w 5783248"/>
                    <a:gd name="connsiteY13" fmla="*/ 190267 h 4524553"/>
                    <a:gd name="connsiteX14" fmla="*/ 5781744 w 5783248"/>
                    <a:gd name="connsiteY14" fmla="*/ 0 h 4524553"/>
                    <a:gd name="connsiteX0" fmla="*/ 5781744 w 5783248"/>
                    <a:gd name="connsiteY0" fmla="*/ 0 h 4524553"/>
                    <a:gd name="connsiteX1" fmla="*/ 5783248 w 5783248"/>
                    <a:gd name="connsiteY1" fmla="*/ 76636 h 4524553"/>
                    <a:gd name="connsiteX2" fmla="*/ 5547659 w 5783248"/>
                    <a:gd name="connsiteY2" fmla="*/ 85792 h 4524553"/>
                    <a:gd name="connsiteX3" fmla="*/ 2178670 w 5783248"/>
                    <a:gd name="connsiteY3" fmla="*/ 384266 h 4524553"/>
                    <a:gd name="connsiteX4" fmla="*/ 3663618 w 5783248"/>
                    <a:gd name="connsiteY4" fmla="*/ 687638 h 4524553"/>
                    <a:gd name="connsiteX5" fmla="*/ 1865298 w 5783248"/>
                    <a:gd name="connsiteY5" fmla="*/ 1266758 h 4524553"/>
                    <a:gd name="connsiteX6" fmla="*/ 5312871 w 5783248"/>
                    <a:gd name="connsiteY6" fmla="*/ 2380230 h 4524553"/>
                    <a:gd name="connsiteX7" fmla="*/ 0 w 5783248"/>
                    <a:gd name="connsiteY7" fmla="*/ 4524553 h 4524553"/>
                    <a:gd name="connsiteX8" fmla="*/ 2006 w 5783248"/>
                    <a:gd name="connsiteY8" fmla="*/ 3206516 h 4524553"/>
                    <a:gd name="connsiteX9" fmla="*/ 3645996 w 5783248"/>
                    <a:gd name="connsiteY9" fmla="*/ 2289267 h 4524553"/>
                    <a:gd name="connsiteX10" fmla="*/ 577041 w 5783248"/>
                    <a:gd name="connsiteY10" fmla="*/ 1448209 h 4524553"/>
                    <a:gd name="connsiteX11" fmla="*/ 2667000 w 5783248"/>
                    <a:gd name="connsiteY11" fmla="*/ 665090 h 4524553"/>
                    <a:gd name="connsiteX12" fmla="*/ 1342375 w 5783248"/>
                    <a:gd name="connsiteY12" fmla="*/ 463324 h 4524553"/>
                    <a:gd name="connsiteX13" fmla="*/ 2099750 w 5783248"/>
                    <a:gd name="connsiteY13" fmla="*/ 190267 h 4524553"/>
                    <a:gd name="connsiteX14" fmla="*/ 5781744 w 5783248"/>
                    <a:gd name="connsiteY14" fmla="*/ 0 h 4524553"/>
                    <a:gd name="connsiteX0" fmla="*/ 5781744 w 5783248"/>
                    <a:gd name="connsiteY0" fmla="*/ 0 h 4524553"/>
                    <a:gd name="connsiteX1" fmla="*/ 5783248 w 5783248"/>
                    <a:gd name="connsiteY1" fmla="*/ 76636 h 4524553"/>
                    <a:gd name="connsiteX2" fmla="*/ 5547659 w 5783248"/>
                    <a:gd name="connsiteY2" fmla="*/ 85792 h 4524553"/>
                    <a:gd name="connsiteX3" fmla="*/ 2178670 w 5783248"/>
                    <a:gd name="connsiteY3" fmla="*/ 384266 h 4524553"/>
                    <a:gd name="connsiteX4" fmla="*/ 3663618 w 5783248"/>
                    <a:gd name="connsiteY4" fmla="*/ 687638 h 4524553"/>
                    <a:gd name="connsiteX5" fmla="*/ 1865298 w 5783248"/>
                    <a:gd name="connsiteY5" fmla="*/ 1266758 h 4524553"/>
                    <a:gd name="connsiteX6" fmla="*/ 5312871 w 5783248"/>
                    <a:gd name="connsiteY6" fmla="*/ 2380230 h 4524553"/>
                    <a:gd name="connsiteX7" fmla="*/ 0 w 5783248"/>
                    <a:gd name="connsiteY7" fmla="*/ 4524553 h 4524553"/>
                    <a:gd name="connsiteX8" fmla="*/ 2006 w 5783248"/>
                    <a:gd name="connsiteY8" fmla="*/ 3206516 h 4524553"/>
                    <a:gd name="connsiteX9" fmla="*/ 3645996 w 5783248"/>
                    <a:gd name="connsiteY9" fmla="*/ 2289267 h 4524553"/>
                    <a:gd name="connsiteX10" fmla="*/ 577041 w 5783248"/>
                    <a:gd name="connsiteY10" fmla="*/ 1448209 h 4524553"/>
                    <a:gd name="connsiteX11" fmla="*/ 2667000 w 5783248"/>
                    <a:gd name="connsiteY11" fmla="*/ 665090 h 4524553"/>
                    <a:gd name="connsiteX12" fmla="*/ 1342375 w 5783248"/>
                    <a:gd name="connsiteY12" fmla="*/ 463324 h 4524553"/>
                    <a:gd name="connsiteX13" fmla="*/ 2099750 w 5783248"/>
                    <a:gd name="connsiteY13" fmla="*/ 190267 h 4524553"/>
                    <a:gd name="connsiteX14" fmla="*/ 5781744 w 5783248"/>
                    <a:gd name="connsiteY14" fmla="*/ 0 h 4524553"/>
                    <a:gd name="connsiteX0" fmla="*/ 5781744 w 5783248"/>
                    <a:gd name="connsiteY0" fmla="*/ 0 h 4524553"/>
                    <a:gd name="connsiteX1" fmla="*/ 5783248 w 5783248"/>
                    <a:gd name="connsiteY1" fmla="*/ 76636 h 4524553"/>
                    <a:gd name="connsiteX2" fmla="*/ 5547659 w 5783248"/>
                    <a:gd name="connsiteY2" fmla="*/ 85792 h 4524553"/>
                    <a:gd name="connsiteX3" fmla="*/ 2178670 w 5783248"/>
                    <a:gd name="connsiteY3" fmla="*/ 384266 h 4524553"/>
                    <a:gd name="connsiteX4" fmla="*/ 3663618 w 5783248"/>
                    <a:gd name="connsiteY4" fmla="*/ 687638 h 4524553"/>
                    <a:gd name="connsiteX5" fmla="*/ 1865298 w 5783248"/>
                    <a:gd name="connsiteY5" fmla="*/ 1266758 h 4524553"/>
                    <a:gd name="connsiteX6" fmla="*/ 5312871 w 5783248"/>
                    <a:gd name="connsiteY6" fmla="*/ 2380230 h 4524553"/>
                    <a:gd name="connsiteX7" fmla="*/ 0 w 5783248"/>
                    <a:gd name="connsiteY7" fmla="*/ 4524553 h 4524553"/>
                    <a:gd name="connsiteX8" fmla="*/ 2006 w 5783248"/>
                    <a:gd name="connsiteY8" fmla="*/ 3206516 h 4524553"/>
                    <a:gd name="connsiteX9" fmla="*/ 3645996 w 5783248"/>
                    <a:gd name="connsiteY9" fmla="*/ 2289267 h 4524553"/>
                    <a:gd name="connsiteX10" fmla="*/ 577041 w 5783248"/>
                    <a:gd name="connsiteY10" fmla="*/ 1448209 h 4524553"/>
                    <a:gd name="connsiteX11" fmla="*/ 2667000 w 5783248"/>
                    <a:gd name="connsiteY11" fmla="*/ 665090 h 4524553"/>
                    <a:gd name="connsiteX12" fmla="*/ 1342375 w 5783248"/>
                    <a:gd name="connsiteY12" fmla="*/ 463324 h 4524553"/>
                    <a:gd name="connsiteX13" fmla="*/ 2099750 w 5783248"/>
                    <a:gd name="connsiteY13" fmla="*/ 190267 h 4524553"/>
                    <a:gd name="connsiteX14" fmla="*/ 5781744 w 5783248"/>
                    <a:gd name="connsiteY14" fmla="*/ 0 h 4524553"/>
                    <a:gd name="connsiteX0" fmla="*/ 5781744 w 5783248"/>
                    <a:gd name="connsiteY0" fmla="*/ 0 h 4524553"/>
                    <a:gd name="connsiteX1" fmla="*/ 5783248 w 5783248"/>
                    <a:gd name="connsiteY1" fmla="*/ 76636 h 4524553"/>
                    <a:gd name="connsiteX2" fmla="*/ 5547659 w 5783248"/>
                    <a:gd name="connsiteY2" fmla="*/ 85792 h 4524553"/>
                    <a:gd name="connsiteX3" fmla="*/ 2178670 w 5783248"/>
                    <a:gd name="connsiteY3" fmla="*/ 384266 h 4524553"/>
                    <a:gd name="connsiteX4" fmla="*/ 3663618 w 5783248"/>
                    <a:gd name="connsiteY4" fmla="*/ 687638 h 4524553"/>
                    <a:gd name="connsiteX5" fmla="*/ 1865298 w 5783248"/>
                    <a:gd name="connsiteY5" fmla="*/ 1266758 h 4524553"/>
                    <a:gd name="connsiteX6" fmla="*/ 5312871 w 5783248"/>
                    <a:gd name="connsiteY6" fmla="*/ 2380230 h 4524553"/>
                    <a:gd name="connsiteX7" fmla="*/ 0 w 5783248"/>
                    <a:gd name="connsiteY7" fmla="*/ 4524553 h 4524553"/>
                    <a:gd name="connsiteX8" fmla="*/ 2006 w 5783248"/>
                    <a:gd name="connsiteY8" fmla="*/ 3206516 h 4524553"/>
                    <a:gd name="connsiteX9" fmla="*/ 3645996 w 5783248"/>
                    <a:gd name="connsiteY9" fmla="*/ 2289267 h 4524553"/>
                    <a:gd name="connsiteX10" fmla="*/ 577041 w 5783248"/>
                    <a:gd name="connsiteY10" fmla="*/ 1448209 h 4524553"/>
                    <a:gd name="connsiteX11" fmla="*/ 2667000 w 5783248"/>
                    <a:gd name="connsiteY11" fmla="*/ 665090 h 4524553"/>
                    <a:gd name="connsiteX12" fmla="*/ 1342375 w 5783248"/>
                    <a:gd name="connsiteY12" fmla="*/ 463324 h 4524553"/>
                    <a:gd name="connsiteX13" fmla="*/ 2099750 w 5783248"/>
                    <a:gd name="connsiteY13" fmla="*/ 190267 h 4524553"/>
                    <a:gd name="connsiteX14" fmla="*/ 5781744 w 5783248"/>
                    <a:gd name="connsiteY14" fmla="*/ 0 h 4524553"/>
                    <a:gd name="connsiteX0" fmla="*/ 5781744 w 5783248"/>
                    <a:gd name="connsiteY0" fmla="*/ 0 h 4524553"/>
                    <a:gd name="connsiteX1" fmla="*/ 5783248 w 5783248"/>
                    <a:gd name="connsiteY1" fmla="*/ 76636 h 4524553"/>
                    <a:gd name="connsiteX2" fmla="*/ 5547659 w 5783248"/>
                    <a:gd name="connsiteY2" fmla="*/ 85792 h 4524553"/>
                    <a:gd name="connsiteX3" fmla="*/ 2178670 w 5783248"/>
                    <a:gd name="connsiteY3" fmla="*/ 384266 h 4524553"/>
                    <a:gd name="connsiteX4" fmla="*/ 3663618 w 5783248"/>
                    <a:gd name="connsiteY4" fmla="*/ 687638 h 4524553"/>
                    <a:gd name="connsiteX5" fmla="*/ 1865298 w 5783248"/>
                    <a:gd name="connsiteY5" fmla="*/ 1266758 h 4524553"/>
                    <a:gd name="connsiteX6" fmla="*/ 5312871 w 5783248"/>
                    <a:gd name="connsiteY6" fmla="*/ 2380230 h 4524553"/>
                    <a:gd name="connsiteX7" fmla="*/ 0 w 5783248"/>
                    <a:gd name="connsiteY7" fmla="*/ 4524553 h 4524553"/>
                    <a:gd name="connsiteX8" fmla="*/ 2006 w 5783248"/>
                    <a:gd name="connsiteY8" fmla="*/ 3206516 h 4524553"/>
                    <a:gd name="connsiteX9" fmla="*/ 3645996 w 5783248"/>
                    <a:gd name="connsiteY9" fmla="*/ 2289267 h 4524553"/>
                    <a:gd name="connsiteX10" fmla="*/ 577041 w 5783248"/>
                    <a:gd name="connsiteY10" fmla="*/ 1448209 h 4524553"/>
                    <a:gd name="connsiteX11" fmla="*/ 2667000 w 5783248"/>
                    <a:gd name="connsiteY11" fmla="*/ 665090 h 4524553"/>
                    <a:gd name="connsiteX12" fmla="*/ 1342375 w 5783248"/>
                    <a:gd name="connsiteY12" fmla="*/ 463324 h 4524553"/>
                    <a:gd name="connsiteX13" fmla="*/ 2099750 w 5783248"/>
                    <a:gd name="connsiteY13" fmla="*/ 190267 h 4524553"/>
                    <a:gd name="connsiteX14" fmla="*/ 5781744 w 5783248"/>
                    <a:gd name="connsiteY14" fmla="*/ 0 h 4524553"/>
                    <a:gd name="connsiteX0" fmla="*/ 5781744 w 5783248"/>
                    <a:gd name="connsiteY0" fmla="*/ 0 h 4524553"/>
                    <a:gd name="connsiteX1" fmla="*/ 5783248 w 5783248"/>
                    <a:gd name="connsiteY1" fmla="*/ 76636 h 4524553"/>
                    <a:gd name="connsiteX2" fmla="*/ 5547659 w 5783248"/>
                    <a:gd name="connsiteY2" fmla="*/ 85792 h 4524553"/>
                    <a:gd name="connsiteX3" fmla="*/ 2178670 w 5783248"/>
                    <a:gd name="connsiteY3" fmla="*/ 384266 h 4524553"/>
                    <a:gd name="connsiteX4" fmla="*/ 3663618 w 5783248"/>
                    <a:gd name="connsiteY4" fmla="*/ 687638 h 4524553"/>
                    <a:gd name="connsiteX5" fmla="*/ 1865298 w 5783248"/>
                    <a:gd name="connsiteY5" fmla="*/ 1266758 h 4524553"/>
                    <a:gd name="connsiteX6" fmla="*/ 5312871 w 5783248"/>
                    <a:gd name="connsiteY6" fmla="*/ 2380230 h 4524553"/>
                    <a:gd name="connsiteX7" fmla="*/ 0 w 5783248"/>
                    <a:gd name="connsiteY7" fmla="*/ 4524553 h 4524553"/>
                    <a:gd name="connsiteX8" fmla="*/ 2006 w 5783248"/>
                    <a:gd name="connsiteY8" fmla="*/ 3206516 h 4524553"/>
                    <a:gd name="connsiteX9" fmla="*/ 3645996 w 5783248"/>
                    <a:gd name="connsiteY9" fmla="*/ 2289267 h 4524553"/>
                    <a:gd name="connsiteX10" fmla="*/ 577041 w 5783248"/>
                    <a:gd name="connsiteY10" fmla="*/ 1448209 h 4524553"/>
                    <a:gd name="connsiteX11" fmla="*/ 2667000 w 5783248"/>
                    <a:gd name="connsiteY11" fmla="*/ 665090 h 4524553"/>
                    <a:gd name="connsiteX12" fmla="*/ 1342375 w 5783248"/>
                    <a:gd name="connsiteY12" fmla="*/ 463324 h 4524553"/>
                    <a:gd name="connsiteX13" fmla="*/ 2099750 w 5783248"/>
                    <a:gd name="connsiteY13" fmla="*/ 190267 h 4524553"/>
                    <a:gd name="connsiteX14" fmla="*/ 5781744 w 5783248"/>
                    <a:gd name="connsiteY14" fmla="*/ 0 h 4524553"/>
                    <a:gd name="connsiteX0" fmla="*/ 5781744 w 5783248"/>
                    <a:gd name="connsiteY0" fmla="*/ 0 h 4524553"/>
                    <a:gd name="connsiteX1" fmla="*/ 5783248 w 5783248"/>
                    <a:gd name="connsiteY1" fmla="*/ 76636 h 4524553"/>
                    <a:gd name="connsiteX2" fmla="*/ 5547659 w 5783248"/>
                    <a:gd name="connsiteY2" fmla="*/ 85792 h 4524553"/>
                    <a:gd name="connsiteX3" fmla="*/ 2178670 w 5783248"/>
                    <a:gd name="connsiteY3" fmla="*/ 384266 h 4524553"/>
                    <a:gd name="connsiteX4" fmla="*/ 3663618 w 5783248"/>
                    <a:gd name="connsiteY4" fmla="*/ 687638 h 4524553"/>
                    <a:gd name="connsiteX5" fmla="*/ 1865298 w 5783248"/>
                    <a:gd name="connsiteY5" fmla="*/ 1266758 h 4524553"/>
                    <a:gd name="connsiteX6" fmla="*/ 5312871 w 5783248"/>
                    <a:gd name="connsiteY6" fmla="*/ 2380230 h 4524553"/>
                    <a:gd name="connsiteX7" fmla="*/ 0 w 5783248"/>
                    <a:gd name="connsiteY7" fmla="*/ 4524553 h 4524553"/>
                    <a:gd name="connsiteX8" fmla="*/ 2006 w 5783248"/>
                    <a:gd name="connsiteY8" fmla="*/ 3206516 h 4524553"/>
                    <a:gd name="connsiteX9" fmla="*/ 3645996 w 5783248"/>
                    <a:gd name="connsiteY9" fmla="*/ 2289267 h 4524553"/>
                    <a:gd name="connsiteX10" fmla="*/ 577041 w 5783248"/>
                    <a:gd name="connsiteY10" fmla="*/ 1448209 h 4524553"/>
                    <a:gd name="connsiteX11" fmla="*/ 2667000 w 5783248"/>
                    <a:gd name="connsiteY11" fmla="*/ 665090 h 4524553"/>
                    <a:gd name="connsiteX12" fmla="*/ 1342375 w 5783248"/>
                    <a:gd name="connsiteY12" fmla="*/ 463324 h 4524553"/>
                    <a:gd name="connsiteX13" fmla="*/ 2099750 w 5783248"/>
                    <a:gd name="connsiteY13" fmla="*/ 190267 h 4524553"/>
                    <a:gd name="connsiteX14" fmla="*/ 5781744 w 5783248"/>
                    <a:gd name="connsiteY14" fmla="*/ 0 h 4524553"/>
                    <a:gd name="connsiteX0" fmla="*/ 5781744 w 5783248"/>
                    <a:gd name="connsiteY0" fmla="*/ 0 h 4524553"/>
                    <a:gd name="connsiteX1" fmla="*/ 5783248 w 5783248"/>
                    <a:gd name="connsiteY1" fmla="*/ 76636 h 4524553"/>
                    <a:gd name="connsiteX2" fmla="*/ 5547659 w 5783248"/>
                    <a:gd name="connsiteY2" fmla="*/ 85792 h 4524553"/>
                    <a:gd name="connsiteX3" fmla="*/ 2178670 w 5783248"/>
                    <a:gd name="connsiteY3" fmla="*/ 384266 h 4524553"/>
                    <a:gd name="connsiteX4" fmla="*/ 3663618 w 5783248"/>
                    <a:gd name="connsiteY4" fmla="*/ 687638 h 4524553"/>
                    <a:gd name="connsiteX5" fmla="*/ 1865298 w 5783248"/>
                    <a:gd name="connsiteY5" fmla="*/ 1266758 h 4524553"/>
                    <a:gd name="connsiteX6" fmla="*/ 5312871 w 5783248"/>
                    <a:gd name="connsiteY6" fmla="*/ 2380230 h 4524553"/>
                    <a:gd name="connsiteX7" fmla="*/ 0 w 5783248"/>
                    <a:gd name="connsiteY7" fmla="*/ 4524553 h 4524553"/>
                    <a:gd name="connsiteX8" fmla="*/ 2006 w 5783248"/>
                    <a:gd name="connsiteY8" fmla="*/ 3206516 h 4524553"/>
                    <a:gd name="connsiteX9" fmla="*/ 3645996 w 5783248"/>
                    <a:gd name="connsiteY9" fmla="*/ 2289267 h 4524553"/>
                    <a:gd name="connsiteX10" fmla="*/ 577041 w 5783248"/>
                    <a:gd name="connsiteY10" fmla="*/ 1448209 h 4524553"/>
                    <a:gd name="connsiteX11" fmla="*/ 2667000 w 5783248"/>
                    <a:gd name="connsiteY11" fmla="*/ 665090 h 4524553"/>
                    <a:gd name="connsiteX12" fmla="*/ 1342375 w 5783248"/>
                    <a:gd name="connsiteY12" fmla="*/ 463324 h 4524553"/>
                    <a:gd name="connsiteX13" fmla="*/ 2099750 w 5783248"/>
                    <a:gd name="connsiteY13" fmla="*/ 190267 h 4524553"/>
                    <a:gd name="connsiteX14" fmla="*/ 5781744 w 5783248"/>
                    <a:gd name="connsiteY14" fmla="*/ 0 h 4524553"/>
                    <a:gd name="connsiteX0" fmla="*/ 5781744 w 5783248"/>
                    <a:gd name="connsiteY0" fmla="*/ 0 h 4524553"/>
                    <a:gd name="connsiteX1" fmla="*/ 5783248 w 5783248"/>
                    <a:gd name="connsiteY1" fmla="*/ 76636 h 4524553"/>
                    <a:gd name="connsiteX2" fmla="*/ 5547659 w 5783248"/>
                    <a:gd name="connsiteY2" fmla="*/ 85792 h 4524553"/>
                    <a:gd name="connsiteX3" fmla="*/ 2178670 w 5783248"/>
                    <a:gd name="connsiteY3" fmla="*/ 384266 h 4524553"/>
                    <a:gd name="connsiteX4" fmla="*/ 3663618 w 5783248"/>
                    <a:gd name="connsiteY4" fmla="*/ 687638 h 4524553"/>
                    <a:gd name="connsiteX5" fmla="*/ 1865298 w 5783248"/>
                    <a:gd name="connsiteY5" fmla="*/ 1266758 h 4524553"/>
                    <a:gd name="connsiteX6" fmla="*/ 5312871 w 5783248"/>
                    <a:gd name="connsiteY6" fmla="*/ 2380230 h 4524553"/>
                    <a:gd name="connsiteX7" fmla="*/ 0 w 5783248"/>
                    <a:gd name="connsiteY7" fmla="*/ 4524553 h 4524553"/>
                    <a:gd name="connsiteX8" fmla="*/ 2006 w 5783248"/>
                    <a:gd name="connsiteY8" fmla="*/ 3206516 h 4524553"/>
                    <a:gd name="connsiteX9" fmla="*/ 3645996 w 5783248"/>
                    <a:gd name="connsiteY9" fmla="*/ 2289267 h 4524553"/>
                    <a:gd name="connsiteX10" fmla="*/ 577041 w 5783248"/>
                    <a:gd name="connsiteY10" fmla="*/ 1448209 h 4524553"/>
                    <a:gd name="connsiteX11" fmla="*/ 2667000 w 5783248"/>
                    <a:gd name="connsiteY11" fmla="*/ 665090 h 4524553"/>
                    <a:gd name="connsiteX12" fmla="*/ 1342375 w 5783248"/>
                    <a:gd name="connsiteY12" fmla="*/ 463324 h 4524553"/>
                    <a:gd name="connsiteX13" fmla="*/ 2099750 w 5783248"/>
                    <a:gd name="connsiteY13" fmla="*/ 190267 h 4524553"/>
                    <a:gd name="connsiteX14" fmla="*/ 5781744 w 5783248"/>
                    <a:gd name="connsiteY14" fmla="*/ 0 h 4524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83248" h="4524553">
                      <a:moveTo>
                        <a:pt x="5781744" y="0"/>
                      </a:moveTo>
                      <a:cubicBezTo>
                        <a:pt x="5782245" y="25545"/>
                        <a:pt x="5782747" y="51091"/>
                        <a:pt x="5783248" y="76636"/>
                      </a:cubicBezTo>
                      <a:lnTo>
                        <a:pt x="5547659" y="85792"/>
                      </a:lnTo>
                      <a:cubicBezTo>
                        <a:pt x="4191379" y="121316"/>
                        <a:pt x="2293905" y="358930"/>
                        <a:pt x="2178670" y="384266"/>
                      </a:cubicBezTo>
                      <a:cubicBezTo>
                        <a:pt x="1804836" y="466457"/>
                        <a:pt x="3669609" y="328568"/>
                        <a:pt x="3663618" y="687638"/>
                      </a:cubicBezTo>
                      <a:cubicBezTo>
                        <a:pt x="3660099" y="898562"/>
                        <a:pt x="1827151" y="1051335"/>
                        <a:pt x="1865298" y="1266758"/>
                      </a:cubicBezTo>
                      <a:cubicBezTo>
                        <a:pt x="1921904" y="1586424"/>
                        <a:pt x="5209909" y="1143949"/>
                        <a:pt x="5312871" y="2380230"/>
                      </a:cubicBezTo>
                      <a:cubicBezTo>
                        <a:pt x="5415484" y="3612325"/>
                        <a:pt x="1222216" y="4286745"/>
                        <a:pt x="0" y="4524553"/>
                      </a:cubicBezTo>
                      <a:cubicBezTo>
                        <a:pt x="669" y="4054757"/>
                        <a:pt x="1337" y="3676312"/>
                        <a:pt x="2006" y="3206516"/>
                      </a:cubicBezTo>
                      <a:cubicBezTo>
                        <a:pt x="1042611" y="3015023"/>
                        <a:pt x="3585543" y="2698371"/>
                        <a:pt x="3645996" y="2289267"/>
                      </a:cubicBezTo>
                      <a:cubicBezTo>
                        <a:pt x="3731579" y="1710100"/>
                        <a:pt x="648707" y="2089477"/>
                        <a:pt x="577041" y="1448209"/>
                      </a:cubicBezTo>
                      <a:cubicBezTo>
                        <a:pt x="509653" y="845216"/>
                        <a:pt x="2424119" y="744705"/>
                        <a:pt x="2667000" y="665090"/>
                      </a:cubicBezTo>
                      <a:cubicBezTo>
                        <a:pt x="2791426" y="624304"/>
                        <a:pt x="1394792" y="631985"/>
                        <a:pt x="1342375" y="463324"/>
                      </a:cubicBezTo>
                      <a:cubicBezTo>
                        <a:pt x="1305784" y="345587"/>
                        <a:pt x="1667791" y="230986"/>
                        <a:pt x="2099750" y="190267"/>
                      </a:cubicBezTo>
                      <a:cubicBezTo>
                        <a:pt x="2839896" y="115178"/>
                        <a:pt x="5167828" y="18939"/>
                        <a:pt x="5781744" y="0"/>
                      </a:cubicBezTo>
                      <a:close/>
                    </a:path>
                  </a:pathLst>
                </a:cu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grpSp>
          <p:sp>
            <p:nvSpPr>
              <p:cNvPr id="121" name="Freeform 27">
                <a:extLst>
                  <a:ext uri="{FF2B5EF4-FFF2-40B4-BE49-F238E27FC236}">
                    <a16:creationId xmlns:a16="http://schemas.microsoft.com/office/drawing/2014/main" id="{51C47A57-084D-7B5C-AF9F-DFF4E867FBD2}"/>
                  </a:ext>
                </a:extLst>
              </p:cNvPr>
              <p:cNvSpPr/>
              <p:nvPr/>
            </p:nvSpPr>
            <p:spPr>
              <a:xfrm>
                <a:off x="25758" y="991876"/>
                <a:ext cx="9105363" cy="4997003"/>
              </a:xfrm>
              <a:custGeom>
                <a:avLst/>
                <a:gdLst>
                  <a:gd name="connsiteX0" fmla="*/ 0 w 9105363"/>
                  <a:gd name="connsiteY0" fmla="*/ 4997003 h 4997003"/>
                  <a:gd name="connsiteX1" fmla="*/ 6980349 w 9105363"/>
                  <a:gd name="connsiteY1" fmla="*/ 32969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6980349 w 9105363"/>
                  <a:gd name="connsiteY1" fmla="*/ 32969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6980349 w 9105363"/>
                  <a:gd name="connsiteY1" fmla="*/ 32969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6980349 w 9105363"/>
                  <a:gd name="connsiteY1" fmla="*/ 32969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6980349 w 9105363"/>
                  <a:gd name="connsiteY1" fmla="*/ 32969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6980349 w 9105363"/>
                  <a:gd name="connsiteY1" fmla="*/ 32969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6980349 w 9105363"/>
                  <a:gd name="connsiteY1" fmla="*/ 32969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6980349 w 9105363"/>
                  <a:gd name="connsiteY1" fmla="*/ 32969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6980349 w 9105363"/>
                  <a:gd name="connsiteY1" fmla="*/ 32969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6980349 w 9105363"/>
                  <a:gd name="connsiteY1" fmla="*/ 32969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6980349 w 9105363"/>
                  <a:gd name="connsiteY1" fmla="*/ 32969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6980349 w 9105363"/>
                  <a:gd name="connsiteY1" fmla="*/ 32969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6980349 w 9105363"/>
                  <a:gd name="connsiteY1" fmla="*/ 32969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6980349 w 9105363"/>
                  <a:gd name="connsiteY1" fmla="*/ 32969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6980349 w 9105363"/>
                  <a:gd name="connsiteY1" fmla="*/ 32969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6980349 w 9105363"/>
                  <a:gd name="connsiteY1" fmla="*/ 32969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6980349 w 9105363"/>
                  <a:gd name="connsiteY1" fmla="*/ 32969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6980349 w 9105363"/>
                  <a:gd name="connsiteY1" fmla="*/ 32969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6980349 w 9105363"/>
                  <a:gd name="connsiteY1" fmla="*/ 32969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6980349 w 9105363"/>
                  <a:gd name="connsiteY1" fmla="*/ 32969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6980349 w 9105363"/>
                  <a:gd name="connsiteY1" fmla="*/ 32969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6980349 w 9105363"/>
                  <a:gd name="connsiteY1" fmla="*/ 32969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6980349 w 9105363"/>
                  <a:gd name="connsiteY1" fmla="*/ 32969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6980349 w 9105363"/>
                  <a:gd name="connsiteY1" fmla="*/ 32969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6980349 w 9105363"/>
                  <a:gd name="connsiteY1" fmla="*/ 32969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6980349 w 9105363"/>
                  <a:gd name="connsiteY1" fmla="*/ 32969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6980349 w 9105363"/>
                  <a:gd name="connsiteY1" fmla="*/ 32969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6980349 w 9105363"/>
                  <a:gd name="connsiteY1" fmla="*/ 32969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6980349 w 9105363"/>
                  <a:gd name="connsiteY1" fmla="*/ 32969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6980349 w 9105363"/>
                  <a:gd name="connsiteY1" fmla="*/ 32969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6980349 w 9105363"/>
                  <a:gd name="connsiteY1" fmla="*/ 32969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6980349 w 9105363"/>
                  <a:gd name="connsiteY1" fmla="*/ 32969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6980349 w 9105363"/>
                  <a:gd name="connsiteY1" fmla="*/ 32969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6980349 w 9105363"/>
                  <a:gd name="connsiteY1" fmla="*/ 32969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551849 w 9105363"/>
                  <a:gd name="connsiteY1" fmla="*/ 3096967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61349 w 9105363"/>
                  <a:gd name="connsiteY1" fmla="*/ 31064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61349 w 9105363"/>
                  <a:gd name="connsiteY1" fmla="*/ 31064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61349 w 9105363"/>
                  <a:gd name="connsiteY1" fmla="*/ 31064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61349 w 9105363"/>
                  <a:gd name="connsiteY1" fmla="*/ 31064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61349 w 9105363"/>
                  <a:gd name="connsiteY1" fmla="*/ 31064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61349 w 9105363"/>
                  <a:gd name="connsiteY1" fmla="*/ 31064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61349 w 9105363"/>
                  <a:gd name="connsiteY1" fmla="*/ 31064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61349 w 9105363"/>
                  <a:gd name="connsiteY1" fmla="*/ 31064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61349 w 9105363"/>
                  <a:gd name="connsiteY1" fmla="*/ 31064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61349 w 9105363"/>
                  <a:gd name="connsiteY1" fmla="*/ 31064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61349 w 9105363"/>
                  <a:gd name="connsiteY1" fmla="*/ 31064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61349 w 9105363"/>
                  <a:gd name="connsiteY1" fmla="*/ 31064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61349 w 9105363"/>
                  <a:gd name="connsiteY1" fmla="*/ 31064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61349 w 9105363"/>
                  <a:gd name="connsiteY1" fmla="*/ 31064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61349 w 9105363"/>
                  <a:gd name="connsiteY1" fmla="*/ 31064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61349 w 9105363"/>
                  <a:gd name="connsiteY1" fmla="*/ 31064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61349 w 9105363"/>
                  <a:gd name="connsiteY1" fmla="*/ 31064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61349 w 9105363"/>
                  <a:gd name="connsiteY1" fmla="*/ 31064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61349 w 9105363"/>
                  <a:gd name="connsiteY1" fmla="*/ 31064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61349 w 9105363"/>
                  <a:gd name="connsiteY1" fmla="*/ 31064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61349 w 9105363"/>
                  <a:gd name="connsiteY1" fmla="*/ 31064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61349 w 9105363"/>
                  <a:gd name="connsiteY1" fmla="*/ 31064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61349 w 9105363"/>
                  <a:gd name="connsiteY1" fmla="*/ 31064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61349 w 9105363"/>
                  <a:gd name="connsiteY1" fmla="*/ 31064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61349 w 9105363"/>
                  <a:gd name="connsiteY1" fmla="*/ 31064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61349 w 9105363"/>
                  <a:gd name="connsiteY1" fmla="*/ 31064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61349 w 9105363"/>
                  <a:gd name="connsiteY1" fmla="*/ 31064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10549 w 9105363"/>
                  <a:gd name="connsiteY1" fmla="*/ 28651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10549 w 9105363"/>
                  <a:gd name="connsiteY1" fmla="*/ 28651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10549 w 9105363"/>
                  <a:gd name="connsiteY1" fmla="*/ 28651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10549 w 9105363"/>
                  <a:gd name="connsiteY1" fmla="*/ 28651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10549 w 9105363"/>
                  <a:gd name="connsiteY1" fmla="*/ 28651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10549 w 9105363"/>
                  <a:gd name="connsiteY1" fmla="*/ 28651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10549 w 9105363"/>
                  <a:gd name="connsiteY1" fmla="*/ 28651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10549 w 9105363"/>
                  <a:gd name="connsiteY1" fmla="*/ 28651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10549 w 9105363"/>
                  <a:gd name="connsiteY1" fmla="*/ 28651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10549 w 9105363"/>
                  <a:gd name="connsiteY1" fmla="*/ 28651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10549 w 9105363"/>
                  <a:gd name="connsiteY1" fmla="*/ 28651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10549 w 9105363"/>
                  <a:gd name="connsiteY1" fmla="*/ 28651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10549 w 9105363"/>
                  <a:gd name="connsiteY1" fmla="*/ 28651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10549 w 9105363"/>
                  <a:gd name="connsiteY1" fmla="*/ 28651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10549 w 9105363"/>
                  <a:gd name="connsiteY1" fmla="*/ 28651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10549 w 9105363"/>
                  <a:gd name="connsiteY1" fmla="*/ 28651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10549 w 9105363"/>
                  <a:gd name="connsiteY1" fmla="*/ 28651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10549 w 9105363"/>
                  <a:gd name="connsiteY1" fmla="*/ 28651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10549 w 9105363"/>
                  <a:gd name="connsiteY1" fmla="*/ 28651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10549 w 9105363"/>
                  <a:gd name="connsiteY1" fmla="*/ 28651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 name="connsiteX0" fmla="*/ 0 w 9105363"/>
                  <a:gd name="connsiteY0" fmla="*/ 4997003 h 4997003"/>
                  <a:gd name="connsiteX1" fmla="*/ 7310549 w 9105363"/>
                  <a:gd name="connsiteY1" fmla="*/ 2865192 h 4997003"/>
                  <a:gd name="connsiteX2" fmla="*/ 2021983 w 9105363"/>
                  <a:gd name="connsiteY2" fmla="*/ 1648496 h 4997003"/>
                  <a:gd name="connsiteX3" fmla="*/ 4906850 w 9105363"/>
                  <a:gd name="connsiteY3" fmla="*/ 798491 h 4997003"/>
                  <a:gd name="connsiteX4" fmla="*/ 2846231 w 9105363"/>
                  <a:gd name="connsiteY4" fmla="*/ 502276 h 4997003"/>
                  <a:gd name="connsiteX5" fmla="*/ 9105363 w 9105363"/>
                  <a:gd name="connsiteY5" fmla="*/ 0 h 4997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05363" h="4997003">
                    <a:moveTo>
                      <a:pt x="0" y="4997003"/>
                    </a:moveTo>
                    <a:cubicBezTo>
                      <a:pt x="1149172" y="4872910"/>
                      <a:pt x="7300175" y="4208709"/>
                      <a:pt x="7310549" y="2865192"/>
                    </a:cubicBezTo>
                    <a:cubicBezTo>
                      <a:pt x="7346323" y="1966175"/>
                      <a:pt x="1960217" y="2091429"/>
                      <a:pt x="2021983" y="1648496"/>
                    </a:cubicBezTo>
                    <a:cubicBezTo>
                      <a:pt x="2091267" y="1151646"/>
                      <a:pt x="4898264" y="1041044"/>
                      <a:pt x="4906850" y="798491"/>
                    </a:cubicBezTo>
                    <a:cubicBezTo>
                      <a:pt x="4915436" y="555938"/>
                      <a:pt x="3086638" y="699752"/>
                      <a:pt x="2846231" y="502276"/>
                    </a:cubicBezTo>
                    <a:cubicBezTo>
                      <a:pt x="2554309" y="163133"/>
                      <a:pt x="8169498" y="27904"/>
                      <a:pt x="9105363" y="0"/>
                    </a:cubicBezTo>
                  </a:path>
                </a:pathLst>
              </a:custGeom>
              <a:noFill/>
              <a:ln w="12700">
                <a:solidFill>
                  <a:schemeClr val="bg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grpSp>
        <p:grpSp>
          <p:nvGrpSpPr>
            <p:cNvPr id="32" name="Group 31">
              <a:extLst>
                <a:ext uri="{FF2B5EF4-FFF2-40B4-BE49-F238E27FC236}">
                  <a16:creationId xmlns:a16="http://schemas.microsoft.com/office/drawing/2014/main" id="{764769C7-49A8-39DB-BE8C-DD32902FA314}"/>
                </a:ext>
              </a:extLst>
            </p:cNvPr>
            <p:cNvGrpSpPr/>
            <p:nvPr/>
          </p:nvGrpSpPr>
          <p:grpSpPr>
            <a:xfrm>
              <a:off x="1407038" y="1174533"/>
              <a:ext cx="1171062" cy="1639664"/>
              <a:chOff x="1407038" y="1174533"/>
              <a:chExt cx="1171062" cy="1639664"/>
            </a:xfrm>
          </p:grpSpPr>
          <p:grpSp>
            <p:nvGrpSpPr>
              <p:cNvPr id="104" name="Group 103">
                <a:extLst>
                  <a:ext uri="{FF2B5EF4-FFF2-40B4-BE49-F238E27FC236}">
                    <a16:creationId xmlns:a16="http://schemas.microsoft.com/office/drawing/2014/main" id="{05985250-27C8-CB0F-C8F3-ACFA9D707DCC}"/>
                  </a:ext>
                </a:extLst>
              </p:cNvPr>
              <p:cNvGrpSpPr/>
              <p:nvPr/>
            </p:nvGrpSpPr>
            <p:grpSpPr>
              <a:xfrm>
                <a:off x="1407038" y="1174533"/>
                <a:ext cx="1171062" cy="1639664"/>
                <a:chOff x="1285782" y="1954531"/>
                <a:chExt cx="2448018" cy="3427594"/>
              </a:xfrm>
            </p:grpSpPr>
            <p:sp>
              <p:nvSpPr>
                <p:cNvPr id="117" name="Oval 116">
                  <a:extLst>
                    <a:ext uri="{FF2B5EF4-FFF2-40B4-BE49-F238E27FC236}">
                      <a16:creationId xmlns:a16="http://schemas.microsoft.com/office/drawing/2014/main" id="{1606B7D0-1A4B-F89A-8D3C-457E808EBED5}"/>
                    </a:ext>
                  </a:extLst>
                </p:cNvPr>
                <p:cNvSpPr/>
                <p:nvPr/>
              </p:nvSpPr>
              <p:spPr>
                <a:xfrm>
                  <a:off x="1285782" y="1954531"/>
                  <a:ext cx="2448018" cy="2448018"/>
                </a:xfrm>
                <a:prstGeom prst="ellipse">
                  <a:avLst/>
                </a:prstGeom>
                <a:solidFill>
                  <a:srgbClr val="CB236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118" name="Rectangle 19">
                  <a:extLst>
                    <a:ext uri="{FF2B5EF4-FFF2-40B4-BE49-F238E27FC236}">
                      <a16:creationId xmlns:a16="http://schemas.microsoft.com/office/drawing/2014/main" id="{E947F61C-312D-09C9-9E39-EB8609CB8EEA}"/>
                    </a:ext>
                  </a:extLst>
                </p:cNvPr>
                <p:cNvSpPr/>
                <p:nvPr/>
              </p:nvSpPr>
              <p:spPr>
                <a:xfrm>
                  <a:off x="1707503" y="3698984"/>
                  <a:ext cx="1904046" cy="1683141"/>
                </a:xfrm>
                <a:custGeom>
                  <a:avLst/>
                  <a:gdLst>
                    <a:gd name="connsiteX0" fmla="*/ 0 w 681037"/>
                    <a:gd name="connsiteY0" fmla="*/ 0 h 742950"/>
                    <a:gd name="connsiteX1" fmla="*/ 681037 w 681037"/>
                    <a:gd name="connsiteY1" fmla="*/ 0 h 742950"/>
                    <a:gd name="connsiteX2" fmla="*/ 681037 w 681037"/>
                    <a:gd name="connsiteY2" fmla="*/ 742950 h 742950"/>
                    <a:gd name="connsiteX3" fmla="*/ 0 w 681037"/>
                    <a:gd name="connsiteY3" fmla="*/ 742950 h 742950"/>
                    <a:gd name="connsiteX4" fmla="*/ 0 w 681037"/>
                    <a:gd name="connsiteY4" fmla="*/ 0 h 742950"/>
                    <a:gd name="connsiteX0" fmla="*/ 0 w 1114424"/>
                    <a:gd name="connsiteY0" fmla="*/ 0 h 742950"/>
                    <a:gd name="connsiteX1" fmla="*/ 1114424 w 1114424"/>
                    <a:gd name="connsiteY1" fmla="*/ 138113 h 742950"/>
                    <a:gd name="connsiteX2" fmla="*/ 681037 w 1114424"/>
                    <a:gd name="connsiteY2" fmla="*/ 742950 h 742950"/>
                    <a:gd name="connsiteX3" fmla="*/ 0 w 1114424"/>
                    <a:gd name="connsiteY3" fmla="*/ 742950 h 742950"/>
                    <a:gd name="connsiteX4" fmla="*/ 0 w 1114424"/>
                    <a:gd name="connsiteY4" fmla="*/ 0 h 742950"/>
                    <a:gd name="connsiteX0" fmla="*/ 0 w 1104899"/>
                    <a:gd name="connsiteY0" fmla="*/ 0 h 742950"/>
                    <a:gd name="connsiteX1" fmla="*/ 1104899 w 1104899"/>
                    <a:gd name="connsiteY1" fmla="*/ 142875 h 742950"/>
                    <a:gd name="connsiteX2" fmla="*/ 681037 w 1104899"/>
                    <a:gd name="connsiteY2" fmla="*/ 742950 h 742950"/>
                    <a:gd name="connsiteX3" fmla="*/ 0 w 1104899"/>
                    <a:gd name="connsiteY3" fmla="*/ 742950 h 742950"/>
                    <a:gd name="connsiteX4" fmla="*/ 0 w 1104899"/>
                    <a:gd name="connsiteY4" fmla="*/ 0 h 742950"/>
                    <a:gd name="connsiteX0" fmla="*/ 400050 w 1104899"/>
                    <a:gd name="connsiteY0" fmla="*/ 152400 h 600075"/>
                    <a:gd name="connsiteX1" fmla="*/ 1104899 w 1104899"/>
                    <a:gd name="connsiteY1" fmla="*/ 0 h 600075"/>
                    <a:gd name="connsiteX2" fmla="*/ 681037 w 1104899"/>
                    <a:gd name="connsiteY2" fmla="*/ 600075 h 600075"/>
                    <a:gd name="connsiteX3" fmla="*/ 0 w 1104899"/>
                    <a:gd name="connsiteY3" fmla="*/ 600075 h 600075"/>
                    <a:gd name="connsiteX4" fmla="*/ 400050 w 1104899"/>
                    <a:gd name="connsiteY4" fmla="*/ 152400 h 600075"/>
                    <a:gd name="connsiteX0" fmla="*/ 0 w 704849"/>
                    <a:gd name="connsiteY0" fmla="*/ 152400 h 600075"/>
                    <a:gd name="connsiteX1" fmla="*/ 704849 w 704849"/>
                    <a:gd name="connsiteY1" fmla="*/ 0 h 600075"/>
                    <a:gd name="connsiteX2" fmla="*/ 280987 w 704849"/>
                    <a:gd name="connsiteY2" fmla="*/ 600075 h 600075"/>
                    <a:gd name="connsiteX3" fmla="*/ 0 w 704849"/>
                    <a:gd name="connsiteY3" fmla="*/ 152400 h 600075"/>
                    <a:gd name="connsiteX0" fmla="*/ 0 w 704849"/>
                    <a:gd name="connsiteY0" fmla="*/ 152400 h 600075"/>
                    <a:gd name="connsiteX1" fmla="*/ 704849 w 704849"/>
                    <a:gd name="connsiteY1" fmla="*/ 0 h 600075"/>
                    <a:gd name="connsiteX2" fmla="*/ 280987 w 704849"/>
                    <a:gd name="connsiteY2" fmla="*/ 600075 h 600075"/>
                    <a:gd name="connsiteX3" fmla="*/ 0 w 704849"/>
                    <a:gd name="connsiteY3" fmla="*/ 152400 h 600075"/>
                    <a:gd name="connsiteX0" fmla="*/ 0 w 704849"/>
                    <a:gd name="connsiteY0" fmla="*/ 152400 h 600075"/>
                    <a:gd name="connsiteX1" fmla="*/ 704849 w 704849"/>
                    <a:gd name="connsiteY1" fmla="*/ 0 h 600075"/>
                    <a:gd name="connsiteX2" fmla="*/ 280987 w 704849"/>
                    <a:gd name="connsiteY2" fmla="*/ 600075 h 600075"/>
                    <a:gd name="connsiteX3" fmla="*/ 0 w 704849"/>
                    <a:gd name="connsiteY3" fmla="*/ 152400 h 600075"/>
                    <a:gd name="connsiteX0" fmla="*/ 0 w 704849"/>
                    <a:gd name="connsiteY0" fmla="*/ 152400 h 609600"/>
                    <a:gd name="connsiteX1" fmla="*/ 704849 w 704849"/>
                    <a:gd name="connsiteY1" fmla="*/ 0 h 609600"/>
                    <a:gd name="connsiteX2" fmla="*/ 290512 w 704849"/>
                    <a:gd name="connsiteY2" fmla="*/ 609600 h 609600"/>
                    <a:gd name="connsiteX3" fmla="*/ 0 w 704849"/>
                    <a:gd name="connsiteY3" fmla="*/ 152400 h 609600"/>
                    <a:gd name="connsiteX0" fmla="*/ 0 w 704849"/>
                    <a:gd name="connsiteY0" fmla="*/ 152400 h 609600"/>
                    <a:gd name="connsiteX1" fmla="*/ 704849 w 704849"/>
                    <a:gd name="connsiteY1" fmla="*/ 0 h 609600"/>
                    <a:gd name="connsiteX2" fmla="*/ 290512 w 704849"/>
                    <a:gd name="connsiteY2" fmla="*/ 609600 h 609600"/>
                    <a:gd name="connsiteX3" fmla="*/ 0 w 704849"/>
                    <a:gd name="connsiteY3" fmla="*/ 152400 h 609600"/>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11965"/>
                    <a:gd name="connsiteY0" fmla="*/ 139947 h 619125"/>
                    <a:gd name="connsiteX1" fmla="*/ 711965 w 711965"/>
                    <a:gd name="connsiteY1" fmla="*/ 0 h 619125"/>
                    <a:gd name="connsiteX2" fmla="*/ 297628 w 711965"/>
                    <a:gd name="connsiteY2" fmla="*/ 619125 h 619125"/>
                    <a:gd name="connsiteX3" fmla="*/ 0 w 711965"/>
                    <a:gd name="connsiteY3" fmla="*/ 139947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52188 h 628698"/>
                    <a:gd name="connsiteX1" fmla="*/ 709297 w 709297"/>
                    <a:gd name="connsiteY1" fmla="*/ 0 h 628698"/>
                    <a:gd name="connsiteX2" fmla="*/ 294960 w 709297"/>
                    <a:gd name="connsiteY2" fmla="*/ 628698 h 628698"/>
                    <a:gd name="connsiteX3" fmla="*/ 0 w 709297"/>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Lst>
                  <a:ahLst/>
                  <a:cxnLst>
                    <a:cxn ang="0">
                      <a:pos x="connsiteX0" y="connsiteY0"/>
                    </a:cxn>
                    <a:cxn ang="0">
                      <a:pos x="connsiteX1" y="connsiteY1"/>
                    </a:cxn>
                    <a:cxn ang="0">
                      <a:pos x="connsiteX2" y="connsiteY2"/>
                    </a:cxn>
                    <a:cxn ang="0">
                      <a:pos x="connsiteX3" y="connsiteY3"/>
                    </a:cxn>
                  </a:cxnLst>
                  <a:rect l="l" t="t" r="r" b="b"/>
                  <a:pathLst>
                    <a:path w="711212" h="628698">
                      <a:moveTo>
                        <a:pt x="0" y="152188"/>
                      </a:moveTo>
                      <a:cubicBezTo>
                        <a:pt x="282146" y="369755"/>
                        <a:pt x="604850" y="211744"/>
                        <a:pt x="711212" y="0"/>
                      </a:cubicBezTo>
                      <a:cubicBezTo>
                        <a:pt x="633145" y="175886"/>
                        <a:pt x="487421" y="411770"/>
                        <a:pt x="294960" y="628698"/>
                      </a:cubicBezTo>
                      <a:cubicBezTo>
                        <a:pt x="339410" y="308023"/>
                        <a:pt x="203943" y="302099"/>
                        <a:pt x="0" y="152188"/>
                      </a:cubicBezTo>
                      <a:close/>
                    </a:path>
                  </a:pathLst>
                </a:custGeom>
                <a:solidFill>
                  <a:srgbClr val="CB236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119" name="Oval 118">
                  <a:extLst>
                    <a:ext uri="{FF2B5EF4-FFF2-40B4-BE49-F238E27FC236}">
                      <a16:creationId xmlns:a16="http://schemas.microsoft.com/office/drawing/2014/main" id="{4BC39699-70AA-AD40-A805-42738B452A96}"/>
                    </a:ext>
                  </a:extLst>
                </p:cNvPr>
                <p:cNvSpPr/>
                <p:nvPr/>
              </p:nvSpPr>
              <p:spPr>
                <a:xfrm>
                  <a:off x="1571384" y="2240133"/>
                  <a:ext cx="1876814" cy="1876814"/>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grpSp>
          <p:grpSp>
            <p:nvGrpSpPr>
              <p:cNvPr id="105" name="Group 104">
                <a:extLst>
                  <a:ext uri="{FF2B5EF4-FFF2-40B4-BE49-F238E27FC236}">
                    <a16:creationId xmlns:a16="http://schemas.microsoft.com/office/drawing/2014/main" id="{DEEF282E-13EE-E2A5-A36F-D84D963CE583}"/>
                  </a:ext>
                </a:extLst>
              </p:cNvPr>
              <p:cNvGrpSpPr/>
              <p:nvPr/>
            </p:nvGrpSpPr>
            <p:grpSpPr>
              <a:xfrm>
                <a:off x="1757118" y="1512858"/>
                <a:ext cx="528882" cy="557492"/>
                <a:chOff x="1814268" y="1573100"/>
                <a:chExt cx="414582" cy="437008"/>
              </a:xfrm>
              <a:solidFill>
                <a:schemeClr val="tx1">
                  <a:lumMod val="50000"/>
                  <a:lumOff val="50000"/>
                </a:schemeClr>
              </a:solidFill>
              <a:effectLst/>
            </p:grpSpPr>
            <p:sp>
              <p:nvSpPr>
                <p:cNvPr id="106" name="Freeform 141">
                  <a:extLst>
                    <a:ext uri="{FF2B5EF4-FFF2-40B4-BE49-F238E27FC236}">
                      <a16:creationId xmlns:a16="http://schemas.microsoft.com/office/drawing/2014/main" id="{2D73B3F2-7AD6-6B7D-C961-40A632AA926C}"/>
                    </a:ext>
                  </a:extLst>
                </p:cNvPr>
                <p:cNvSpPr/>
                <p:nvPr/>
              </p:nvSpPr>
              <p:spPr>
                <a:xfrm>
                  <a:off x="1814268" y="1573100"/>
                  <a:ext cx="301729" cy="361811"/>
                </a:xfrm>
                <a:custGeom>
                  <a:avLst/>
                  <a:gdLst>
                    <a:gd name="connsiteX0" fmla="*/ 29853 w 301729"/>
                    <a:gd name="connsiteY0" fmla="*/ 0 h 361811"/>
                    <a:gd name="connsiteX1" fmla="*/ 271876 w 301729"/>
                    <a:gd name="connsiteY1" fmla="*/ 0 h 361811"/>
                    <a:gd name="connsiteX2" fmla="*/ 301729 w 301729"/>
                    <a:gd name="connsiteY2" fmla="*/ 29853 h 361811"/>
                    <a:gd name="connsiteX3" fmla="*/ 301729 w 301729"/>
                    <a:gd name="connsiteY3" fmla="*/ 200323 h 361811"/>
                    <a:gd name="connsiteX4" fmla="*/ 299927 w 301729"/>
                    <a:gd name="connsiteY4" fmla="*/ 200140 h 361811"/>
                    <a:gd name="connsiteX5" fmla="*/ 269888 w 301729"/>
                    <a:gd name="connsiteY5" fmla="*/ 206278 h 361811"/>
                    <a:gd name="connsiteX6" fmla="*/ 275952 w 301729"/>
                    <a:gd name="connsiteY6" fmla="*/ 203868 h 361811"/>
                    <a:gd name="connsiteX7" fmla="*/ 277381 w 301729"/>
                    <a:gd name="connsiteY7" fmla="*/ 203723 h 361811"/>
                    <a:gd name="connsiteX8" fmla="*/ 277381 w 301729"/>
                    <a:gd name="connsiteY8" fmla="*/ 29257 h 361811"/>
                    <a:gd name="connsiteX9" fmla="*/ 272407 w 301729"/>
                    <a:gd name="connsiteY9" fmla="*/ 24282 h 361811"/>
                    <a:gd name="connsiteX10" fmla="*/ 29322 w 301729"/>
                    <a:gd name="connsiteY10" fmla="*/ 24282 h 361811"/>
                    <a:gd name="connsiteX11" fmla="*/ 24347 w 301729"/>
                    <a:gd name="connsiteY11" fmla="*/ 29257 h 361811"/>
                    <a:gd name="connsiteX12" fmla="*/ 24347 w 301729"/>
                    <a:gd name="connsiteY12" fmla="*/ 332553 h 361811"/>
                    <a:gd name="connsiteX13" fmla="*/ 29322 w 301729"/>
                    <a:gd name="connsiteY13" fmla="*/ 337527 h 361811"/>
                    <a:gd name="connsiteX14" fmla="*/ 178286 w 301729"/>
                    <a:gd name="connsiteY14" fmla="*/ 337527 h 361811"/>
                    <a:gd name="connsiteX15" fmla="*/ 179491 w 301729"/>
                    <a:gd name="connsiteY15" fmla="*/ 349633 h 361811"/>
                    <a:gd name="connsiteX16" fmla="*/ 183226 w 301729"/>
                    <a:gd name="connsiteY16" fmla="*/ 361811 h 361811"/>
                    <a:gd name="connsiteX17" fmla="*/ 29853 w 301729"/>
                    <a:gd name="connsiteY17" fmla="*/ 361811 h 361811"/>
                    <a:gd name="connsiteX18" fmla="*/ 0 w 301729"/>
                    <a:gd name="connsiteY18" fmla="*/ 331958 h 361811"/>
                    <a:gd name="connsiteX19" fmla="*/ 0 w 301729"/>
                    <a:gd name="connsiteY19" fmla="*/ 29853 h 361811"/>
                    <a:gd name="connsiteX20" fmla="*/ 29853 w 301729"/>
                    <a:gd name="connsiteY20" fmla="*/ 0 h 361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01729" h="361811">
                      <a:moveTo>
                        <a:pt x="29853" y="0"/>
                      </a:moveTo>
                      <a:lnTo>
                        <a:pt x="271876" y="0"/>
                      </a:lnTo>
                      <a:cubicBezTo>
                        <a:pt x="288363" y="0"/>
                        <a:pt x="301729" y="13366"/>
                        <a:pt x="301729" y="29853"/>
                      </a:cubicBezTo>
                      <a:lnTo>
                        <a:pt x="301729" y="200323"/>
                      </a:lnTo>
                      <a:lnTo>
                        <a:pt x="299927" y="200140"/>
                      </a:lnTo>
                      <a:lnTo>
                        <a:pt x="269888" y="206278"/>
                      </a:lnTo>
                      <a:lnTo>
                        <a:pt x="275952" y="203868"/>
                      </a:lnTo>
                      <a:lnTo>
                        <a:pt x="277381" y="203723"/>
                      </a:lnTo>
                      <a:lnTo>
                        <a:pt x="277381" y="29257"/>
                      </a:lnTo>
                      <a:cubicBezTo>
                        <a:pt x="277381" y="26509"/>
                        <a:pt x="275154" y="24282"/>
                        <a:pt x="272407" y="24282"/>
                      </a:cubicBezTo>
                      <a:lnTo>
                        <a:pt x="29322" y="24282"/>
                      </a:lnTo>
                      <a:cubicBezTo>
                        <a:pt x="26574" y="24282"/>
                        <a:pt x="24347" y="26509"/>
                        <a:pt x="24347" y="29257"/>
                      </a:cubicBezTo>
                      <a:lnTo>
                        <a:pt x="24347" y="332553"/>
                      </a:lnTo>
                      <a:cubicBezTo>
                        <a:pt x="24347" y="335300"/>
                        <a:pt x="26574" y="337527"/>
                        <a:pt x="29322" y="337527"/>
                      </a:cubicBezTo>
                      <a:lnTo>
                        <a:pt x="178286" y="337527"/>
                      </a:lnTo>
                      <a:lnTo>
                        <a:pt x="179491" y="349633"/>
                      </a:lnTo>
                      <a:lnTo>
                        <a:pt x="183226" y="361811"/>
                      </a:lnTo>
                      <a:lnTo>
                        <a:pt x="29853" y="361811"/>
                      </a:lnTo>
                      <a:cubicBezTo>
                        <a:pt x="13366" y="361811"/>
                        <a:pt x="0" y="348445"/>
                        <a:pt x="0" y="331958"/>
                      </a:cubicBezTo>
                      <a:lnTo>
                        <a:pt x="0" y="29853"/>
                      </a:lnTo>
                      <a:cubicBezTo>
                        <a:pt x="0" y="13366"/>
                        <a:pt x="13366" y="0"/>
                        <a:pt x="29853" y="0"/>
                      </a:cubicBezTo>
                      <a:close/>
                    </a:path>
                  </a:pathLst>
                </a:custGeom>
                <a:grpFill/>
                <a:ln w="127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107" name="Freeform 33">
                  <a:extLst>
                    <a:ext uri="{FF2B5EF4-FFF2-40B4-BE49-F238E27FC236}">
                      <a16:creationId xmlns:a16="http://schemas.microsoft.com/office/drawing/2014/main" id="{B0B3B674-3D60-2DB1-5668-3E1B443C5E70}"/>
                    </a:ext>
                  </a:extLst>
                </p:cNvPr>
                <p:cNvSpPr>
                  <a:spLocks/>
                </p:cNvSpPr>
                <p:nvPr/>
              </p:nvSpPr>
              <p:spPr bwMode="auto">
                <a:xfrm>
                  <a:off x="2070317" y="1851376"/>
                  <a:ext cx="92963" cy="93765"/>
                </a:xfrm>
                <a:custGeom>
                  <a:avLst/>
                  <a:gdLst>
                    <a:gd name="T0" fmla="*/ 97 w 116"/>
                    <a:gd name="T1" fmla="*/ 0 h 117"/>
                    <a:gd name="T2" fmla="*/ 116 w 116"/>
                    <a:gd name="T3" fmla="*/ 18 h 117"/>
                    <a:gd name="T4" fmla="*/ 76 w 116"/>
                    <a:gd name="T5" fmla="*/ 59 h 117"/>
                    <a:gd name="T6" fmla="*/ 116 w 116"/>
                    <a:gd name="T7" fmla="*/ 99 h 117"/>
                    <a:gd name="T8" fmla="*/ 97 w 116"/>
                    <a:gd name="T9" fmla="*/ 117 h 117"/>
                    <a:gd name="T10" fmla="*/ 58 w 116"/>
                    <a:gd name="T11" fmla="*/ 78 h 117"/>
                    <a:gd name="T12" fmla="*/ 19 w 116"/>
                    <a:gd name="T13" fmla="*/ 116 h 117"/>
                    <a:gd name="T14" fmla="*/ 0 w 116"/>
                    <a:gd name="T15" fmla="*/ 98 h 117"/>
                    <a:gd name="T16" fmla="*/ 38 w 116"/>
                    <a:gd name="T17" fmla="*/ 59 h 117"/>
                    <a:gd name="T18" fmla="*/ 0 w 116"/>
                    <a:gd name="T19" fmla="*/ 20 h 117"/>
                    <a:gd name="T20" fmla="*/ 19 w 116"/>
                    <a:gd name="T21" fmla="*/ 1 h 117"/>
                    <a:gd name="T22" fmla="*/ 58 w 116"/>
                    <a:gd name="T23" fmla="*/ 39 h 117"/>
                    <a:gd name="T24" fmla="*/ 97 w 116"/>
                    <a:gd name="T25"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17">
                      <a:moveTo>
                        <a:pt x="97" y="0"/>
                      </a:moveTo>
                      <a:lnTo>
                        <a:pt x="116" y="18"/>
                      </a:lnTo>
                      <a:lnTo>
                        <a:pt x="76" y="59"/>
                      </a:lnTo>
                      <a:lnTo>
                        <a:pt x="116" y="99"/>
                      </a:lnTo>
                      <a:lnTo>
                        <a:pt x="97" y="117"/>
                      </a:lnTo>
                      <a:lnTo>
                        <a:pt x="58" y="78"/>
                      </a:lnTo>
                      <a:lnTo>
                        <a:pt x="19" y="116"/>
                      </a:lnTo>
                      <a:lnTo>
                        <a:pt x="0" y="98"/>
                      </a:lnTo>
                      <a:lnTo>
                        <a:pt x="38" y="59"/>
                      </a:lnTo>
                      <a:lnTo>
                        <a:pt x="0" y="20"/>
                      </a:lnTo>
                      <a:lnTo>
                        <a:pt x="19" y="1"/>
                      </a:lnTo>
                      <a:lnTo>
                        <a:pt x="58" y="39"/>
                      </a:lnTo>
                      <a:lnTo>
                        <a:pt x="9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08" name="Freeform 59">
                  <a:extLst>
                    <a:ext uri="{FF2B5EF4-FFF2-40B4-BE49-F238E27FC236}">
                      <a16:creationId xmlns:a16="http://schemas.microsoft.com/office/drawing/2014/main" id="{2450E814-0B66-51DA-39DB-D2839A04E48C}"/>
                    </a:ext>
                  </a:extLst>
                </p:cNvPr>
                <p:cNvSpPr/>
                <p:nvPr/>
              </p:nvSpPr>
              <p:spPr>
                <a:xfrm>
                  <a:off x="1999538" y="1780398"/>
                  <a:ext cx="229312" cy="229710"/>
                </a:xfrm>
                <a:custGeom>
                  <a:avLst/>
                  <a:gdLst>
                    <a:gd name="connsiteX0" fmla="*/ 227122 w 454244"/>
                    <a:gd name="connsiteY0" fmla="*/ 56441 h 464178"/>
                    <a:gd name="connsiteX1" fmla="*/ 53514 w 454244"/>
                    <a:gd name="connsiteY1" fmla="*/ 232089 h 464178"/>
                    <a:gd name="connsiteX2" fmla="*/ 227122 w 454244"/>
                    <a:gd name="connsiteY2" fmla="*/ 407737 h 464178"/>
                    <a:gd name="connsiteX3" fmla="*/ 400730 w 454244"/>
                    <a:gd name="connsiteY3" fmla="*/ 232089 h 464178"/>
                    <a:gd name="connsiteX4" fmla="*/ 227122 w 454244"/>
                    <a:gd name="connsiteY4" fmla="*/ 56441 h 464178"/>
                    <a:gd name="connsiteX5" fmla="*/ 227122 w 454244"/>
                    <a:gd name="connsiteY5" fmla="*/ 0 h 464178"/>
                    <a:gd name="connsiteX6" fmla="*/ 454244 w 454244"/>
                    <a:gd name="connsiteY6" fmla="*/ 232089 h 464178"/>
                    <a:gd name="connsiteX7" fmla="*/ 227122 w 454244"/>
                    <a:gd name="connsiteY7" fmla="*/ 464178 h 464178"/>
                    <a:gd name="connsiteX8" fmla="*/ 0 w 454244"/>
                    <a:gd name="connsiteY8" fmla="*/ 232089 h 464178"/>
                    <a:gd name="connsiteX9" fmla="*/ 227122 w 454244"/>
                    <a:gd name="connsiteY9" fmla="*/ 0 h 46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4244" h="464178">
                      <a:moveTo>
                        <a:pt x="227122" y="56441"/>
                      </a:moveTo>
                      <a:cubicBezTo>
                        <a:pt x="131241" y="56441"/>
                        <a:pt x="53514" y="135081"/>
                        <a:pt x="53514" y="232089"/>
                      </a:cubicBezTo>
                      <a:cubicBezTo>
                        <a:pt x="53514" y="329097"/>
                        <a:pt x="131241" y="407737"/>
                        <a:pt x="227122" y="407737"/>
                      </a:cubicBezTo>
                      <a:cubicBezTo>
                        <a:pt x="323003" y="407737"/>
                        <a:pt x="400730" y="329097"/>
                        <a:pt x="400730" y="232089"/>
                      </a:cubicBezTo>
                      <a:cubicBezTo>
                        <a:pt x="400730" y="135081"/>
                        <a:pt x="323003" y="56441"/>
                        <a:pt x="227122" y="56441"/>
                      </a:cubicBezTo>
                      <a:close/>
                      <a:moveTo>
                        <a:pt x="227122" y="0"/>
                      </a:moveTo>
                      <a:cubicBezTo>
                        <a:pt x="352558" y="0"/>
                        <a:pt x="454244" y="103910"/>
                        <a:pt x="454244" y="232089"/>
                      </a:cubicBezTo>
                      <a:cubicBezTo>
                        <a:pt x="454244" y="360268"/>
                        <a:pt x="352558" y="464178"/>
                        <a:pt x="227122" y="464178"/>
                      </a:cubicBezTo>
                      <a:cubicBezTo>
                        <a:pt x="101686" y="464178"/>
                        <a:pt x="0" y="360268"/>
                        <a:pt x="0" y="232089"/>
                      </a:cubicBezTo>
                      <a:cubicBezTo>
                        <a:pt x="0" y="103910"/>
                        <a:pt x="101686" y="0"/>
                        <a:pt x="227122" y="0"/>
                      </a:cubicBezTo>
                      <a:close/>
                    </a:path>
                  </a:pathLst>
                </a:custGeom>
                <a:grp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109" name="Rectangle 34">
                  <a:extLst>
                    <a:ext uri="{FF2B5EF4-FFF2-40B4-BE49-F238E27FC236}">
                      <a16:creationId xmlns:a16="http://schemas.microsoft.com/office/drawing/2014/main" id="{F4E29120-07C0-0D74-A53B-E43461961CC1}"/>
                    </a:ext>
                  </a:extLst>
                </p:cNvPr>
                <p:cNvSpPr>
                  <a:spLocks noChangeArrowheads="1"/>
                </p:cNvSpPr>
                <p:nvPr/>
              </p:nvSpPr>
              <p:spPr bwMode="auto">
                <a:xfrm>
                  <a:off x="1865158" y="1735173"/>
                  <a:ext cx="193940" cy="16830"/>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10" name="Rectangle 35">
                  <a:extLst>
                    <a:ext uri="{FF2B5EF4-FFF2-40B4-BE49-F238E27FC236}">
                      <a16:creationId xmlns:a16="http://schemas.microsoft.com/office/drawing/2014/main" id="{AE6BF50B-CA23-6B50-FAAA-0AD7FD0239E1}"/>
                    </a:ext>
                  </a:extLst>
                </p:cNvPr>
                <p:cNvSpPr>
                  <a:spLocks noChangeArrowheads="1"/>
                </p:cNvSpPr>
                <p:nvPr/>
              </p:nvSpPr>
              <p:spPr bwMode="auto">
                <a:xfrm>
                  <a:off x="1865158" y="1776044"/>
                  <a:ext cx="193940" cy="16830"/>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11" name="Rectangle 36">
                  <a:extLst>
                    <a:ext uri="{FF2B5EF4-FFF2-40B4-BE49-F238E27FC236}">
                      <a16:creationId xmlns:a16="http://schemas.microsoft.com/office/drawing/2014/main" id="{99C8D5F5-6252-9385-A71E-AD4099D87EC0}"/>
                    </a:ext>
                  </a:extLst>
                </p:cNvPr>
                <p:cNvSpPr>
                  <a:spLocks noChangeArrowheads="1"/>
                </p:cNvSpPr>
                <p:nvPr/>
              </p:nvSpPr>
              <p:spPr bwMode="auto">
                <a:xfrm>
                  <a:off x="1873172" y="1609352"/>
                  <a:ext cx="32056" cy="114601"/>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12" name="Rectangle 37">
                  <a:extLst>
                    <a:ext uri="{FF2B5EF4-FFF2-40B4-BE49-F238E27FC236}">
                      <a16:creationId xmlns:a16="http://schemas.microsoft.com/office/drawing/2014/main" id="{D50BEFD1-BB6A-EC78-D116-DEC916A43029}"/>
                    </a:ext>
                  </a:extLst>
                </p:cNvPr>
                <p:cNvSpPr>
                  <a:spLocks noChangeArrowheads="1"/>
                </p:cNvSpPr>
                <p:nvPr/>
              </p:nvSpPr>
              <p:spPr bwMode="auto">
                <a:xfrm>
                  <a:off x="1922057" y="1643011"/>
                  <a:ext cx="31255" cy="80942"/>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13" name="Rectangle 38">
                  <a:extLst>
                    <a:ext uri="{FF2B5EF4-FFF2-40B4-BE49-F238E27FC236}">
                      <a16:creationId xmlns:a16="http://schemas.microsoft.com/office/drawing/2014/main" id="{CD519024-B009-2782-072E-156560F78738}"/>
                    </a:ext>
                  </a:extLst>
                </p:cNvPr>
                <p:cNvSpPr>
                  <a:spLocks noChangeArrowheads="1"/>
                </p:cNvSpPr>
                <p:nvPr/>
              </p:nvSpPr>
              <p:spPr bwMode="auto">
                <a:xfrm>
                  <a:off x="1970141" y="1662245"/>
                  <a:ext cx="32056" cy="6170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14" name="Rectangle 39">
                  <a:extLst>
                    <a:ext uri="{FF2B5EF4-FFF2-40B4-BE49-F238E27FC236}">
                      <a16:creationId xmlns:a16="http://schemas.microsoft.com/office/drawing/2014/main" id="{EAD76C76-8750-7811-7209-7920E73B9ECB}"/>
                    </a:ext>
                  </a:extLst>
                </p:cNvPr>
                <p:cNvSpPr>
                  <a:spLocks noChangeArrowheads="1"/>
                </p:cNvSpPr>
                <p:nvPr/>
              </p:nvSpPr>
              <p:spPr bwMode="auto">
                <a:xfrm>
                  <a:off x="2019027" y="1687088"/>
                  <a:ext cx="32056" cy="3686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15" name="Freeform 41">
                  <a:extLst>
                    <a:ext uri="{FF2B5EF4-FFF2-40B4-BE49-F238E27FC236}">
                      <a16:creationId xmlns:a16="http://schemas.microsoft.com/office/drawing/2014/main" id="{B049F42E-BA0A-A79B-8B5A-AA8F2938AF40}"/>
                    </a:ext>
                  </a:extLst>
                </p:cNvPr>
                <p:cNvSpPr>
                  <a:spLocks/>
                </p:cNvSpPr>
                <p:nvPr/>
              </p:nvSpPr>
              <p:spPr bwMode="auto">
                <a:xfrm>
                  <a:off x="1867562" y="1855384"/>
                  <a:ext cx="131430" cy="16028"/>
                </a:xfrm>
                <a:custGeom>
                  <a:avLst/>
                  <a:gdLst>
                    <a:gd name="T0" fmla="*/ 0 w 164"/>
                    <a:gd name="T1" fmla="*/ 0 h 20"/>
                    <a:gd name="T2" fmla="*/ 164 w 164"/>
                    <a:gd name="T3" fmla="*/ 0 h 20"/>
                    <a:gd name="T4" fmla="*/ 158 w 164"/>
                    <a:gd name="T5" fmla="*/ 20 h 20"/>
                    <a:gd name="T6" fmla="*/ 0 w 164"/>
                    <a:gd name="T7" fmla="*/ 20 h 20"/>
                    <a:gd name="T8" fmla="*/ 0 w 164"/>
                    <a:gd name="T9" fmla="*/ 0 h 20"/>
                  </a:gdLst>
                  <a:ahLst/>
                  <a:cxnLst>
                    <a:cxn ang="0">
                      <a:pos x="T0" y="T1"/>
                    </a:cxn>
                    <a:cxn ang="0">
                      <a:pos x="T2" y="T3"/>
                    </a:cxn>
                    <a:cxn ang="0">
                      <a:pos x="T4" y="T5"/>
                    </a:cxn>
                    <a:cxn ang="0">
                      <a:pos x="T6" y="T7"/>
                    </a:cxn>
                    <a:cxn ang="0">
                      <a:pos x="T8" y="T9"/>
                    </a:cxn>
                  </a:cxnLst>
                  <a:rect l="0" t="0" r="r" b="b"/>
                  <a:pathLst>
                    <a:path w="164" h="20">
                      <a:moveTo>
                        <a:pt x="0" y="0"/>
                      </a:moveTo>
                      <a:lnTo>
                        <a:pt x="164" y="0"/>
                      </a:lnTo>
                      <a:lnTo>
                        <a:pt x="158" y="20"/>
                      </a:lnTo>
                      <a:lnTo>
                        <a:pt x="0" y="2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16" name="Freeform 42">
                  <a:extLst>
                    <a:ext uri="{FF2B5EF4-FFF2-40B4-BE49-F238E27FC236}">
                      <a16:creationId xmlns:a16="http://schemas.microsoft.com/office/drawing/2014/main" id="{15D0A6B6-9613-CF7B-94C5-BD15443DCCA7}"/>
                    </a:ext>
                  </a:extLst>
                </p:cNvPr>
                <p:cNvSpPr>
                  <a:spLocks/>
                </p:cNvSpPr>
                <p:nvPr/>
              </p:nvSpPr>
              <p:spPr bwMode="auto">
                <a:xfrm>
                  <a:off x="1867562" y="1815313"/>
                  <a:ext cx="153870" cy="16028"/>
                </a:xfrm>
                <a:custGeom>
                  <a:avLst/>
                  <a:gdLst>
                    <a:gd name="T0" fmla="*/ 0 w 192"/>
                    <a:gd name="T1" fmla="*/ 0 h 20"/>
                    <a:gd name="T2" fmla="*/ 192 w 192"/>
                    <a:gd name="T3" fmla="*/ 0 h 20"/>
                    <a:gd name="T4" fmla="*/ 177 w 192"/>
                    <a:gd name="T5" fmla="*/ 20 h 20"/>
                    <a:gd name="T6" fmla="*/ 0 w 192"/>
                    <a:gd name="T7" fmla="*/ 20 h 20"/>
                    <a:gd name="T8" fmla="*/ 0 w 192"/>
                    <a:gd name="T9" fmla="*/ 0 h 20"/>
                  </a:gdLst>
                  <a:ahLst/>
                  <a:cxnLst>
                    <a:cxn ang="0">
                      <a:pos x="T0" y="T1"/>
                    </a:cxn>
                    <a:cxn ang="0">
                      <a:pos x="T2" y="T3"/>
                    </a:cxn>
                    <a:cxn ang="0">
                      <a:pos x="T4" y="T5"/>
                    </a:cxn>
                    <a:cxn ang="0">
                      <a:pos x="T6" y="T7"/>
                    </a:cxn>
                    <a:cxn ang="0">
                      <a:pos x="T8" y="T9"/>
                    </a:cxn>
                  </a:cxnLst>
                  <a:rect l="0" t="0" r="r" b="b"/>
                  <a:pathLst>
                    <a:path w="192" h="20">
                      <a:moveTo>
                        <a:pt x="0" y="0"/>
                      </a:moveTo>
                      <a:lnTo>
                        <a:pt x="192" y="0"/>
                      </a:lnTo>
                      <a:lnTo>
                        <a:pt x="177" y="20"/>
                      </a:lnTo>
                      <a:lnTo>
                        <a:pt x="0" y="2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grpSp>
        </p:grpSp>
        <p:grpSp>
          <p:nvGrpSpPr>
            <p:cNvPr id="33" name="Group 32">
              <a:extLst>
                <a:ext uri="{FF2B5EF4-FFF2-40B4-BE49-F238E27FC236}">
                  <a16:creationId xmlns:a16="http://schemas.microsoft.com/office/drawing/2014/main" id="{C377B2C7-719A-9AE1-0C47-7AD4A0EE31C8}"/>
                </a:ext>
              </a:extLst>
            </p:cNvPr>
            <p:cNvGrpSpPr/>
            <p:nvPr/>
          </p:nvGrpSpPr>
          <p:grpSpPr>
            <a:xfrm>
              <a:off x="4504024" y="663500"/>
              <a:ext cx="829976" cy="1159600"/>
              <a:chOff x="4504024" y="663500"/>
              <a:chExt cx="829976" cy="1159600"/>
            </a:xfrm>
          </p:grpSpPr>
          <p:grpSp>
            <p:nvGrpSpPr>
              <p:cNvPr id="95" name="Group 94">
                <a:extLst>
                  <a:ext uri="{FF2B5EF4-FFF2-40B4-BE49-F238E27FC236}">
                    <a16:creationId xmlns:a16="http://schemas.microsoft.com/office/drawing/2014/main" id="{A91BC00B-8775-A4A0-F9C7-2571C6974421}"/>
                  </a:ext>
                </a:extLst>
              </p:cNvPr>
              <p:cNvGrpSpPr/>
              <p:nvPr/>
            </p:nvGrpSpPr>
            <p:grpSpPr>
              <a:xfrm>
                <a:off x="4504024" y="663500"/>
                <a:ext cx="829976" cy="1159600"/>
                <a:chOff x="1285782" y="1954531"/>
                <a:chExt cx="2448018" cy="3420244"/>
              </a:xfrm>
            </p:grpSpPr>
            <p:sp>
              <p:nvSpPr>
                <p:cNvPr id="101" name="Oval 100">
                  <a:extLst>
                    <a:ext uri="{FF2B5EF4-FFF2-40B4-BE49-F238E27FC236}">
                      <a16:creationId xmlns:a16="http://schemas.microsoft.com/office/drawing/2014/main" id="{CB169C59-50CA-24BE-CAAB-555D19625BEF}"/>
                    </a:ext>
                  </a:extLst>
                </p:cNvPr>
                <p:cNvSpPr/>
                <p:nvPr/>
              </p:nvSpPr>
              <p:spPr>
                <a:xfrm>
                  <a:off x="1285782" y="1954531"/>
                  <a:ext cx="2448018" cy="2448018"/>
                </a:xfrm>
                <a:prstGeom prst="ellipse">
                  <a:avLst/>
                </a:prstGeom>
                <a:solidFill>
                  <a:srgbClr val="D6AA5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102" name="Rectangle 19">
                  <a:extLst>
                    <a:ext uri="{FF2B5EF4-FFF2-40B4-BE49-F238E27FC236}">
                      <a16:creationId xmlns:a16="http://schemas.microsoft.com/office/drawing/2014/main" id="{1E204E39-8B2B-024E-41EA-C2906D7B5F65}"/>
                    </a:ext>
                  </a:extLst>
                </p:cNvPr>
                <p:cNvSpPr/>
                <p:nvPr/>
              </p:nvSpPr>
              <p:spPr>
                <a:xfrm>
                  <a:off x="1707502" y="3691635"/>
                  <a:ext cx="1904047" cy="1683140"/>
                </a:xfrm>
                <a:custGeom>
                  <a:avLst/>
                  <a:gdLst>
                    <a:gd name="connsiteX0" fmla="*/ 0 w 681037"/>
                    <a:gd name="connsiteY0" fmla="*/ 0 h 742950"/>
                    <a:gd name="connsiteX1" fmla="*/ 681037 w 681037"/>
                    <a:gd name="connsiteY1" fmla="*/ 0 h 742950"/>
                    <a:gd name="connsiteX2" fmla="*/ 681037 w 681037"/>
                    <a:gd name="connsiteY2" fmla="*/ 742950 h 742950"/>
                    <a:gd name="connsiteX3" fmla="*/ 0 w 681037"/>
                    <a:gd name="connsiteY3" fmla="*/ 742950 h 742950"/>
                    <a:gd name="connsiteX4" fmla="*/ 0 w 681037"/>
                    <a:gd name="connsiteY4" fmla="*/ 0 h 742950"/>
                    <a:gd name="connsiteX0" fmla="*/ 0 w 1114424"/>
                    <a:gd name="connsiteY0" fmla="*/ 0 h 742950"/>
                    <a:gd name="connsiteX1" fmla="*/ 1114424 w 1114424"/>
                    <a:gd name="connsiteY1" fmla="*/ 138113 h 742950"/>
                    <a:gd name="connsiteX2" fmla="*/ 681037 w 1114424"/>
                    <a:gd name="connsiteY2" fmla="*/ 742950 h 742950"/>
                    <a:gd name="connsiteX3" fmla="*/ 0 w 1114424"/>
                    <a:gd name="connsiteY3" fmla="*/ 742950 h 742950"/>
                    <a:gd name="connsiteX4" fmla="*/ 0 w 1114424"/>
                    <a:gd name="connsiteY4" fmla="*/ 0 h 742950"/>
                    <a:gd name="connsiteX0" fmla="*/ 0 w 1104899"/>
                    <a:gd name="connsiteY0" fmla="*/ 0 h 742950"/>
                    <a:gd name="connsiteX1" fmla="*/ 1104899 w 1104899"/>
                    <a:gd name="connsiteY1" fmla="*/ 142875 h 742950"/>
                    <a:gd name="connsiteX2" fmla="*/ 681037 w 1104899"/>
                    <a:gd name="connsiteY2" fmla="*/ 742950 h 742950"/>
                    <a:gd name="connsiteX3" fmla="*/ 0 w 1104899"/>
                    <a:gd name="connsiteY3" fmla="*/ 742950 h 742950"/>
                    <a:gd name="connsiteX4" fmla="*/ 0 w 1104899"/>
                    <a:gd name="connsiteY4" fmla="*/ 0 h 742950"/>
                    <a:gd name="connsiteX0" fmla="*/ 400050 w 1104899"/>
                    <a:gd name="connsiteY0" fmla="*/ 152400 h 600075"/>
                    <a:gd name="connsiteX1" fmla="*/ 1104899 w 1104899"/>
                    <a:gd name="connsiteY1" fmla="*/ 0 h 600075"/>
                    <a:gd name="connsiteX2" fmla="*/ 681037 w 1104899"/>
                    <a:gd name="connsiteY2" fmla="*/ 600075 h 600075"/>
                    <a:gd name="connsiteX3" fmla="*/ 0 w 1104899"/>
                    <a:gd name="connsiteY3" fmla="*/ 600075 h 600075"/>
                    <a:gd name="connsiteX4" fmla="*/ 400050 w 1104899"/>
                    <a:gd name="connsiteY4" fmla="*/ 152400 h 600075"/>
                    <a:gd name="connsiteX0" fmla="*/ 0 w 704849"/>
                    <a:gd name="connsiteY0" fmla="*/ 152400 h 600075"/>
                    <a:gd name="connsiteX1" fmla="*/ 704849 w 704849"/>
                    <a:gd name="connsiteY1" fmla="*/ 0 h 600075"/>
                    <a:gd name="connsiteX2" fmla="*/ 280987 w 704849"/>
                    <a:gd name="connsiteY2" fmla="*/ 600075 h 600075"/>
                    <a:gd name="connsiteX3" fmla="*/ 0 w 704849"/>
                    <a:gd name="connsiteY3" fmla="*/ 152400 h 600075"/>
                    <a:gd name="connsiteX0" fmla="*/ 0 w 704849"/>
                    <a:gd name="connsiteY0" fmla="*/ 152400 h 600075"/>
                    <a:gd name="connsiteX1" fmla="*/ 704849 w 704849"/>
                    <a:gd name="connsiteY1" fmla="*/ 0 h 600075"/>
                    <a:gd name="connsiteX2" fmla="*/ 280987 w 704849"/>
                    <a:gd name="connsiteY2" fmla="*/ 600075 h 600075"/>
                    <a:gd name="connsiteX3" fmla="*/ 0 w 704849"/>
                    <a:gd name="connsiteY3" fmla="*/ 152400 h 600075"/>
                    <a:gd name="connsiteX0" fmla="*/ 0 w 704849"/>
                    <a:gd name="connsiteY0" fmla="*/ 152400 h 600075"/>
                    <a:gd name="connsiteX1" fmla="*/ 704849 w 704849"/>
                    <a:gd name="connsiteY1" fmla="*/ 0 h 600075"/>
                    <a:gd name="connsiteX2" fmla="*/ 280987 w 704849"/>
                    <a:gd name="connsiteY2" fmla="*/ 600075 h 600075"/>
                    <a:gd name="connsiteX3" fmla="*/ 0 w 704849"/>
                    <a:gd name="connsiteY3" fmla="*/ 152400 h 600075"/>
                    <a:gd name="connsiteX0" fmla="*/ 0 w 704849"/>
                    <a:gd name="connsiteY0" fmla="*/ 152400 h 609600"/>
                    <a:gd name="connsiteX1" fmla="*/ 704849 w 704849"/>
                    <a:gd name="connsiteY1" fmla="*/ 0 h 609600"/>
                    <a:gd name="connsiteX2" fmla="*/ 290512 w 704849"/>
                    <a:gd name="connsiteY2" fmla="*/ 609600 h 609600"/>
                    <a:gd name="connsiteX3" fmla="*/ 0 w 704849"/>
                    <a:gd name="connsiteY3" fmla="*/ 152400 h 609600"/>
                    <a:gd name="connsiteX0" fmla="*/ 0 w 704849"/>
                    <a:gd name="connsiteY0" fmla="*/ 152400 h 609600"/>
                    <a:gd name="connsiteX1" fmla="*/ 704849 w 704849"/>
                    <a:gd name="connsiteY1" fmla="*/ 0 h 609600"/>
                    <a:gd name="connsiteX2" fmla="*/ 290512 w 704849"/>
                    <a:gd name="connsiteY2" fmla="*/ 609600 h 609600"/>
                    <a:gd name="connsiteX3" fmla="*/ 0 w 704849"/>
                    <a:gd name="connsiteY3" fmla="*/ 152400 h 609600"/>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11965"/>
                    <a:gd name="connsiteY0" fmla="*/ 139947 h 619125"/>
                    <a:gd name="connsiteX1" fmla="*/ 711965 w 711965"/>
                    <a:gd name="connsiteY1" fmla="*/ 0 h 619125"/>
                    <a:gd name="connsiteX2" fmla="*/ 297628 w 711965"/>
                    <a:gd name="connsiteY2" fmla="*/ 619125 h 619125"/>
                    <a:gd name="connsiteX3" fmla="*/ 0 w 711965"/>
                    <a:gd name="connsiteY3" fmla="*/ 139947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52188 h 628698"/>
                    <a:gd name="connsiteX1" fmla="*/ 709297 w 709297"/>
                    <a:gd name="connsiteY1" fmla="*/ 0 h 628698"/>
                    <a:gd name="connsiteX2" fmla="*/ 294960 w 709297"/>
                    <a:gd name="connsiteY2" fmla="*/ 628698 h 628698"/>
                    <a:gd name="connsiteX3" fmla="*/ 0 w 709297"/>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Lst>
                  <a:ahLst/>
                  <a:cxnLst>
                    <a:cxn ang="0">
                      <a:pos x="connsiteX0" y="connsiteY0"/>
                    </a:cxn>
                    <a:cxn ang="0">
                      <a:pos x="connsiteX1" y="connsiteY1"/>
                    </a:cxn>
                    <a:cxn ang="0">
                      <a:pos x="connsiteX2" y="connsiteY2"/>
                    </a:cxn>
                    <a:cxn ang="0">
                      <a:pos x="connsiteX3" y="connsiteY3"/>
                    </a:cxn>
                  </a:cxnLst>
                  <a:rect l="l" t="t" r="r" b="b"/>
                  <a:pathLst>
                    <a:path w="711212" h="628698">
                      <a:moveTo>
                        <a:pt x="0" y="152188"/>
                      </a:moveTo>
                      <a:cubicBezTo>
                        <a:pt x="282146" y="369755"/>
                        <a:pt x="604850" y="211744"/>
                        <a:pt x="711212" y="0"/>
                      </a:cubicBezTo>
                      <a:cubicBezTo>
                        <a:pt x="633145" y="175886"/>
                        <a:pt x="487421" y="411770"/>
                        <a:pt x="294960" y="628698"/>
                      </a:cubicBezTo>
                      <a:cubicBezTo>
                        <a:pt x="339410" y="308023"/>
                        <a:pt x="203943" y="302099"/>
                        <a:pt x="0" y="152188"/>
                      </a:cubicBezTo>
                      <a:close/>
                    </a:path>
                  </a:pathLst>
                </a:custGeom>
                <a:solidFill>
                  <a:srgbClr val="D6AA5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103" name="Oval 102">
                  <a:extLst>
                    <a:ext uri="{FF2B5EF4-FFF2-40B4-BE49-F238E27FC236}">
                      <a16:creationId xmlns:a16="http://schemas.microsoft.com/office/drawing/2014/main" id="{40EACE51-FDA7-CB5E-044F-32384791C044}"/>
                    </a:ext>
                  </a:extLst>
                </p:cNvPr>
                <p:cNvSpPr/>
                <p:nvPr/>
              </p:nvSpPr>
              <p:spPr>
                <a:xfrm>
                  <a:off x="1571384" y="2240133"/>
                  <a:ext cx="1876814" cy="1876814"/>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grpSp>
          <p:grpSp>
            <p:nvGrpSpPr>
              <p:cNvPr id="96" name="Group 95">
                <a:extLst>
                  <a:ext uri="{FF2B5EF4-FFF2-40B4-BE49-F238E27FC236}">
                    <a16:creationId xmlns:a16="http://schemas.microsoft.com/office/drawing/2014/main" id="{6DEE69EF-D244-0F8A-87FB-ECD4B3B5A511}"/>
                  </a:ext>
                </a:extLst>
              </p:cNvPr>
              <p:cNvGrpSpPr/>
              <p:nvPr/>
            </p:nvGrpSpPr>
            <p:grpSpPr>
              <a:xfrm>
                <a:off x="4756226" y="948615"/>
                <a:ext cx="368224" cy="335030"/>
                <a:chOff x="3230885" y="2320773"/>
                <a:chExt cx="866310" cy="788215"/>
              </a:xfrm>
              <a:solidFill>
                <a:schemeClr val="tx1">
                  <a:lumMod val="50000"/>
                  <a:lumOff val="50000"/>
                </a:schemeClr>
              </a:solidFill>
              <a:effectLst/>
            </p:grpSpPr>
            <p:sp>
              <p:nvSpPr>
                <p:cNvPr id="97" name="Freeform 90">
                  <a:extLst>
                    <a:ext uri="{FF2B5EF4-FFF2-40B4-BE49-F238E27FC236}">
                      <a16:creationId xmlns:a16="http://schemas.microsoft.com/office/drawing/2014/main" id="{D35E6D8F-A0E6-25BD-3B0C-48D1754A15D7}"/>
                    </a:ext>
                  </a:extLst>
                </p:cNvPr>
                <p:cNvSpPr/>
                <p:nvPr/>
              </p:nvSpPr>
              <p:spPr>
                <a:xfrm>
                  <a:off x="3438657" y="2511360"/>
                  <a:ext cx="496718" cy="324569"/>
                </a:xfrm>
                <a:custGeom>
                  <a:avLst/>
                  <a:gdLst>
                    <a:gd name="connsiteX0" fmla="*/ 496718 w 496718"/>
                    <a:gd name="connsiteY0" fmla="*/ 0 h 324569"/>
                    <a:gd name="connsiteX1" fmla="*/ 427435 w 496718"/>
                    <a:gd name="connsiteY1" fmla="*/ 168210 h 324569"/>
                    <a:gd name="connsiteX2" fmla="*/ 393915 w 496718"/>
                    <a:gd name="connsiteY2" fmla="*/ 130598 h 324569"/>
                    <a:gd name="connsiteX3" fmla="*/ 221517 w 496718"/>
                    <a:gd name="connsiteY3" fmla="*/ 283355 h 324569"/>
                    <a:gd name="connsiteX4" fmla="*/ 162274 w 496718"/>
                    <a:gd name="connsiteY4" fmla="*/ 203506 h 324569"/>
                    <a:gd name="connsiteX5" fmla="*/ 36061 w 496718"/>
                    <a:gd name="connsiteY5" fmla="*/ 324569 h 324569"/>
                    <a:gd name="connsiteX6" fmla="*/ 0 w 496718"/>
                    <a:gd name="connsiteY6" fmla="*/ 275628 h 324569"/>
                    <a:gd name="connsiteX7" fmla="*/ 170002 w 496718"/>
                    <a:gd name="connsiteY7" fmla="*/ 115930 h 324569"/>
                    <a:gd name="connsiteX8" fmla="*/ 229633 w 496718"/>
                    <a:gd name="connsiteY8" fmla="*/ 200543 h 324569"/>
                    <a:gd name="connsiteX9" fmla="*/ 357239 w 496718"/>
                    <a:gd name="connsiteY9" fmla="*/ 89445 h 324569"/>
                    <a:gd name="connsiteX10" fmla="*/ 321673 w 496718"/>
                    <a:gd name="connsiteY10" fmla="*/ 49537 h 32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6718" h="324569">
                      <a:moveTo>
                        <a:pt x="496718" y="0"/>
                      </a:moveTo>
                      <a:lnTo>
                        <a:pt x="427435" y="168210"/>
                      </a:lnTo>
                      <a:lnTo>
                        <a:pt x="393915" y="130598"/>
                      </a:lnTo>
                      <a:lnTo>
                        <a:pt x="221517" y="283355"/>
                      </a:lnTo>
                      <a:lnTo>
                        <a:pt x="162274" y="203506"/>
                      </a:lnTo>
                      <a:lnTo>
                        <a:pt x="36061" y="324569"/>
                      </a:lnTo>
                      <a:lnTo>
                        <a:pt x="0" y="275628"/>
                      </a:lnTo>
                      <a:lnTo>
                        <a:pt x="170002" y="115930"/>
                      </a:lnTo>
                      <a:lnTo>
                        <a:pt x="229633" y="200543"/>
                      </a:lnTo>
                      <a:lnTo>
                        <a:pt x="357239" y="89445"/>
                      </a:lnTo>
                      <a:lnTo>
                        <a:pt x="321673" y="49537"/>
                      </a:lnTo>
                      <a:close/>
                    </a:path>
                  </a:pathLst>
                </a:custGeom>
                <a:grp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98" name="Rectangle 97">
                  <a:extLst>
                    <a:ext uri="{FF2B5EF4-FFF2-40B4-BE49-F238E27FC236}">
                      <a16:creationId xmlns:a16="http://schemas.microsoft.com/office/drawing/2014/main" id="{D5AC6572-DE10-49F3-6C8F-9632404C2054}"/>
                    </a:ext>
                  </a:extLst>
                </p:cNvPr>
                <p:cNvSpPr/>
                <p:nvPr/>
              </p:nvSpPr>
              <p:spPr>
                <a:xfrm>
                  <a:off x="3230885" y="2320773"/>
                  <a:ext cx="866310" cy="92728"/>
                </a:xfrm>
                <a:prstGeom prst="rect">
                  <a:avLst/>
                </a:prstGeom>
                <a:grp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99" name="Freeform 92">
                  <a:extLst>
                    <a:ext uri="{FF2B5EF4-FFF2-40B4-BE49-F238E27FC236}">
                      <a16:creationId xmlns:a16="http://schemas.microsoft.com/office/drawing/2014/main" id="{A1418F58-7506-9D86-DB73-A968FABCF3F7}"/>
                    </a:ext>
                  </a:extLst>
                </p:cNvPr>
                <p:cNvSpPr/>
                <p:nvPr/>
              </p:nvSpPr>
              <p:spPr>
                <a:xfrm>
                  <a:off x="3282711" y="2361422"/>
                  <a:ext cx="757506" cy="567800"/>
                </a:xfrm>
                <a:custGeom>
                  <a:avLst/>
                  <a:gdLst>
                    <a:gd name="connsiteX0" fmla="*/ 0 w 757506"/>
                    <a:gd name="connsiteY0" fmla="*/ 0 h 567800"/>
                    <a:gd name="connsiteX1" fmla="*/ 52261 w 757506"/>
                    <a:gd name="connsiteY1" fmla="*/ 0 h 567800"/>
                    <a:gd name="connsiteX2" fmla="*/ 52261 w 757506"/>
                    <a:gd name="connsiteY2" fmla="*/ 515719 h 567800"/>
                    <a:gd name="connsiteX3" fmla="*/ 705245 w 757506"/>
                    <a:gd name="connsiteY3" fmla="*/ 515719 h 567800"/>
                    <a:gd name="connsiteX4" fmla="*/ 705245 w 757506"/>
                    <a:gd name="connsiteY4" fmla="*/ 0 h 567800"/>
                    <a:gd name="connsiteX5" fmla="*/ 757506 w 757506"/>
                    <a:gd name="connsiteY5" fmla="*/ 0 h 567800"/>
                    <a:gd name="connsiteX6" fmla="*/ 757506 w 757506"/>
                    <a:gd name="connsiteY6" fmla="*/ 567800 h 567800"/>
                    <a:gd name="connsiteX7" fmla="*/ 0 w 757506"/>
                    <a:gd name="connsiteY7" fmla="*/ 567800 h 56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7506" h="567800">
                      <a:moveTo>
                        <a:pt x="0" y="0"/>
                      </a:moveTo>
                      <a:lnTo>
                        <a:pt x="52261" y="0"/>
                      </a:lnTo>
                      <a:lnTo>
                        <a:pt x="52261" y="515719"/>
                      </a:lnTo>
                      <a:lnTo>
                        <a:pt x="705245" y="515719"/>
                      </a:lnTo>
                      <a:lnTo>
                        <a:pt x="705245" y="0"/>
                      </a:lnTo>
                      <a:lnTo>
                        <a:pt x="757506" y="0"/>
                      </a:lnTo>
                      <a:lnTo>
                        <a:pt x="757506" y="567800"/>
                      </a:lnTo>
                      <a:lnTo>
                        <a:pt x="0" y="567800"/>
                      </a:lnTo>
                      <a:close/>
                    </a:path>
                  </a:pathLst>
                </a:custGeom>
                <a:grp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100" name="Freeform 93">
                  <a:extLst>
                    <a:ext uri="{FF2B5EF4-FFF2-40B4-BE49-F238E27FC236}">
                      <a16:creationId xmlns:a16="http://schemas.microsoft.com/office/drawing/2014/main" id="{6FC94A8A-ABFC-EAE7-2C96-0FE1EC947D84}"/>
                    </a:ext>
                  </a:extLst>
                </p:cNvPr>
                <p:cNvSpPr/>
                <p:nvPr/>
              </p:nvSpPr>
              <p:spPr>
                <a:xfrm rot="1200000">
                  <a:off x="3596115" y="2935075"/>
                  <a:ext cx="173878" cy="173913"/>
                </a:xfrm>
                <a:custGeom>
                  <a:avLst/>
                  <a:gdLst>
                    <a:gd name="connsiteX0" fmla="*/ 0 w 173878"/>
                    <a:gd name="connsiteY0" fmla="*/ 32201 h 173913"/>
                    <a:gd name="connsiteX1" fmla="*/ 88471 w 173878"/>
                    <a:gd name="connsiteY1" fmla="*/ 0 h 173913"/>
                    <a:gd name="connsiteX2" fmla="*/ 168644 w 173878"/>
                    <a:gd name="connsiteY2" fmla="*/ 90342 h 173913"/>
                    <a:gd name="connsiteX3" fmla="*/ 166539 w 173878"/>
                    <a:gd name="connsiteY3" fmla="*/ 120443 h 173913"/>
                    <a:gd name="connsiteX4" fmla="*/ 164928 w 173878"/>
                    <a:gd name="connsiteY4" fmla="*/ 121843 h 173913"/>
                    <a:gd name="connsiteX5" fmla="*/ 134828 w 173878"/>
                    <a:gd name="connsiteY5" fmla="*/ 119738 h 173913"/>
                    <a:gd name="connsiteX6" fmla="*/ 83507 w 173878"/>
                    <a:gd name="connsiteY6" fmla="*/ 60699 h 173913"/>
                    <a:gd name="connsiteX7" fmla="*/ 109402 w 173878"/>
                    <a:gd name="connsiteY7" fmla="*/ 133471 h 173913"/>
                    <a:gd name="connsiteX8" fmla="*/ 96174 w 173878"/>
                    <a:gd name="connsiteY8" fmla="*/ 160591 h 173913"/>
                    <a:gd name="connsiteX9" fmla="*/ 94157 w 173878"/>
                    <a:gd name="connsiteY9" fmla="*/ 161286 h 173913"/>
                    <a:gd name="connsiteX10" fmla="*/ 67037 w 173878"/>
                    <a:gd name="connsiteY10" fmla="*/ 148058 h 173913"/>
                    <a:gd name="connsiteX11" fmla="*/ 44076 w 173878"/>
                    <a:gd name="connsiteY11" fmla="*/ 81376 h 173913"/>
                    <a:gd name="connsiteX12" fmla="*/ 44806 w 173878"/>
                    <a:gd name="connsiteY12" fmla="*/ 152577 h 173913"/>
                    <a:gd name="connsiteX13" fmla="*/ 23470 w 173878"/>
                    <a:gd name="connsiteY13" fmla="*/ 173913 h 173913"/>
                    <a:gd name="connsiteX14" fmla="*/ 21336 w 173878"/>
                    <a:gd name="connsiteY14" fmla="*/ 173913 h 173913"/>
                    <a:gd name="connsiteX15" fmla="*/ 0 w 173878"/>
                    <a:gd name="connsiteY15" fmla="*/ 152577 h 17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73878" h="173913">
                      <a:moveTo>
                        <a:pt x="0" y="32201"/>
                      </a:moveTo>
                      <a:lnTo>
                        <a:pt x="88471" y="0"/>
                      </a:lnTo>
                      <a:lnTo>
                        <a:pt x="168644" y="90342"/>
                      </a:lnTo>
                      <a:cubicBezTo>
                        <a:pt x="176375" y="99236"/>
                        <a:pt x="175433" y="112712"/>
                        <a:pt x="166539" y="120443"/>
                      </a:cubicBezTo>
                      <a:lnTo>
                        <a:pt x="164928" y="121843"/>
                      </a:lnTo>
                      <a:cubicBezTo>
                        <a:pt x="156035" y="129574"/>
                        <a:pt x="142559" y="128631"/>
                        <a:pt x="134828" y="119738"/>
                      </a:cubicBezTo>
                      <a:lnTo>
                        <a:pt x="83507" y="60699"/>
                      </a:lnTo>
                      <a:lnTo>
                        <a:pt x="109402" y="133471"/>
                      </a:lnTo>
                      <a:cubicBezTo>
                        <a:pt x="113238" y="144613"/>
                        <a:pt x="107316" y="156754"/>
                        <a:pt x="96174" y="160591"/>
                      </a:cubicBezTo>
                      <a:lnTo>
                        <a:pt x="94157" y="161286"/>
                      </a:lnTo>
                      <a:cubicBezTo>
                        <a:pt x="83015" y="165122"/>
                        <a:pt x="70873" y="159200"/>
                        <a:pt x="67037" y="148058"/>
                      </a:cubicBezTo>
                      <a:lnTo>
                        <a:pt x="44076" y="81376"/>
                      </a:lnTo>
                      <a:lnTo>
                        <a:pt x="44806" y="152577"/>
                      </a:lnTo>
                      <a:cubicBezTo>
                        <a:pt x="44806" y="164361"/>
                        <a:pt x="35254" y="173913"/>
                        <a:pt x="23470" y="173913"/>
                      </a:cubicBezTo>
                      <a:lnTo>
                        <a:pt x="21336" y="173913"/>
                      </a:lnTo>
                      <a:cubicBezTo>
                        <a:pt x="9552" y="173913"/>
                        <a:pt x="0" y="164361"/>
                        <a:pt x="0" y="152577"/>
                      </a:cubicBezTo>
                      <a:close/>
                    </a:path>
                  </a:pathLst>
                </a:custGeom>
                <a:grp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grpSp>
        </p:grpSp>
        <p:grpSp>
          <p:nvGrpSpPr>
            <p:cNvPr id="84" name="Group 83">
              <a:extLst>
                <a:ext uri="{FF2B5EF4-FFF2-40B4-BE49-F238E27FC236}">
                  <a16:creationId xmlns:a16="http://schemas.microsoft.com/office/drawing/2014/main" id="{CA6EEC5C-A327-2E56-EE0C-B92E563A9CBB}"/>
                </a:ext>
              </a:extLst>
            </p:cNvPr>
            <p:cNvGrpSpPr/>
            <p:nvPr/>
          </p:nvGrpSpPr>
          <p:grpSpPr>
            <a:xfrm>
              <a:off x="162437" y="2809854"/>
              <a:ext cx="2201575" cy="3082540"/>
              <a:chOff x="1285781" y="1954530"/>
              <a:chExt cx="2448017" cy="3427595"/>
            </a:xfrm>
          </p:grpSpPr>
          <p:sp>
            <p:nvSpPr>
              <p:cNvPr id="92" name="Oval 91">
                <a:extLst>
                  <a:ext uri="{FF2B5EF4-FFF2-40B4-BE49-F238E27FC236}">
                    <a16:creationId xmlns:a16="http://schemas.microsoft.com/office/drawing/2014/main" id="{A6BDB76C-7256-575E-5DD6-F8BDA4D42209}"/>
                  </a:ext>
                </a:extLst>
              </p:cNvPr>
              <p:cNvSpPr/>
              <p:nvPr/>
            </p:nvSpPr>
            <p:spPr>
              <a:xfrm>
                <a:off x="1285781" y="1954530"/>
                <a:ext cx="2448017" cy="2448017"/>
              </a:xfrm>
              <a:prstGeom prst="ellipse">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93" name="Rectangle 19">
                <a:extLst>
                  <a:ext uri="{FF2B5EF4-FFF2-40B4-BE49-F238E27FC236}">
                    <a16:creationId xmlns:a16="http://schemas.microsoft.com/office/drawing/2014/main" id="{CCCB6E49-6E96-6915-FEBC-F155D9AF879B}"/>
                  </a:ext>
                </a:extLst>
              </p:cNvPr>
              <p:cNvSpPr/>
              <p:nvPr/>
            </p:nvSpPr>
            <p:spPr>
              <a:xfrm>
                <a:off x="1707503" y="3698984"/>
                <a:ext cx="1904046" cy="1683141"/>
              </a:xfrm>
              <a:custGeom>
                <a:avLst/>
                <a:gdLst>
                  <a:gd name="connsiteX0" fmla="*/ 0 w 681037"/>
                  <a:gd name="connsiteY0" fmla="*/ 0 h 742950"/>
                  <a:gd name="connsiteX1" fmla="*/ 681037 w 681037"/>
                  <a:gd name="connsiteY1" fmla="*/ 0 h 742950"/>
                  <a:gd name="connsiteX2" fmla="*/ 681037 w 681037"/>
                  <a:gd name="connsiteY2" fmla="*/ 742950 h 742950"/>
                  <a:gd name="connsiteX3" fmla="*/ 0 w 681037"/>
                  <a:gd name="connsiteY3" fmla="*/ 742950 h 742950"/>
                  <a:gd name="connsiteX4" fmla="*/ 0 w 681037"/>
                  <a:gd name="connsiteY4" fmla="*/ 0 h 742950"/>
                  <a:gd name="connsiteX0" fmla="*/ 0 w 1114424"/>
                  <a:gd name="connsiteY0" fmla="*/ 0 h 742950"/>
                  <a:gd name="connsiteX1" fmla="*/ 1114424 w 1114424"/>
                  <a:gd name="connsiteY1" fmla="*/ 138113 h 742950"/>
                  <a:gd name="connsiteX2" fmla="*/ 681037 w 1114424"/>
                  <a:gd name="connsiteY2" fmla="*/ 742950 h 742950"/>
                  <a:gd name="connsiteX3" fmla="*/ 0 w 1114424"/>
                  <a:gd name="connsiteY3" fmla="*/ 742950 h 742950"/>
                  <a:gd name="connsiteX4" fmla="*/ 0 w 1114424"/>
                  <a:gd name="connsiteY4" fmla="*/ 0 h 742950"/>
                  <a:gd name="connsiteX0" fmla="*/ 0 w 1104899"/>
                  <a:gd name="connsiteY0" fmla="*/ 0 h 742950"/>
                  <a:gd name="connsiteX1" fmla="*/ 1104899 w 1104899"/>
                  <a:gd name="connsiteY1" fmla="*/ 142875 h 742950"/>
                  <a:gd name="connsiteX2" fmla="*/ 681037 w 1104899"/>
                  <a:gd name="connsiteY2" fmla="*/ 742950 h 742950"/>
                  <a:gd name="connsiteX3" fmla="*/ 0 w 1104899"/>
                  <a:gd name="connsiteY3" fmla="*/ 742950 h 742950"/>
                  <a:gd name="connsiteX4" fmla="*/ 0 w 1104899"/>
                  <a:gd name="connsiteY4" fmla="*/ 0 h 742950"/>
                  <a:gd name="connsiteX0" fmla="*/ 400050 w 1104899"/>
                  <a:gd name="connsiteY0" fmla="*/ 152400 h 600075"/>
                  <a:gd name="connsiteX1" fmla="*/ 1104899 w 1104899"/>
                  <a:gd name="connsiteY1" fmla="*/ 0 h 600075"/>
                  <a:gd name="connsiteX2" fmla="*/ 681037 w 1104899"/>
                  <a:gd name="connsiteY2" fmla="*/ 600075 h 600075"/>
                  <a:gd name="connsiteX3" fmla="*/ 0 w 1104899"/>
                  <a:gd name="connsiteY3" fmla="*/ 600075 h 600075"/>
                  <a:gd name="connsiteX4" fmla="*/ 400050 w 1104899"/>
                  <a:gd name="connsiteY4" fmla="*/ 152400 h 600075"/>
                  <a:gd name="connsiteX0" fmla="*/ 0 w 704849"/>
                  <a:gd name="connsiteY0" fmla="*/ 152400 h 600075"/>
                  <a:gd name="connsiteX1" fmla="*/ 704849 w 704849"/>
                  <a:gd name="connsiteY1" fmla="*/ 0 h 600075"/>
                  <a:gd name="connsiteX2" fmla="*/ 280987 w 704849"/>
                  <a:gd name="connsiteY2" fmla="*/ 600075 h 600075"/>
                  <a:gd name="connsiteX3" fmla="*/ 0 w 704849"/>
                  <a:gd name="connsiteY3" fmla="*/ 152400 h 600075"/>
                  <a:gd name="connsiteX0" fmla="*/ 0 w 704849"/>
                  <a:gd name="connsiteY0" fmla="*/ 152400 h 600075"/>
                  <a:gd name="connsiteX1" fmla="*/ 704849 w 704849"/>
                  <a:gd name="connsiteY1" fmla="*/ 0 h 600075"/>
                  <a:gd name="connsiteX2" fmla="*/ 280987 w 704849"/>
                  <a:gd name="connsiteY2" fmla="*/ 600075 h 600075"/>
                  <a:gd name="connsiteX3" fmla="*/ 0 w 704849"/>
                  <a:gd name="connsiteY3" fmla="*/ 152400 h 600075"/>
                  <a:gd name="connsiteX0" fmla="*/ 0 w 704849"/>
                  <a:gd name="connsiteY0" fmla="*/ 152400 h 600075"/>
                  <a:gd name="connsiteX1" fmla="*/ 704849 w 704849"/>
                  <a:gd name="connsiteY1" fmla="*/ 0 h 600075"/>
                  <a:gd name="connsiteX2" fmla="*/ 280987 w 704849"/>
                  <a:gd name="connsiteY2" fmla="*/ 600075 h 600075"/>
                  <a:gd name="connsiteX3" fmla="*/ 0 w 704849"/>
                  <a:gd name="connsiteY3" fmla="*/ 152400 h 600075"/>
                  <a:gd name="connsiteX0" fmla="*/ 0 w 704849"/>
                  <a:gd name="connsiteY0" fmla="*/ 152400 h 609600"/>
                  <a:gd name="connsiteX1" fmla="*/ 704849 w 704849"/>
                  <a:gd name="connsiteY1" fmla="*/ 0 h 609600"/>
                  <a:gd name="connsiteX2" fmla="*/ 290512 w 704849"/>
                  <a:gd name="connsiteY2" fmla="*/ 609600 h 609600"/>
                  <a:gd name="connsiteX3" fmla="*/ 0 w 704849"/>
                  <a:gd name="connsiteY3" fmla="*/ 152400 h 609600"/>
                  <a:gd name="connsiteX0" fmla="*/ 0 w 704849"/>
                  <a:gd name="connsiteY0" fmla="*/ 152400 h 609600"/>
                  <a:gd name="connsiteX1" fmla="*/ 704849 w 704849"/>
                  <a:gd name="connsiteY1" fmla="*/ 0 h 609600"/>
                  <a:gd name="connsiteX2" fmla="*/ 290512 w 704849"/>
                  <a:gd name="connsiteY2" fmla="*/ 609600 h 609600"/>
                  <a:gd name="connsiteX3" fmla="*/ 0 w 704849"/>
                  <a:gd name="connsiteY3" fmla="*/ 152400 h 609600"/>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11965"/>
                  <a:gd name="connsiteY0" fmla="*/ 139947 h 619125"/>
                  <a:gd name="connsiteX1" fmla="*/ 711965 w 711965"/>
                  <a:gd name="connsiteY1" fmla="*/ 0 h 619125"/>
                  <a:gd name="connsiteX2" fmla="*/ 297628 w 711965"/>
                  <a:gd name="connsiteY2" fmla="*/ 619125 h 619125"/>
                  <a:gd name="connsiteX3" fmla="*/ 0 w 711965"/>
                  <a:gd name="connsiteY3" fmla="*/ 139947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52188 h 628698"/>
                  <a:gd name="connsiteX1" fmla="*/ 709297 w 709297"/>
                  <a:gd name="connsiteY1" fmla="*/ 0 h 628698"/>
                  <a:gd name="connsiteX2" fmla="*/ 294960 w 709297"/>
                  <a:gd name="connsiteY2" fmla="*/ 628698 h 628698"/>
                  <a:gd name="connsiteX3" fmla="*/ 0 w 709297"/>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Lst>
                <a:ahLst/>
                <a:cxnLst>
                  <a:cxn ang="0">
                    <a:pos x="connsiteX0" y="connsiteY0"/>
                  </a:cxn>
                  <a:cxn ang="0">
                    <a:pos x="connsiteX1" y="connsiteY1"/>
                  </a:cxn>
                  <a:cxn ang="0">
                    <a:pos x="connsiteX2" y="connsiteY2"/>
                  </a:cxn>
                  <a:cxn ang="0">
                    <a:pos x="connsiteX3" y="connsiteY3"/>
                  </a:cxn>
                </a:cxnLst>
                <a:rect l="l" t="t" r="r" b="b"/>
                <a:pathLst>
                  <a:path w="711212" h="628698">
                    <a:moveTo>
                      <a:pt x="0" y="152188"/>
                    </a:moveTo>
                    <a:cubicBezTo>
                      <a:pt x="282146" y="369755"/>
                      <a:pt x="604850" y="211744"/>
                      <a:pt x="711212" y="0"/>
                    </a:cubicBezTo>
                    <a:cubicBezTo>
                      <a:pt x="633145" y="175886"/>
                      <a:pt x="487421" y="411770"/>
                      <a:pt x="294960" y="628698"/>
                    </a:cubicBezTo>
                    <a:cubicBezTo>
                      <a:pt x="339410" y="308023"/>
                      <a:pt x="203943" y="302099"/>
                      <a:pt x="0" y="152188"/>
                    </a:cubicBezTo>
                    <a:close/>
                  </a:path>
                </a:pathLst>
              </a:cu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94" name="Oval 93">
                <a:extLst>
                  <a:ext uri="{FF2B5EF4-FFF2-40B4-BE49-F238E27FC236}">
                    <a16:creationId xmlns:a16="http://schemas.microsoft.com/office/drawing/2014/main" id="{DFB5D1DA-76ED-3510-B81C-57D87999E184}"/>
                  </a:ext>
                </a:extLst>
              </p:cNvPr>
              <p:cNvSpPr/>
              <p:nvPr/>
            </p:nvSpPr>
            <p:spPr>
              <a:xfrm>
                <a:off x="1622298" y="2150454"/>
                <a:ext cx="1876814" cy="1876814"/>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grpSp>
        <p:grpSp>
          <p:nvGrpSpPr>
            <p:cNvPr id="35" name="Group 34">
              <a:extLst>
                <a:ext uri="{FF2B5EF4-FFF2-40B4-BE49-F238E27FC236}">
                  <a16:creationId xmlns:a16="http://schemas.microsoft.com/office/drawing/2014/main" id="{62509774-FA0E-8BF2-D944-E8E33E662EA9}"/>
                </a:ext>
              </a:extLst>
            </p:cNvPr>
            <p:cNvGrpSpPr/>
            <p:nvPr/>
          </p:nvGrpSpPr>
          <p:grpSpPr>
            <a:xfrm>
              <a:off x="8699845" y="558800"/>
              <a:ext cx="312564" cy="437634"/>
              <a:chOff x="8699845" y="558800"/>
              <a:chExt cx="312564" cy="437634"/>
            </a:xfrm>
          </p:grpSpPr>
          <p:grpSp>
            <p:nvGrpSpPr>
              <p:cNvPr id="72" name="Group 71">
                <a:extLst>
                  <a:ext uri="{FF2B5EF4-FFF2-40B4-BE49-F238E27FC236}">
                    <a16:creationId xmlns:a16="http://schemas.microsoft.com/office/drawing/2014/main" id="{901EE15C-C69B-3EC8-ACA5-01198A2BB354}"/>
                  </a:ext>
                </a:extLst>
              </p:cNvPr>
              <p:cNvGrpSpPr/>
              <p:nvPr/>
            </p:nvGrpSpPr>
            <p:grpSpPr>
              <a:xfrm>
                <a:off x="8699845" y="558800"/>
                <a:ext cx="312564" cy="437634"/>
                <a:chOff x="1285782" y="1954531"/>
                <a:chExt cx="2448018" cy="3427594"/>
              </a:xfrm>
            </p:grpSpPr>
            <p:sp>
              <p:nvSpPr>
                <p:cNvPr id="81" name="Oval 80">
                  <a:extLst>
                    <a:ext uri="{FF2B5EF4-FFF2-40B4-BE49-F238E27FC236}">
                      <a16:creationId xmlns:a16="http://schemas.microsoft.com/office/drawing/2014/main" id="{BD6FF134-EDD2-AB46-B793-4695E0344C5A}"/>
                    </a:ext>
                  </a:extLst>
                </p:cNvPr>
                <p:cNvSpPr/>
                <p:nvPr/>
              </p:nvSpPr>
              <p:spPr>
                <a:xfrm>
                  <a:off x="1285782" y="1954531"/>
                  <a:ext cx="2448018" cy="2448018"/>
                </a:xfrm>
                <a:prstGeom prst="ellipse">
                  <a:avLst/>
                </a:prstGeom>
                <a:solidFill>
                  <a:srgbClr val="FF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82" name="Rectangle 19">
                  <a:extLst>
                    <a:ext uri="{FF2B5EF4-FFF2-40B4-BE49-F238E27FC236}">
                      <a16:creationId xmlns:a16="http://schemas.microsoft.com/office/drawing/2014/main" id="{186098D0-A8ED-CBA0-D85C-E3A094B40179}"/>
                    </a:ext>
                  </a:extLst>
                </p:cNvPr>
                <p:cNvSpPr/>
                <p:nvPr/>
              </p:nvSpPr>
              <p:spPr>
                <a:xfrm>
                  <a:off x="1707503" y="3698984"/>
                  <a:ext cx="1904046" cy="1683141"/>
                </a:xfrm>
                <a:custGeom>
                  <a:avLst/>
                  <a:gdLst>
                    <a:gd name="connsiteX0" fmla="*/ 0 w 681037"/>
                    <a:gd name="connsiteY0" fmla="*/ 0 h 742950"/>
                    <a:gd name="connsiteX1" fmla="*/ 681037 w 681037"/>
                    <a:gd name="connsiteY1" fmla="*/ 0 h 742950"/>
                    <a:gd name="connsiteX2" fmla="*/ 681037 w 681037"/>
                    <a:gd name="connsiteY2" fmla="*/ 742950 h 742950"/>
                    <a:gd name="connsiteX3" fmla="*/ 0 w 681037"/>
                    <a:gd name="connsiteY3" fmla="*/ 742950 h 742950"/>
                    <a:gd name="connsiteX4" fmla="*/ 0 w 681037"/>
                    <a:gd name="connsiteY4" fmla="*/ 0 h 742950"/>
                    <a:gd name="connsiteX0" fmla="*/ 0 w 1114424"/>
                    <a:gd name="connsiteY0" fmla="*/ 0 h 742950"/>
                    <a:gd name="connsiteX1" fmla="*/ 1114424 w 1114424"/>
                    <a:gd name="connsiteY1" fmla="*/ 138113 h 742950"/>
                    <a:gd name="connsiteX2" fmla="*/ 681037 w 1114424"/>
                    <a:gd name="connsiteY2" fmla="*/ 742950 h 742950"/>
                    <a:gd name="connsiteX3" fmla="*/ 0 w 1114424"/>
                    <a:gd name="connsiteY3" fmla="*/ 742950 h 742950"/>
                    <a:gd name="connsiteX4" fmla="*/ 0 w 1114424"/>
                    <a:gd name="connsiteY4" fmla="*/ 0 h 742950"/>
                    <a:gd name="connsiteX0" fmla="*/ 0 w 1104899"/>
                    <a:gd name="connsiteY0" fmla="*/ 0 h 742950"/>
                    <a:gd name="connsiteX1" fmla="*/ 1104899 w 1104899"/>
                    <a:gd name="connsiteY1" fmla="*/ 142875 h 742950"/>
                    <a:gd name="connsiteX2" fmla="*/ 681037 w 1104899"/>
                    <a:gd name="connsiteY2" fmla="*/ 742950 h 742950"/>
                    <a:gd name="connsiteX3" fmla="*/ 0 w 1104899"/>
                    <a:gd name="connsiteY3" fmla="*/ 742950 h 742950"/>
                    <a:gd name="connsiteX4" fmla="*/ 0 w 1104899"/>
                    <a:gd name="connsiteY4" fmla="*/ 0 h 742950"/>
                    <a:gd name="connsiteX0" fmla="*/ 400050 w 1104899"/>
                    <a:gd name="connsiteY0" fmla="*/ 152400 h 600075"/>
                    <a:gd name="connsiteX1" fmla="*/ 1104899 w 1104899"/>
                    <a:gd name="connsiteY1" fmla="*/ 0 h 600075"/>
                    <a:gd name="connsiteX2" fmla="*/ 681037 w 1104899"/>
                    <a:gd name="connsiteY2" fmla="*/ 600075 h 600075"/>
                    <a:gd name="connsiteX3" fmla="*/ 0 w 1104899"/>
                    <a:gd name="connsiteY3" fmla="*/ 600075 h 600075"/>
                    <a:gd name="connsiteX4" fmla="*/ 400050 w 1104899"/>
                    <a:gd name="connsiteY4" fmla="*/ 152400 h 600075"/>
                    <a:gd name="connsiteX0" fmla="*/ 0 w 704849"/>
                    <a:gd name="connsiteY0" fmla="*/ 152400 h 600075"/>
                    <a:gd name="connsiteX1" fmla="*/ 704849 w 704849"/>
                    <a:gd name="connsiteY1" fmla="*/ 0 h 600075"/>
                    <a:gd name="connsiteX2" fmla="*/ 280987 w 704849"/>
                    <a:gd name="connsiteY2" fmla="*/ 600075 h 600075"/>
                    <a:gd name="connsiteX3" fmla="*/ 0 w 704849"/>
                    <a:gd name="connsiteY3" fmla="*/ 152400 h 600075"/>
                    <a:gd name="connsiteX0" fmla="*/ 0 w 704849"/>
                    <a:gd name="connsiteY0" fmla="*/ 152400 h 600075"/>
                    <a:gd name="connsiteX1" fmla="*/ 704849 w 704849"/>
                    <a:gd name="connsiteY1" fmla="*/ 0 h 600075"/>
                    <a:gd name="connsiteX2" fmla="*/ 280987 w 704849"/>
                    <a:gd name="connsiteY2" fmla="*/ 600075 h 600075"/>
                    <a:gd name="connsiteX3" fmla="*/ 0 w 704849"/>
                    <a:gd name="connsiteY3" fmla="*/ 152400 h 600075"/>
                    <a:gd name="connsiteX0" fmla="*/ 0 w 704849"/>
                    <a:gd name="connsiteY0" fmla="*/ 152400 h 600075"/>
                    <a:gd name="connsiteX1" fmla="*/ 704849 w 704849"/>
                    <a:gd name="connsiteY1" fmla="*/ 0 h 600075"/>
                    <a:gd name="connsiteX2" fmla="*/ 280987 w 704849"/>
                    <a:gd name="connsiteY2" fmla="*/ 600075 h 600075"/>
                    <a:gd name="connsiteX3" fmla="*/ 0 w 704849"/>
                    <a:gd name="connsiteY3" fmla="*/ 152400 h 600075"/>
                    <a:gd name="connsiteX0" fmla="*/ 0 w 704849"/>
                    <a:gd name="connsiteY0" fmla="*/ 152400 h 609600"/>
                    <a:gd name="connsiteX1" fmla="*/ 704849 w 704849"/>
                    <a:gd name="connsiteY1" fmla="*/ 0 h 609600"/>
                    <a:gd name="connsiteX2" fmla="*/ 290512 w 704849"/>
                    <a:gd name="connsiteY2" fmla="*/ 609600 h 609600"/>
                    <a:gd name="connsiteX3" fmla="*/ 0 w 704849"/>
                    <a:gd name="connsiteY3" fmla="*/ 152400 h 609600"/>
                    <a:gd name="connsiteX0" fmla="*/ 0 w 704849"/>
                    <a:gd name="connsiteY0" fmla="*/ 152400 h 609600"/>
                    <a:gd name="connsiteX1" fmla="*/ 704849 w 704849"/>
                    <a:gd name="connsiteY1" fmla="*/ 0 h 609600"/>
                    <a:gd name="connsiteX2" fmla="*/ 290512 w 704849"/>
                    <a:gd name="connsiteY2" fmla="*/ 609600 h 609600"/>
                    <a:gd name="connsiteX3" fmla="*/ 0 w 704849"/>
                    <a:gd name="connsiteY3" fmla="*/ 152400 h 609600"/>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11965"/>
                    <a:gd name="connsiteY0" fmla="*/ 139947 h 619125"/>
                    <a:gd name="connsiteX1" fmla="*/ 711965 w 711965"/>
                    <a:gd name="connsiteY1" fmla="*/ 0 h 619125"/>
                    <a:gd name="connsiteX2" fmla="*/ 297628 w 711965"/>
                    <a:gd name="connsiteY2" fmla="*/ 619125 h 619125"/>
                    <a:gd name="connsiteX3" fmla="*/ 0 w 711965"/>
                    <a:gd name="connsiteY3" fmla="*/ 139947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52188 h 628698"/>
                    <a:gd name="connsiteX1" fmla="*/ 709297 w 709297"/>
                    <a:gd name="connsiteY1" fmla="*/ 0 h 628698"/>
                    <a:gd name="connsiteX2" fmla="*/ 294960 w 709297"/>
                    <a:gd name="connsiteY2" fmla="*/ 628698 h 628698"/>
                    <a:gd name="connsiteX3" fmla="*/ 0 w 709297"/>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Lst>
                  <a:ahLst/>
                  <a:cxnLst>
                    <a:cxn ang="0">
                      <a:pos x="connsiteX0" y="connsiteY0"/>
                    </a:cxn>
                    <a:cxn ang="0">
                      <a:pos x="connsiteX1" y="connsiteY1"/>
                    </a:cxn>
                    <a:cxn ang="0">
                      <a:pos x="connsiteX2" y="connsiteY2"/>
                    </a:cxn>
                    <a:cxn ang="0">
                      <a:pos x="connsiteX3" y="connsiteY3"/>
                    </a:cxn>
                  </a:cxnLst>
                  <a:rect l="l" t="t" r="r" b="b"/>
                  <a:pathLst>
                    <a:path w="711212" h="628698">
                      <a:moveTo>
                        <a:pt x="0" y="152188"/>
                      </a:moveTo>
                      <a:cubicBezTo>
                        <a:pt x="282146" y="369755"/>
                        <a:pt x="604850" y="211744"/>
                        <a:pt x="711212" y="0"/>
                      </a:cubicBezTo>
                      <a:cubicBezTo>
                        <a:pt x="633145" y="175886"/>
                        <a:pt x="487421" y="411770"/>
                        <a:pt x="294960" y="628698"/>
                      </a:cubicBezTo>
                      <a:cubicBezTo>
                        <a:pt x="339410" y="308023"/>
                        <a:pt x="203943" y="302099"/>
                        <a:pt x="0" y="152188"/>
                      </a:cubicBezTo>
                      <a:close/>
                    </a:path>
                  </a:pathLst>
                </a:custGeom>
                <a:solidFill>
                  <a:srgbClr val="FF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83" name="Oval 82">
                  <a:extLst>
                    <a:ext uri="{FF2B5EF4-FFF2-40B4-BE49-F238E27FC236}">
                      <a16:creationId xmlns:a16="http://schemas.microsoft.com/office/drawing/2014/main" id="{E7193F83-5FE3-D293-095C-C78BAC7F03C0}"/>
                    </a:ext>
                  </a:extLst>
                </p:cNvPr>
                <p:cNvSpPr/>
                <p:nvPr/>
              </p:nvSpPr>
              <p:spPr>
                <a:xfrm>
                  <a:off x="1571384" y="2240133"/>
                  <a:ext cx="1876814" cy="1876814"/>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grpSp>
          <p:grpSp>
            <p:nvGrpSpPr>
              <p:cNvPr id="73" name="Group 72">
                <a:extLst>
                  <a:ext uri="{FF2B5EF4-FFF2-40B4-BE49-F238E27FC236}">
                    <a16:creationId xmlns:a16="http://schemas.microsoft.com/office/drawing/2014/main" id="{DA4FFB0B-BAC7-E583-BBD5-C742847D1531}"/>
                  </a:ext>
                </a:extLst>
              </p:cNvPr>
              <p:cNvGrpSpPr/>
              <p:nvPr/>
            </p:nvGrpSpPr>
            <p:grpSpPr>
              <a:xfrm>
                <a:off x="8779645" y="627455"/>
                <a:ext cx="169092" cy="160274"/>
                <a:chOff x="4983960" y="3898106"/>
                <a:chExt cx="776286" cy="735806"/>
              </a:xfrm>
              <a:solidFill>
                <a:schemeClr val="tx1">
                  <a:lumMod val="50000"/>
                  <a:lumOff val="50000"/>
                </a:schemeClr>
              </a:solidFill>
              <a:effectLst/>
            </p:grpSpPr>
            <p:grpSp>
              <p:nvGrpSpPr>
                <p:cNvPr id="74" name="Group 73">
                  <a:extLst>
                    <a:ext uri="{FF2B5EF4-FFF2-40B4-BE49-F238E27FC236}">
                      <a16:creationId xmlns:a16="http://schemas.microsoft.com/office/drawing/2014/main" id="{E2AF5BF6-71D6-9F69-F31D-2B1BD1D070E3}"/>
                    </a:ext>
                  </a:extLst>
                </p:cNvPr>
                <p:cNvGrpSpPr/>
                <p:nvPr/>
              </p:nvGrpSpPr>
              <p:grpSpPr>
                <a:xfrm>
                  <a:off x="4983960" y="3898106"/>
                  <a:ext cx="776286" cy="735806"/>
                  <a:chOff x="1585915" y="3902869"/>
                  <a:chExt cx="776286" cy="735806"/>
                </a:xfrm>
                <a:grpFill/>
              </p:grpSpPr>
              <p:sp>
                <p:nvSpPr>
                  <p:cNvPr id="79" name="Freeform 107">
                    <a:extLst>
                      <a:ext uri="{FF2B5EF4-FFF2-40B4-BE49-F238E27FC236}">
                        <a16:creationId xmlns:a16="http://schemas.microsoft.com/office/drawing/2014/main" id="{32844227-9F52-7C50-B869-F6766B9D15AA}"/>
                      </a:ext>
                    </a:extLst>
                  </p:cNvPr>
                  <p:cNvSpPr/>
                  <p:nvPr/>
                </p:nvSpPr>
                <p:spPr>
                  <a:xfrm>
                    <a:off x="1609726" y="3902869"/>
                    <a:ext cx="752475" cy="473869"/>
                  </a:xfrm>
                  <a:custGeom>
                    <a:avLst/>
                    <a:gdLst>
                      <a:gd name="connsiteX0" fmla="*/ 350041 w 752475"/>
                      <a:gd name="connsiteY0" fmla="*/ 0 h 473869"/>
                      <a:gd name="connsiteX1" fmla="*/ 705979 w 752475"/>
                      <a:gd name="connsiteY1" fmla="*/ 274644 h 473869"/>
                      <a:gd name="connsiteX2" fmla="*/ 720827 w 752475"/>
                      <a:gd name="connsiteY2" fmla="*/ 366713 h 473869"/>
                      <a:gd name="connsiteX3" fmla="*/ 752475 w 752475"/>
                      <a:gd name="connsiteY3" fmla="*/ 366713 h 473869"/>
                      <a:gd name="connsiteX4" fmla="*/ 675085 w 752475"/>
                      <a:gd name="connsiteY4" fmla="*/ 473869 h 473869"/>
                      <a:gd name="connsiteX5" fmla="*/ 597694 w 752475"/>
                      <a:gd name="connsiteY5" fmla="*/ 366713 h 473869"/>
                      <a:gd name="connsiteX6" fmla="*/ 637090 w 752475"/>
                      <a:gd name="connsiteY6" fmla="*/ 366713 h 473869"/>
                      <a:gd name="connsiteX7" fmla="*/ 635161 w 752475"/>
                      <a:gd name="connsiteY7" fmla="*/ 338362 h 473869"/>
                      <a:gd name="connsiteX8" fmla="*/ 395286 w 752475"/>
                      <a:gd name="connsiteY8" fmla="*/ 88106 h 473869"/>
                      <a:gd name="connsiteX9" fmla="*/ 90486 w 752475"/>
                      <a:gd name="connsiteY9" fmla="*/ 269083 h 473869"/>
                      <a:gd name="connsiteX10" fmla="*/ 0 w 752475"/>
                      <a:gd name="connsiteY10" fmla="*/ 271462 h 473869"/>
                      <a:gd name="connsiteX11" fmla="*/ 350041 w 752475"/>
                      <a:gd name="connsiteY11" fmla="*/ 0 h 473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52475" h="473869">
                        <a:moveTo>
                          <a:pt x="350041" y="0"/>
                        </a:moveTo>
                        <a:cubicBezTo>
                          <a:pt x="456305" y="5556"/>
                          <a:pt x="644611" y="43930"/>
                          <a:pt x="705979" y="274644"/>
                        </a:cubicBezTo>
                        <a:lnTo>
                          <a:pt x="720827" y="366713"/>
                        </a:lnTo>
                        <a:lnTo>
                          <a:pt x="752475" y="366713"/>
                        </a:lnTo>
                        <a:lnTo>
                          <a:pt x="675085" y="473869"/>
                        </a:lnTo>
                        <a:lnTo>
                          <a:pt x="597694" y="366713"/>
                        </a:lnTo>
                        <a:lnTo>
                          <a:pt x="637090" y="366713"/>
                        </a:lnTo>
                        <a:lnTo>
                          <a:pt x="635161" y="338362"/>
                        </a:lnTo>
                        <a:cubicBezTo>
                          <a:pt x="625524" y="264320"/>
                          <a:pt x="578046" y="127993"/>
                          <a:pt x="395286" y="88106"/>
                        </a:cubicBezTo>
                        <a:cubicBezTo>
                          <a:pt x="168274" y="70644"/>
                          <a:pt x="107949" y="231777"/>
                          <a:pt x="90486" y="269083"/>
                        </a:cubicBezTo>
                        <a:lnTo>
                          <a:pt x="0" y="271462"/>
                        </a:lnTo>
                        <a:cubicBezTo>
                          <a:pt x="33338" y="178594"/>
                          <a:pt x="107153" y="14287"/>
                          <a:pt x="350041" y="0"/>
                        </a:cubicBezTo>
                        <a:close/>
                      </a:path>
                    </a:pathLst>
                  </a:custGeom>
                  <a:grp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80" name="Freeform 108">
                    <a:extLst>
                      <a:ext uri="{FF2B5EF4-FFF2-40B4-BE49-F238E27FC236}">
                        <a16:creationId xmlns:a16="http://schemas.microsoft.com/office/drawing/2014/main" id="{AEADF9EF-8D89-A128-DCD7-C19F035FFF7A}"/>
                      </a:ext>
                    </a:extLst>
                  </p:cNvPr>
                  <p:cNvSpPr/>
                  <p:nvPr/>
                </p:nvSpPr>
                <p:spPr>
                  <a:xfrm rot="10800000">
                    <a:off x="1585915" y="4283868"/>
                    <a:ext cx="681038" cy="354807"/>
                  </a:xfrm>
                  <a:custGeom>
                    <a:avLst/>
                    <a:gdLst>
                      <a:gd name="connsiteX0" fmla="*/ 350041 w 752475"/>
                      <a:gd name="connsiteY0" fmla="*/ 0 h 473869"/>
                      <a:gd name="connsiteX1" fmla="*/ 705979 w 752475"/>
                      <a:gd name="connsiteY1" fmla="*/ 274644 h 473869"/>
                      <a:gd name="connsiteX2" fmla="*/ 720827 w 752475"/>
                      <a:gd name="connsiteY2" fmla="*/ 366713 h 473869"/>
                      <a:gd name="connsiteX3" fmla="*/ 752475 w 752475"/>
                      <a:gd name="connsiteY3" fmla="*/ 366713 h 473869"/>
                      <a:gd name="connsiteX4" fmla="*/ 675085 w 752475"/>
                      <a:gd name="connsiteY4" fmla="*/ 473869 h 473869"/>
                      <a:gd name="connsiteX5" fmla="*/ 597694 w 752475"/>
                      <a:gd name="connsiteY5" fmla="*/ 366713 h 473869"/>
                      <a:gd name="connsiteX6" fmla="*/ 637090 w 752475"/>
                      <a:gd name="connsiteY6" fmla="*/ 366713 h 473869"/>
                      <a:gd name="connsiteX7" fmla="*/ 635161 w 752475"/>
                      <a:gd name="connsiteY7" fmla="*/ 338362 h 473869"/>
                      <a:gd name="connsiteX8" fmla="*/ 395286 w 752475"/>
                      <a:gd name="connsiteY8" fmla="*/ 88106 h 473869"/>
                      <a:gd name="connsiteX9" fmla="*/ 90486 w 752475"/>
                      <a:gd name="connsiteY9" fmla="*/ 269083 h 473869"/>
                      <a:gd name="connsiteX10" fmla="*/ 0 w 752475"/>
                      <a:gd name="connsiteY10" fmla="*/ 271462 h 473869"/>
                      <a:gd name="connsiteX11" fmla="*/ 350041 w 752475"/>
                      <a:gd name="connsiteY11" fmla="*/ 0 h 473869"/>
                      <a:gd name="connsiteX0" fmla="*/ 350041 w 752475"/>
                      <a:gd name="connsiteY0" fmla="*/ 0 h 473869"/>
                      <a:gd name="connsiteX1" fmla="*/ 705979 w 752475"/>
                      <a:gd name="connsiteY1" fmla="*/ 274644 h 473869"/>
                      <a:gd name="connsiteX2" fmla="*/ 720827 w 752475"/>
                      <a:gd name="connsiteY2" fmla="*/ 366713 h 473869"/>
                      <a:gd name="connsiteX3" fmla="*/ 752475 w 752475"/>
                      <a:gd name="connsiteY3" fmla="*/ 366713 h 473869"/>
                      <a:gd name="connsiteX4" fmla="*/ 675085 w 752475"/>
                      <a:gd name="connsiteY4" fmla="*/ 473869 h 473869"/>
                      <a:gd name="connsiteX5" fmla="*/ 597694 w 752475"/>
                      <a:gd name="connsiteY5" fmla="*/ 366713 h 473869"/>
                      <a:gd name="connsiteX6" fmla="*/ 637090 w 752475"/>
                      <a:gd name="connsiteY6" fmla="*/ 366713 h 473869"/>
                      <a:gd name="connsiteX7" fmla="*/ 635161 w 752475"/>
                      <a:gd name="connsiteY7" fmla="*/ 338362 h 473869"/>
                      <a:gd name="connsiteX8" fmla="*/ 402430 w 752475"/>
                      <a:gd name="connsiteY8" fmla="*/ 200025 h 473869"/>
                      <a:gd name="connsiteX9" fmla="*/ 90486 w 752475"/>
                      <a:gd name="connsiteY9" fmla="*/ 269083 h 473869"/>
                      <a:gd name="connsiteX10" fmla="*/ 0 w 752475"/>
                      <a:gd name="connsiteY10" fmla="*/ 271462 h 473869"/>
                      <a:gd name="connsiteX11" fmla="*/ 350041 w 752475"/>
                      <a:gd name="connsiteY11" fmla="*/ 0 h 473869"/>
                      <a:gd name="connsiteX0" fmla="*/ 373854 w 752475"/>
                      <a:gd name="connsiteY0" fmla="*/ 7669 h 367238"/>
                      <a:gd name="connsiteX1" fmla="*/ 705979 w 752475"/>
                      <a:gd name="connsiteY1" fmla="*/ 168013 h 367238"/>
                      <a:gd name="connsiteX2" fmla="*/ 720827 w 752475"/>
                      <a:gd name="connsiteY2" fmla="*/ 260082 h 367238"/>
                      <a:gd name="connsiteX3" fmla="*/ 752475 w 752475"/>
                      <a:gd name="connsiteY3" fmla="*/ 260082 h 367238"/>
                      <a:gd name="connsiteX4" fmla="*/ 675085 w 752475"/>
                      <a:gd name="connsiteY4" fmla="*/ 367238 h 367238"/>
                      <a:gd name="connsiteX5" fmla="*/ 597694 w 752475"/>
                      <a:gd name="connsiteY5" fmla="*/ 260082 h 367238"/>
                      <a:gd name="connsiteX6" fmla="*/ 637090 w 752475"/>
                      <a:gd name="connsiteY6" fmla="*/ 260082 h 367238"/>
                      <a:gd name="connsiteX7" fmla="*/ 635161 w 752475"/>
                      <a:gd name="connsiteY7" fmla="*/ 231731 h 367238"/>
                      <a:gd name="connsiteX8" fmla="*/ 402430 w 752475"/>
                      <a:gd name="connsiteY8" fmla="*/ 93394 h 367238"/>
                      <a:gd name="connsiteX9" fmla="*/ 90486 w 752475"/>
                      <a:gd name="connsiteY9" fmla="*/ 162452 h 367238"/>
                      <a:gd name="connsiteX10" fmla="*/ 0 w 752475"/>
                      <a:gd name="connsiteY10" fmla="*/ 164831 h 367238"/>
                      <a:gd name="connsiteX11" fmla="*/ 373854 w 752475"/>
                      <a:gd name="connsiteY11" fmla="*/ 7669 h 367238"/>
                      <a:gd name="connsiteX0" fmla="*/ 373854 w 752475"/>
                      <a:gd name="connsiteY0" fmla="*/ 7669 h 367238"/>
                      <a:gd name="connsiteX1" fmla="*/ 705979 w 752475"/>
                      <a:gd name="connsiteY1" fmla="*/ 168013 h 367238"/>
                      <a:gd name="connsiteX2" fmla="*/ 720827 w 752475"/>
                      <a:gd name="connsiteY2" fmla="*/ 260082 h 367238"/>
                      <a:gd name="connsiteX3" fmla="*/ 752475 w 752475"/>
                      <a:gd name="connsiteY3" fmla="*/ 260082 h 367238"/>
                      <a:gd name="connsiteX4" fmla="*/ 675085 w 752475"/>
                      <a:gd name="connsiteY4" fmla="*/ 367238 h 367238"/>
                      <a:gd name="connsiteX5" fmla="*/ 597694 w 752475"/>
                      <a:gd name="connsiteY5" fmla="*/ 260082 h 367238"/>
                      <a:gd name="connsiteX6" fmla="*/ 637090 w 752475"/>
                      <a:gd name="connsiteY6" fmla="*/ 260082 h 367238"/>
                      <a:gd name="connsiteX7" fmla="*/ 635161 w 752475"/>
                      <a:gd name="connsiteY7" fmla="*/ 231731 h 367238"/>
                      <a:gd name="connsiteX8" fmla="*/ 402430 w 752475"/>
                      <a:gd name="connsiteY8" fmla="*/ 93394 h 367238"/>
                      <a:gd name="connsiteX9" fmla="*/ 169068 w 752475"/>
                      <a:gd name="connsiteY9" fmla="*/ 176740 h 367238"/>
                      <a:gd name="connsiteX10" fmla="*/ 0 w 752475"/>
                      <a:gd name="connsiteY10" fmla="*/ 164831 h 367238"/>
                      <a:gd name="connsiteX11" fmla="*/ 373854 w 752475"/>
                      <a:gd name="connsiteY11" fmla="*/ 7669 h 367238"/>
                      <a:gd name="connsiteX0" fmla="*/ 292892 w 671513"/>
                      <a:gd name="connsiteY0" fmla="*/ 7669 h 367238"/>
                      <a:gd name="connsiteX1" fmla="*/ 625017 w 671513"/>
                      <a:gd name="connsiteY1" fmla="*/ 168013 h 367238"/>
                      <a:gd name="connsiteX2" fmla="*/ 639865 w 671513"/>
                      <a:gd name="connsiteY2" fmla="*/ 260082 h 367238"/>
                      <a:gd name="connsiteX3" fmla="*/ 671513 w 671513"/>
                      <a:gd name="connsiteY3" fmla="*/ 260082 h 367238"/>
                      <a:gd name="connsiteX4" fmla="*/ 594123 w 671513"/>
                      <a:gd name="connsiteY4" fmla="*/ 367238 h 367238"/>
                      <a:gd name="connsiteX5" fmla="*/ 516732 w 671513"/>
                      <a:gd name="connsiteY5" fmla="*/ 260082 h 367238"/>
                      <a:gd name="connsiteX6" fmla="*/ 556128 w 671513"/>
                      <a:gd name="connsiteY6" fmla="*/ 260082 h 367238"/>
                      <a:gd name="connsiteX7" fmla="*/ 554199 w 671513"/>
                      <a:gd name="connsiteY7" fmla="*/ 231731 h 367238"/>
                      <a:gd name="connsiteX8" fmla="*/ 321468 w 671513"/>
                      <a:gd name="connsiteY8" fmla="*/ 93394 h 367238"/>
                      <a:gd name="connsiteX9" fmla="*/ 88106 w 671513"/>
                      <a:gd name="connsiteY9" fmla="*/ 176740 h 367238"/>
                      <a:gd name="connsiteX10" fmla="*/ 0 w 671513"/>
                      <a:gd name="connsiteY10" fmla="*/ 171975 h 367238"/>
                      <a:gd name="connsiteX11" fmla="*/ 292892 w 671513"/>
                      <a:gd name="connsiteY11" fmla="*/ 7669 h 367238"/>
                      <a:gd name="connsiteX0" fmla="*/ 292892 w 671513"/>
                      <a:gd name="connsiteY0" fmla="*/ 7669 h 367238"/>
                      <a:gd name="connsiteX1" fmla="*/ 625017 w 671513"/>
                      <a:gd name="connsiteY1" fmla="*/ 168013 h 367238"/>
                      <a:gd name="connsiteX2" fmla="*/ 639865 w 671513"/>
                      <a:gd name="connsiteY2" fmla="*/ 260082 h 367238"/>
                      <a:gd name="connsiteX3" fmla="*/ 671513 w 671513"/>
                      <a:gd name="connsiteY3" fmla="*/ 260082 h 367238"/>
                      <a:gd name="connsiteX4" fmla="*/ 594123 w 671513"/>
                      <a:gd name="connsiteY4" fmla="*/ 367238 h 367238"/>
                      <a:gd name="connsiteX5" fmla="*/ 516732 w 671513"/>
                      <a:gd name="connsiteY5" fmla="*/ 260082 h 367238"/>
                      <a:gd name="connsiteX6" fmla="*/ 556128 w 671513"/>
                      <a:gd name="connsiteY6" fmla="*/ 260082 h 367238"/>
                      <a:gd name="connsiteX7" fmla="*/ 554199 w 671513"/>
                      <a:gd name="connsiteY7" fmla="*/ 231731 h 367238"/>
                      <a:gd name="connsiteX8" fmla="*/ 321468 w 671513"/>
                      <a:gd name="connsiteY8" fmla="*/ 93394 h 367238"/>
                      <a:gd name="connsiteX9" fmla="*/ 88106 w 671513"/>
                      <a:gd name="connsiteY9" fmla="*/ 176740 h 367238"/>
                      <a:gd name="connsiteX10" fmla="*/ 0 w 671513"/>
                      <a:gd name="connsiteY10" fmla="*/ 171975 h 367238"/>
                      <a:gd name="connsiteX11" fmla="*/ 292892 w 671513"/>
                      <a:gd name="connsiteY11" fmla="*/ 7669 h 367238"/>
                      <a:gd name="connsiteX0" fmla="*/ 292892 w 671513"/>
                      <a:gd name="connsiteY0" fmla="*/ 7669 h 367238"/>
                      <a:gd name="connsiteX1" fmla="*/ 625017 w 671513"/>
                      <a:gd name="connsiteY1" fmla="*/ 168013 h 367238"/>
                      <a:gd name="connsiteX2" fmla="*/ 639865 w 671513"/>
                      <a:gd name="connsiteY2" fmla="*/ 260082 h 367238"/>
                      <a:gd name="connsiteX3" fmla="*/ 671513 w 671513"/>
                      <a:gd name="connsiteY3" fmla="*/ 260082 h 367238"/>
                      <a:gd name="connsiteX4" fmla="*/ 594123 w 671513"/>
                      <a:gd name="connsiteY4" fmla="*/ 367238 h 367238"/>
                      <a:gd name="connsiteX5" fmla="*/ 516732 w 671513"/>
                      <a:gd name="connsiteY5" fmla="*/ 260082 h 367238"/>
                      <a:gd name="connsiteX6" fmla="*/ 556128 w 671513"/>
                      <a:gd name="connsiteY6" fmla="*/ 260082 h 367238"/>
                      <a:gd name="connsiteX7" fmla="*/ 554199 w 671513"/>
                      <a:gd name="connsiteY7" fmla="*/ 231731 h 367238"/>
                      <a:gd name="connsiteX8" fmla="*/ 321468 w 671513"/>
                      <a:gd name="connsiteY8" fmla="*/ 93394 h 367238"/>
                      <a:gd name="connsiteX9" fmla="*/ 88106 w 671513"/>
                      <a:gd name="connsiteY9" fmla="*/ 176740 h 367238"/>
                      <a:gd name="connsiteX10" fmla="*/ 0 w 671513"/>
                      <a:gd name="connsiteY10" fmla="*/ 171975 h 367238"/>
                      <a:gd name="connsiteX11" fmla="*/ 292892 w 671513"/>
                      <a:gd name="connsiteY11" fmla="*/ 7669 h 367238"/>
                      <a:gd name="connsiteX0" fmla="*/ 292892 w 671513"/>
                      <a:gd name="connsiteY0" fmla="*/ 0 h 359569"/>
                      <a:gd name="connsiteX1" fmla="*/ 625017 w 671513"/>
                      <a:gd name="connsiteY1" fmla="*/ 160344 h 359569"/>
                      <a:gd name="connsiteX2" fmla="*/ 639865 w 671513"/>
                      <a:gd name="connsiteY2" fmla="*/ 252413 h 359569"/>
                      <a:gd name="connsiteX3" fmla="*/ 671513 w 671513"/>
                      <a:gd name="connsiteY3" fmla="*/ 252413 h 359569"/>
                      <a:gd name="connsiteX4" fmla="*/ 594123 w 671513"/>
                      <a:gd name="connsiteY4" fmla="*/ 359569 h 359569"/>
                      <a:gd name="connsiteX5" fmla="*/ 516732 w 671513"/>
                      <a:gd name="connsiteY5" fmla="*/ 252413 h 359569"/>
                      <a:gd name="connsiteX6" fmla="*/ 556128 w 671513"/>
                      <a:gd name="connsiteY6" fmla="*/ 252413 h 359569"/>
                      <a:gd name="connsiteX7" fmla="*/ 554199 w 671513"/>
                      <a:gd name="connsiteY7" fmla="*/ 224062 h 359569"/>
                      <a:gd name="connsiteX8" fmla="*/ 321468 w 671513"/>
                      <a:gd name="connsiteY8" fmla="*/ 85725 h 359569"/>
                      <a:gd name="connsiteX9" fmla="*/ 88106 w 671513"/>
                      <a:gd name="connsiteY9" fmla="*/ 169071 h 359569"/>
                      <a:gd name="connsiteX10" fmla="*/ 0 w 671513"/>
                      <a:gd name="connsiteY10" fmla="*/ 164306 h 359569"/>
                      <a:gd name="connsiteX11" fmla="*/ 292892 w 671513"/>
                      <a:gd name="connsiteY11" fmla="*/ 0 h 359569"/>
                      <a:gd name="connsiteX0" fmla="*/ 292892 w 671513"/>
                      <a:gd name="connsiteY0" fmla="*/ 0 h 359569"/>
                      <a:gd name="connsiteX1" fmla="*/ 608348 w 671513"/>
                      <a:gd name="connsiteY1" fmla="*/ 179394 h 359569"/>
                      <a:gd name="connsiteX2" fmla="*/ 639865 w 671513"/>
                      <a:gd name="connsiteY2" fmla="*/ 252413 h 359569"/>
                      <a:gd name="connsiteX3" fmla="*/ 671513 w 671513"/>
                      <a:gd name="connsiteY3" fmla="*/ 252413 h 359569"/>
                      <a:gd name="connsiteX4" fmla="*/ 594123 w 671513"/>
                      <a:gd name="connsiteY4" fmla="*/ 359569 h 359569"/>
                      <a:gd name="connsiteX5" fmla="*/ 516732 w 671513"/>
                      <a:gd name="connsiteY5" fmla="*/ 252413 h 359569"/>
                      <a:gd name="connsiteX6" fmla="*/ 556128 w 671513"/>
                      <a:gd name="connsiteY6" fmla="*/ 252413 h 359569"/>
                      <a:gd name="connsiteX7" fmla="*/ 554199 w 671513"/>
                      <a:gd name="connsiteY7" fmla="*/ 224062 h 359569"/>
                      <a:gd name="connsiteX8" fmla="*/ 321468 w 671513"/>
                      <a:gd name="connsiteY8" fmla="*/ 85725 h 359569"/>
                      <a:gd name="connsiteX9" fmla="*/ 88106 w 671513"/>
                      <a:gd name="connsiteY9" fmla="*/ 169071 h 359569"/>
                      <a:gd name="connsiteX10" fmla="*/ 0 w 671513"/>
                      <a:gd name="connsiteY10" fmla="*/ 164306 h 359569"/>
                      <a:gd name="connsiteX11" fmla="*/ 292892 w 671513"/>
                      <a:gd name="connsiteY11" fmla="*/ 0 h 359569"/>
                      <a:gd name="connsiteX0" fmla="*/ 292892 w 671513"/>
                      <a:gd name="connsiteY0" fmla="*/ 0 h 359569"/>
                      <a:gd name="connsiteX1" fmla="*/ 608348 w 671513"/>
                      <a:gd name="connsiteY1" fmla="*/ 179394 h 359569"/>
                      <a:gd name="connsiteX2" fmla="*/ 639865 w 671513"/>
                      <a:gd name="connsiteY2" fmla="*/ 252413 h 359569"/>
                      <a:gd name="connsiteX3" fmla="*/ 671513 w 671513"/>
                      <a:gd name="connsiteY3" fmla="*/ 252413 h 359569"/>
                      <a:gd name="connsiteX4" fmla="*/ 594123 w 671513"/>
                      <a:gd name="connsiteY4" fmla="*/ 359569 h 359569"/>
                      <a:gd name="connsiteX5" fmla="*/ 516732 w 671513"/>
                      <a:gd name="connsiteY5" fmla="*/ 252413 h 359569"/>
                      <a:gd name="connsiteX6" fmla="*/ 556128 w 671513"/>
                      <a:gd name="connsiteY6" fmla="*/ 252413 h 359569"/>
                      <a:gd name="connsiteX7" fmla="*/ 554199 w 671513"/>
                      <a:gd name="connsiteY7" fmla="*/ 224062 h 359569"/>
                      <a:gd name="connsiteX8" fmla="*/ 321468 w 671513"/>
                      <a:gd name="connsiteY8" fmla="*/ 85725 h 359569"/>
                      <a:gd name="connsiteX9" fmla="*/ 88106 w 671513"/>
                      <a:gd name="connsiteY9" fmla="*/ 169071 h 359569"/>
                      <a:gd name="connsiteX10" fmla="*/ 0 w 671513"/>
                      <a:gd name="connsiteY10" fmla="*/ 164306 h 359569"/>
                      <a:gd name="connsiteX11" fmla="*/ 292892 w 671513"/>
                      <a:gd name="connsiteY11" fmla="*/ 0 h 359569"/>
                      <a:gd name="connsiteX0" fmla="*/ 292892 w 671513"/>
                      <a:gd name="connsiteY0" fmla="*/ 0 h 359569"/>
                      <a:gd name="connsiteX1" fmla="*/ 608348 w 671513"/>
                      <a:gd name="connsiteY1" fmla="*/ 179394 h 359569"/>
                      <a:gd name="connsiteX2" fmla="*/ 639865 w 671513"/>
                      <a:gd name="connsiteY2" fmla="*/ 252413 h 359569"/>
                      <a:gd name="connsiteX3" fmla="*/ 671513 w 671513"/>
                      <a:gd name="connsiteY3" fmla="*/ 252413 h 359569"/>
                      <a:gd name="connsiteX4" fmla="*/ 594123 w 671513"/>
                      <a:gd name="connsiteY4" fmla="*/ 359569 h 359569"/>
                      <a:gd name="connsiteX5" fmla="*/ 516732 w 671513"/>
                      <a:gd name="connsiteY5" fmla="*/ 252413 h 359569"/>
                      <a:gd name="connsiteX6" fmla="*/ 556128 w 671513"/>
                      <a:gd name="connsiteY6" fmla="*/ 252413 h 359569"/>
                      <a:gd name="connsiteX7" fmla="*/ 321468 w 671513"/>
                      <a:gd name="connsiteY7" fmla="*/ 85725 h 359569"/>
                      <a:gd name="connsiteX8" fmla="*/ 88106 w 671513"/>
                      <a:gd name="connsiteY8" fmla="*/ 169071 h 359569"/>
                      <a:gd name="connsiteX9" fmla="*/ 0 w 671513"/>
                      <a:gd name="connsiteY9" fmla="*/ 164306 h 359569"/>
                      <a:gd name="connsiteX10" fmla="*/ 292892 w 671513"/>
                      <a:gd name="connsiteY10" fmla="*/ 0 h 359569"/>
                      <a:gd name="connsiteX0" fmla="*/ 292892 w 671513"/>
                      <a:gd name="connsiteY0" fmla="*/ 0 h 359569"/>
                      <a:gd name="connsiteX1" fmla="*/ 608348 w 671513"/>
                      <a:gd name="connsiteY1" fmla="*/ 179394 h 359569"/>
                      <a:gd name="connsiteX2" fmla="*/ 639865 w 671513"/>
                      <a:gd name="connsiteY2" fmla="*/ 252413 h 359569"/>
                      <a:gd name="connsiteX3" fmla="*/ 671513 w 671513"/>
                      <a:gd name="connsiteY3" fmla="*/ 252413 h 359569"/>
                      <a:gd name="connsiteX4" fmla="*/ 594123 w 671513"/>
                      <a:gd name="connsiteY4" fmla="*/ 359569 h 359569"/>
                      <a:gd name="connsiteX5" fmla="*/ 516732 w 671513"/>
                      <a:gd name="connsiteY5" fmla="*/ 252413 h 359569"/>
                      <a:gd name="connsiteX6" fmla="*/ 556128 w 671513"/>
                      <a:gd name="connsiteY6" fmla="*/ 252413 h 359569"/>
                      <a:gd name="connsiteX7" fmla="*/ 321468 w 671513"/>
                      <a:gd name="connsiteY7" fmla="*/ 85725 h 359569"/>
                      <a:gd name="connsiteX8" fmla="*/ 88106 w 671513"/>
                      <a:gd name="connsiteY8" fmla="*/ 169071 h 359569"/>
                      <a:gd name="connsiteX9" fmla="*/ 0 w 671513"/>
                      <a:gd name="connsiteY9" fmla="*/ 164306 h 359569"/>
                      <a:gd name="connsiteX10" fmla="*/ 292892 w 671513"/>
                      <a:gd name="connsiteY10" fmla="*/ 0 h 359569"/>
                      <a:gd name="connsiteX0" fmla="*/ 292892 w 671513"/>
                      <a:gd name="connsiteY0" fmla="*/ 0 h 359569"/>
                      <a:gd name="connsiteX1" fmla="*/ 608348 w 671513"/>
                      <a:gd name="connsiteY1" fmla="*/ 179394 h 359569"/>
                      <a:gd name="connsiteX2" fmla="*/ 639865 w 671513"/>
                      <a:gd name="connsiteY2" fmla="*/ 252413 h 359569"/>
                      <a:gd name="connsiteX3" fmla="*/ 671513 w 671513"/>
                      <a:gd name="connsiteY3" fmla="*/ 252413 h 359569"/>
                      <a:gd name="connsiteX4" fmla="*/ 594123 w 671513"/>
                      <a:gd name="connsiteY4" fmla="*/ 359569 h 359569"/>
                      <a:gd name="connsiteX5" fmla="*/ 516732 w 671513"/>
                      <a:gd name="connsiteY5" fmla="*/ 252413 h 359569"/>
                      <a:gd name="connsiteX6" fmla="*/ 556128 w 671513"/>
                      <a:gd name="connsiteY6" fmla="*/ 252413 h 359569"/>
                      <a:gd name="connsiteX7" fmla="*/ 321468 w 671513"/>
                      <a:gd name="connsiteY7" fmla="*/ 85725 h 359569"/>
                      <a:gd name="connsiteX8" fmla="*/ 88106 w 671513"/>
                      <a:gd name="connsiteY8" fmla="*/ 169071 h 359569"/>
                      <a:gd name="connsiteX9" fmla="*/ 0 w 671513"/>
                      <a:gd name="connsiteY9" fmla="*/ 164306 h 359569"/>
                      <a:gd name="connsiteX10" fmla="*/ 292892 w 671513"/>
                      <a:gd name="connsiteY10" fmla="*/ 0 h 359569"/>
                      <a:gd name="connsiteX0" fmla="*/ 292892 w 671513"/>
                      <a:gd name="connsiteY0" fmla="*/ 0 h 359569"/>
                      <a:gd name="connsiteX1" fmla="*/ 608348 w 671513"/>
                      <a:gd name="connsiteY1" fmla="*/ 179394 h 359569"/>
                      <a:gd name="connsiteX2" fmla="*/ 639865 w 671513"/>
                      <a:gd name="connsiteY2" fmla="*/ 252413 h 359569"/>
                      <a:gd name="connsiteX3" fmla="*/ 671513 w 671513"/>
                      <a:gd name="connsiteY3" fmla="*/ 252413 h 359569"/>
                      <a:gd name="connsiteX4" fmla="*/ 594123 w 671513"/>
                      <a:gd name="connsiteY4" fmla="*/ 359569 h 359569"/>
                      <a:gd name="connsiteX5" fmla="*/ 516732 w 671513"/>
                      <a:gd name="connsiteY5" fmla="*/ 252413 h 359569"/>
                      <a:gd name="connsiteX6" fmla="*/ 556128 w 671513"/>
                      <a:gd name="connsiteY6" fmla="*/ 252413 h 359569"/>
                      <a:gd name="connsiteX7" fmla="*/ 321468 w 671513"/>
                      <a:gd name="connsiteY7" fmla="*/ 85725 h 359569"/>
                      <a:gd name="connsiteX8" fmla="*/ 88106 w 671513"/>
                      <a:gd name="connsiteY8" fmla="*/ 169071 h 359569"/>
                      <a:gd name="connsiteX9" fmla="*/ 0 w 671513"/>
                      <a:gd name="connsiteY9" fmla="*/ 164306 h 359569"/>
                      <a:gd name="connsiteX10" fmla="*/ 292892 w 671513"/>
                      <a:gd name="connsiteY10" fmla="*/ 0 h 359569"/>
                      <a:gd name="connsiteX0" fmla="*/ 292892 w 671513"/>
                      <a:gd name="connsiteY0" fmla="*/ 0 h 359569"/>
                      <a:gd name="connsiteX1" fmla="*/ 608348 w 671513"/>
                      <a:gd name="connsiteY1" fmla="*/ 179394 h 359569"/>
                      <a:gd name="connsiteX2" fmla="*/ 639865 w 671513"/>
                      <a:gd name="connsiteY2" fmla="*/ 252413 h 359569"/>
                      <a:gd name="connsiteX3" fmla="*/ 671513 w 671513"/>
                      <a:gd name="connsiteY3" fmla="*/ 252413 h 359569"/>
                      <a:gd name="connsiteX4" fmla="*/ 594123 w 671513"/>
                      <a:gd name="connsiteY4" fmla="*/ 359569 h 359569"/>
                      <a:gd name="connsiteX5" fmla="*/ 516732 w 671513"/>
                      <a:gd name="connsiteY5" fmla="*/ 252413 h 359569"/>
                      <a:gd name="connsiteX6" fmla="*/ 556128 w 671513"/>
                      <a:gd name="connsiteY6" fmla="*/ 252413 h 359569"/>
                      <a:gd name="connsiteX7" fmla="*/ 321468 w 671513"/>
                      <a:gd name="connsiteY7" fmla="*/ 85725 h 359569"/>
                      <a:gd name="connsiteX8" fmla="*/ 88106 w 671513"/>
                      <a:gd name="connsiteY8" fmla="*/ 169071 h 359569"/>
                      <a:gd name="connsiteX9" fmla="*/ 0 w 671513"/>
                      <a:gd name="connsiteY9" fmla="*/ 164306 h 359569"/>
                      <a:gd name="connsiteX10" fmla="*/ 292892 w 671513"/>
                      <a:gd name="connsiteY10" fmla="*/ 0 h 359569"/>
                      <a:gd name="connsiteX0" fmla="*/ 292892 w 671513"/>
                      <a:gd name="connsiteY0" fmla="*/ 0 h 359569"/>
                      <a:gd name="connsiteX1" fmla="*/ 608348 w 671513"/>
                      <a:gd name="connsiteY1" fmla="*/ 179394 h 359569"/>
                      <a:gd name="connsiteX2" fmla="*/ 639865 w 671513"/>
                      <a:gd name="connsiteY2" fmla="*/ 252413 h 359569"/>
                      <a:gd name="connsiteX3" fmla="*/ 671513 w 671513"/>
                      <a:gd name="connsiteY3" fmla="*/ 252413 h 359569"/>
                      <a:gd name="connsiteX4" fmla="*/ 594123 w 671513"/>
                      <a:gd name="connsiteY4" fmla="*/ 359569 h 359569"/>
                      <a:gd name="connsiteX5" fmla="*/ 516732 w 671513"/>
                      <a:gd name="connsiteY5" fmla="*/ 252413 h 359569"/>
                      <a:gd name="connsiteX6" fmla="*/ 556128 w 671513"/>
                      <a:gd name="connsiteY6" fmla="*/ 252413 h 359569"/>
                      <a:gd name="connsiteX7" fmla="*/ 321468 w 671513"/>
                      <a:gd name="connsiteY7" fmla="*/ 85725 h 359569"/>
                      <a:gd name="connsiteX8" fmla="*/ 88106 w 671513"/>
                      <a:gd name="connsiteY8" fmla="*/ 169071 h 359569"/>
                      <a:gd name="connsiteX9" fmla="*/ 0 w 671513"/>
                      <a:gd name="connsiteY9" fmla="*/ 164306 h 359569"/>
                      <a:gd name="connsiteX10" fmla="*/ 292892 w 671513"/>
                      <a:gd name="connsiteY10" fmla="*/ 0 h 359569"/>
                      <a:gd name="connsiteX0" fmla="*/ 302417 w 681038"/>
                      <a:gd name="connsiteY0" fmla="*/ 0 h 359569"/>
                      <a:gd name="connsiteX1" fmla="*/ 617873 w 681038"/>
                      <a:gd name="connsiteY1" fmla="*/ 179394 h 359569"/>
                      <a:gd name="connsiteX2" fmla="*/ 649390 w 681038"/>
                      <a:gd name="connsiteY2" fmla="*/ 252413 h 359569"/>
                      <a:gd name="connsiteX3" fmla="*/ 681038 w 681038"/>
                      <a:gd name="connsiteY3" fmla="*/ 252413 h 359569"/>
                      <a:gd name="connsiteX4" fmla="*/ 603648 w 681038"/>
                      <a:gd name="connsiteY4" fmla="*/ 359569 h 359569"/>
                      <a:gd name="connsiteX5" fmla="*/ 526257 w 681038"/>
                      <a:gd name="connsiteY5" fmla="*/ 252413 h 359569"/>
                      <a:gd name="connsiteX6" fmla="*/ 565653 w 681038"/>
                      <a:gd name="connsiteY6" fmla="*/ 252413 h 359569"/>
                      <a:gd name="connsiteX7" fmla="*/ 330993 w 681038"/>
                      <a:gd name="connsiteY7" fmla="*/ 85725 h 359569"/>
                      <a:gd name="connsiteX8" fmla="*/ 97631 w 681038"/>
                      <a:gd name="connsiteY8" fmla="*/ 169071 h 359569"/>
                      <a:gd name="connsiteX9" fmla="*/ 0 w 681038"/>
                      <a:gd name="connsiteY9" fmla="*/ 164306 h 359569"/>
                      <a:gd name="connsiteX10" fmla="*/ 302417 w 681038"/>
                      <a:gd name="connsiteY10" fmla="*/ 0 h 359569"/>
                      <a:gd name="connsiteX0" fmla="*/ 302658 w 681279"/>
                      <a:gd name="connsiteY0" fmla="*/ 0 h 359569"/>
                      <a:gd name="connsiteX1" fmla="*/ 618114 w 681279"/>
                      <a:gd name="connsiteY1" fmla="*/ 179394 h 359569"/>
                      <a:gd name="connsiteX2" fmla="*/ 649631 w 681279"/>
                      <a:gd name="connsiteY2" fmla="*/ 252413 h 359569"/>
                      <a:gd name="connsiteX3" fmla="*/ 681279 w 681279"/>
                      <a:gd name="connsiteY3" fmla="*/ 252413 h 359569"/>
                      <a:gd name="connsiteX4" fmla="*/ 603889 w 681279"/>
                      <a:gd name="connsiteY4" fmla="*/ 359569 h 359569"/>
                      <a:gd name="connsiteX5" fmla="*/ 526498 w 681279"/>
                      <a:gd name="connsiteY5" fmla="*/ 252413 h 359569"/>
                      <a:gd name="connsiteX6" fmla="*/ 565894 w 681279"/>
                      <a:gd name="connsiteY6" fmla="*/ 252413 h 359569"/>
                      <a:gd name="connsiteX7" fmla="*/ 331234 w 681279"/>
                      <a:gd name="connsiteY7" fmla="*/ 85725 h 359569"/>
                      <a:gd name="connsiteX8" fmla="*/ 97872 w 681279"/>
                      <a:gd name="connsiteY8" fmla="*/ 169071 h 359569"/>
                      <a:gd name="connsiteX9" fmla="*/ 241 w 681279"/>
                      <a:gd name="connsiteY9" fmla="*/ 164306 h 359569"/>
                      <a:gd name="connsiteX10" fmla="*/ 302658 w 681279"/>
                      <a:gd name="connsiteY10" fmla="*/ 0 h 359569"/>
                      <a:gd name="connsiteX0" fmla="*/ 302417 w 681038"/>
                      <a:gd name="connsiteY0" fmla="*/ 0 h 359569"/>
                      <a:gd name="connsiteX1" fmla="*/ 617873 w 681038"/>
                      <a:gd name="connsiteY1" fmla="*/ 179394 h 359569"/>
                      <a:gd name="connsiteX2" fmla="*/ 649390 w 681038"/>
                      <a:gd name="connsiteY2" fmla="*/ 252413 h 359569"/>
                      <a:gd name="connsiteX3" fmla="*/ 681038 w 681038"/>
                      <a:gd name="connsiteY3" fmla="*/ 252413 h 359569"/>
                      <a:gd name="connsiteX4" fmla="*/ 603648 w 681038"/>
                      <a:gd name="connsiteY4" fmla="*/ 359569 h 359569"/>
                      <a:gd name="connsiteX5" fmla="*/ 526257 w 681038"/>
                      <a:gd name="connsiteY5" fmla="*/ 252413 h 359569"/>
                      <a:gd name="connsiteX6" fmla="*/ 565653 w 681038"/>
                      <a:gd name="connsiteY6" fmla="*/ 252413 h 359569"/>
                      <a:gd name="connsiteX7" fmla="*/ 330993 w 681038"/>
                      <a:gd name="connsiteY7" fmla="*/ 85725 h 359569"/>
                      <a:gd name="connsiteX8" fmla="*/ 97631 w 681038"/>
                      <a:gd name="connsiteY8" fmla="*/ 169071 h 359569"/>
                      <a:gd name="connsiteX9" fmla="*/ 0 w 681038"/>
                      <a:gd name="connsiteY9" fmla="*/ 164306 h 359569"/>
                      <a:gd name="connsiteX10" fmla="*/ 302417 w 681038"/>
                      <a:gd name="connsiteY10" fmla="*/ 0 h 359569"/>
                      <a:gd name="connsiteX0" fmla="*/ 302417 w 681038"/>
                      <a:gd name="connsiteY0" fmla="*/ 0 h 378619"/>
                      <a:gd name="connsiteX1" fmla="*/ 617873 w 681038"/>
                      <a:gd name="connsiteY1" fmla="*/ 198444 h 378619"/>
                      <a:gd name="connsiteX2" fmla="*/ 649390 w 681038"/>
                      <a:gd name="connsiteY2" fmla="*/ 271463 h 378619"/>
                      <a:gd name="connsiteX3" fmla="*/ 681038 w 681038"/>
                      <a:gd name="connsiteY3" fmla="*/ 271463 h 378619"/>
                      <a:gd name="connsiteX4" fmla="*/ 603648 w 681038"/>
                      <a:gd name="connsiteY4" fmla="*/ 378619 h 378619"/>
                      <a:gd name="connsiteX5" fmla="*/ 526257 w 681038"/>
                      <a:gd name="connsiteY5" fmla="*/ 271463 h 378619"/>
                      <a:gd name="connsiteX6" fmla="*/ 565653 w 681038"/>
                      <a:gd name="connsiteY6" fmla="*/ 271463 h 378619"/>
                      <a:gd name="connsiteX7" fmla="*/ 330993 w 681038"/>
                      <a:gd name="connsiteY7" fmla="*/ 104775 h 378619"/>
                      <a:gd name="connsiteX8" fmla="*/ 97631 w 681038"/>
                      <a:gd name="connsiteY8" fmla="*/ 188121 h 378619"/>
                      <a:gd name="connsiteX9" fmla="*/ 0 w 681038"/>
                      <a:gd name="connsiteY9" fmla="*/ 183356 h 378619"/>
                      <a:gd name="connsiteX10" fmla="*/ 302417 w 681038"/>
                      <a:gd name="connsiteY10" fmla="*/ 0 h 378619"/>
                      <a:gd name="connsiteX0" fmla="*/ 311942 w 681038"/>
                      <a:gd name="connsiteY0" fmla="*/ 0 h 359569"/>
                      <a:gd name="connsiteX1" fmla="*/ 617873 w 681038"/>
                      <a:gd name="connsiteY1" fmla="*/ 179394 h 359569"/>
                      <a:gd name="connsiteX2" fmla="*/ 649390 w 681038"/>
                      <a:gd name="connsiteY2" fmla="*/ 252413 h 359569"/>
                      <a:gd name="connsiteX3" fmla="*/ 681038 w 681038"/>
                      <a:gd name="connsiteY3" fmla="*/ 252413 h 359569"/>
                      <a:gd name="connsiteX4" fmla="*/ 603648 w 681038"/>
                      <a:gd name="connsiteY4" fmla="*/ 359569 h 359569"/>
                      <a:gd name="connsiteX5" fmla="*/ 526257 w 681038"/>
                      <a:gd name="connsiteY5" fmla="*/ 252413 h 359569"/>
                      <a:gd name="connsiteX6" fmla="*/ 565653 w 681038"/>
                      <a:gd name="connsiteY6" fmla="*/ 252413 h 359569"/>
                      <a:gd name="connsiteX7" fmla="*/ 330993 w 681038"/>
                      <a:gd name="connsiteY7" fmla="*/ 85725 h 359569"/>
                      <a:gd name="connsiteX8" fmla="*/ 97631 w 681038"/>
                      <a:gd name="connsiteY8" fmla="*/ 169071 h 359569"/>
                      <a:gd name="connsiteX9" fmla="*/ 0 w 681038"/>
                      <a:gd name="connsiteY9" fmla="*/ 164306 h 359569"/>
                      <a:gd name="connsiteX10" fmla="*/ 311942 w 681038"/>
                      <a:gd name="connsiteY10" fmla="*/ 0 h 359569"/>
                      <a:gd name="connsiteX0" fmla="*/ 311942 w 681038"/>
                      <a:gd name="connsiteY0" fmla="*/ 0 h 359569"/>
                      <a:gd name="connsiteX1" fmla="*/ 617873 w 681038"/>
                      <a:gd name="connsiteY1" fmla="*/ 179394 h 359569"/>
                      <a:gd name="connsiteX2" fmla="*/ 649390 w 681038"/>
                      <a:gd name="connsiteY2" fmla="*/ 252413 h 359569"/>
                      <a:gd name="connsiteX3" fmla="*/ 681038 w 681038"/>
                      <a:gd name="connsiteY3" fmla="*/ 252413 h 359569"/>
                      <a:gd name="connsiteX4" fmla="*/ 603648 w 681038"/>
                      <a:gd name="connsiteY4" fmla="*/ 359569 h 359569"/>
                      <a:gd name="connsiteX5" fmla="*/ 526257 w 681038"/>
                      <a:gd name="connsiteY5" fmla="*/ 252413 h 359569"/>
                      <a:gd name="connsiteX6" fmla="*/ 565653 w 681038"/>
                      <a:gd name="connsiteY6" fmla="*/ 252413 h 359569"/>
                      <a:gd name="connsiteX7" fmla="*/ 330993 w 681038"/>
                      <a:gd name="connsiteY7" fmla="*/ 85725 h 359569"/>
                      <a:gd name="connsiteX8" fmla="*/ 97631 w 681038"/>
                      <a:gd name="connsiteY8" fmla="*/ 169071 h 359569"/>
                      <a:gd name="connsiteX9" fmla="*/ 0 w 681038"/>
                      <a:gd name="connsiteY9" fmla="*/ 164306 h 359569"/>
                      <a:gd name="connsiteX10" fmla="*/ 311942 w 681038"/>
                      <a:gd name="connsiteY10" fmla="*/ 0 h 359569"/>
                      <a:gd name="connsiteX0" fmla="*/ 311942 w 681038"/>
                      <a:gd name="connsiteY0" fmla="*/ 0 h 359569"/>
                      <a:gd name="connsiteX1" fmla="*/ 617873 w 681038"/>
                      <a:gd name="connsiteY1" fmla="*/ 179394 h 359569"/>
                      <a:gd name="connsiteX2" fmla="*/ 649390 w 681038"/>
                      <a:gd name="connsiteY2" fmla="*/ 252413 h 359569"/>
                      <a:gd name="connsiteX3" fmla="*/ 681038 w 681038"/>
                      <a:gd name="connsiteY3" fmla="*/ 252413 h 359569"/>
                      <a:gd name="connsiteX4" fmla="*/ 603648 w 681038"/>
                      <a:gd name="connsiteY4" fmla="*/ 359569 h 359569"/>
                      <a:gd name="connsiteX5" fmla="*/ 526257 w 681038"/>
                      <a:gd name="connsiteY5" fmla="*/ 252413 h 359569"/>
                      <a:gd name="connsiteX6" fmla="*/ 565653 w 681038"/>
                      <a:gd name="connsiteY6" fmla="*/ 252413 h 359569"/>
                      <a:gd name="connsiteX7" fmla="*/ 330993 w 681038"/>
                      <a:gd name="connsiteY7" fmla="*/ 85725 h 359569"/>
                      <a:gd name="connsiteX8" fmla="*/ 97631 w 681038"/>
                      <a:gd name="connsiteY8" fmla="*/ 169071 h 359569"/>
                      <a:gd name="connsiteX9" fmla="*/ 0 w 681038"/>
                      <a:gd name="connsiteY9" fmla="*/ 164306 h 359569"/>
                      <a:gd name="connsiteX10" fmla="*/ 311942 w 681038"/>
                      <a:gd name="connsiteY10" fmla="*/ 0 h 359569"/>
                      <a:gd name="connsiteX0" fmla="*/ 314323 w 683419"/>
                      <a:gd name="connsiteY0" fmla="*/ 0 h 359569"/>
                      <a:gd name="connsiteX1" fmla="*/ 620254 w 683419"/>
                      <a:gd name="connsiteY1" fmla="*/ 179394 h 359569"/>
                      <a:gd name="connsiteX2" fmla="*/ 651771 w 683419"/>
                      <a:gd name="connsiteY2" fmla="*/ 252413 h 359569"/>
                      <a:gd name="connsiteX3" fmla="*/ 683419 w 683419"/>
                      <a:gd name="connsiteY3" fmla="*/ 252413 h 359569"/>
                      <a:gd name="connsiteX4" fmla="*/ 606029 w 683419"/>
                      <a:gd name="connsiteY4" fmla="*/ 359569 h 359569"/>
                      <a:gd name="connsiteX5" fmla="*/ 528638 w 683419"/>
                      <a:gd name="connsiteY5" fmla="*/ 252413 h 359569"/>
                      <a:gd name="connsiteX6" fmla="*/ 568034 w 683419"/>
                      <a:gd name="connsiteY6" fmla="*/ 252413 h 359569"/>
                      <a:gd name="connsiteX7" fmla="*/ 333374 w 683419"/>
                      <a:gd name="connsiteY7" fmla="*/ 85725 h 359569"/>
                      <a:gd name="connsiteX8" fmla="*/ 100012 w 683419"/>
                      <a:gd name="connsiteY8" fmla="*/ 169071 h 359569"/>
                      <a:gd name="connsiteX9" fmla="*/ 0 w 683419"/>
                      <a:gd name="connsiteY9" fmla="*/ 171449 h 359569"/>
                      <a:gd name="connsiteX10" fmla="*/ 314323 w 683419"/>
                      <a:gd name="connsiteY10" fmla="*/ 0 h 359569"/>
                      <a:gd name="connsiteX0" fmla="*/ 314323 w 683419"/>
                      <a:gd name="connsiteY0" fmla="*/ 0 h 359569"/>
                      <a:gd name="connsiteX1" fmla="*/ 620254 w 683419"/>
                      <a:gd name="connsiteY1" fmla="*/ 179394 h 359569"/>
                      <a:gd name="connsiteX2" fmla="*/ 651771 w 683419"/>
                      <a:gd name="connsiteY2" fmla="*/ 252413 h 359569"/>
                      <a:gd name="connsiteX3" fmla="*/ 683419 w 683419"/>
                      <a:gd name="connsiteY3" fmla="*/ 252413 h 359569"/>
                      <a:gd name="connsiteX4" fmla="*/ 606029 w 683419"/>
                      <a:gd name="connsiteY4" fmla="*/ 359569 h 359569"/>
                      <a:gd name="connsiteX5" fmla="*/ 528638 w 683419"/>
                      <a:gd name="connsiteY5" fmla="*/ 252413 h 359569"/>
                      <a:gd name="connsiteX6" fmla="*/ 568034 w 683419"/>
                      <a:gd name="connsiteY6" fmla="*/ 252413 h 359569"/>
                      <a:gd name="connsiteX7" fmla="*/ 333374 w 683419"/>
                      <a:gd name="connsiteY7" fmla="*/ 85725 h 359569"/>
                      <a:gd name="connsiteX8" fmla="*/ 102394 w 683419"/>
                      <a:gd name="connsiteY8" fmla="*/ 171452 h 359569"/>
                      <a:gd name="connsiteX9" fmla="*/ 0 w 683419"/>
                      <a:gd name="connsiteY9" fmla="*/ 171449 h 359569"/>
                      <a:gd name="connsiteX10" fmla="*/ 314323 w 683419"/>
                      <a:gd name="connsiteY10" fmla="*/ 0 h 359569"/>
                      <a:gd name="connsiteX0" fmla="*/ 314323 w 683419"/>
                      <a:gd name="connsiteY0" fmla="*/ 0 h 359569"/>
                      <a:gd name="connsiteX1" fmla="*/ 620254 w 683419"/>
                      <a:gd name="connsiteY1" fmla="*/ 179394 h 359569"/>
                      <a:gd name="connsiteX2" fmla="*/ 651771 w 683419"/>
                      <a:gd name="connsiteY2" fmla="*/ 252413 h 359569"/>
                      <a:gd name="connsiteX3" fmla="*/ 683419 w 683419"/>
                      <a:gd name="connsiteY3" fmla="*/ 252413 h 359569"/>
                      <a:gd name="connsiteX4" fmla="*/ 606029 w 683419"/>
                      <a:gd name="connsiteY4" fmla="*/ 359569 h 359569"/>
                      <a:gd name="connsiteX5" fmla="*/ 528638 w 683419"/>
                      <a:gd name="connsiteY5" fmla="*/ 252413 h 359569"/>
                      <a:gd name="connsiteX6" fmla="*/ 568034 w 683419"/>
                      <a:gd name="connsiteY6" fmla="*/ 252413 h 359569"/>
                      <a:gd name="connsiteX7" fmla="*/ 333374 w 683419"/>
                      <a:gd name="connsiteY7" fmla="*/ 85725 h 359569"/>
                      <a:gd name="connsiteX8" fmla="*/ 102394 w 683419"/>
                      <a:gd name="connsiteY8" fmla="*/ 171452 h 359569"/>
                      <a:gd name="connsiteX9" fmla="*/ 0 w 683419"/>
                      <a:gd name="connsiteY9" fmla="*/ 171449 h 359569"/>
                      <a:gd name="connsiteX10" fmla="*/ 314323 w 683419"/>
                      <a:gd name="connsiteY10" fmla="*/ 0 h 359569"/>
                      <a:gd name="connsiteX0" fmla="*/ 314323 w 683419"/>
                      <a:gd name="connsiteY0" fmla="*/ 0 h 359569"/>
                      <a:gd name="connsiteX1" fmla="*/ 620254 w 683419"/>
                      <a:gd name="connsiteY1" fmla="*/ 179394 h 359569"/>
                      <a:gd name="connsiteX2" fmla="*/ 651771 w 683419"/>
                      <a:gd name="connsiteY2" fmla="*/ 252413 h 359569"/>
                      <a:gd name="connsiteX3" fmla="*/ 683419 w 683419"/>
                      <a:gd name="connsiteY3" fmla="*/ 252413 h 359569"/>
                      <a:gd name="connsiteX4" fmla="*/ 606029 w 683419"/>
                      <a:gd name="connsiteY4" fmla="*/ 359569 h 359569"/>
                      <a:gd name="connsiteX5" fmla="*/ 528638 w 683419"/>
                      <a:gd name="connsiteY5" fmla="*/ 252413 h 359569"/>
                      <a:gd name="connsiteX6" fmla="*/ 568034 w 683419"/>
                      <a:gd name="connsiteY6" fmla="*/ 252413 h 359569"/>
                      <a:gd name="connsiteX7" fmla="*/ 335755 w 683419"/>
                      <a:gd name="connsiteY7" fmla="*/ 90487 h 359569"/>
                      <a:gd name="connsiteX8" fmla="*/ 102394 w 683419"/>
                      <a:gd name="connsiteY8" fmla="*/ 171452 h 359569"/>
                      <a:gd name="connsiteX9" fmla="*/ 0 w 683419"/>
                      <a:gd name="connsiteY9" fmla="*/ 171449 h 359569"/>
                      <a:gd name="connsiteX10" fmla="*/ 314323 w 683419"/>
                      <a:gd name="connsiteY10" fmla="*/ 0 h 359569"/>
                      <a:gd name="connsiteX0" fmla="*/ 314323 w 683419"/>
                      <a:gd name="connsiteY0" fmla="*/ 0 h 359569"/>
                      <a:gd name="connsiteX1" fmla="*/ 620254 w 683419"/>
                      <a:gd name="connsiteY1" fmla="*/ 179394 h 359569"/>
                      <a:gd name="connsiteX2" fmla="*/ 651771 w 683419"/>
                      <a:gd name="connsiteY2" fmla="*/ 252413 h 359569"/>
                      <a:gd name="connsiteX3" fmla="*/ 683419 w 683419"/>
                      <a:gd name="connsiteY3" fmla="*/ 252413 h 359569"/>
                      <a:gd name="connsiteX4" fmla="*/ 606029 w 683419"/>
                      <a:gd name="connsiteY4" fmla="*/ 359569 h 359569"/>
                      <a:gd name="connsiteX5" fmla="*/ 528638 w 683419"/>
                      <a:gd name="connsiteY5" fmla="*/ 252413 h 359569"/>
                      <a:gd name="connsiteX6" fmla="*/ 568034 w 683419"/>
                      <a:gd name="connsiteY6" fmla="*/ 252413 h 359569"/>
                      <a:gd name="connsiteX7" fmla="*/ 335755 w 683419"/>
                      <a:gd name="connsiteY7" fmla="*/ 90487 h 359569"/>
                      <a:gd name="connsiteX8" fmla="*/ 102394 w 683419"/>
                      <a:gd name="connsiteY8" fmla="*/ 171452 h 359569"/>
                      <a:gd name="connsiteX9" fmla="*/ 0 w 683419"/>
                      <a:gd name="connsiteY9" fmla="*/ 171449 h 359569"/>
                      <a:gd name="connsiteX10" fmla="*/ 314323 w 683419"/>
                      <a:gd name="connsiteY10" fmla="*/ 0 h 359569"/>
                      <a:gd name="connsiteX0" fmla="*/ 314323 w 683419"/>
                      <a:gd name="connsiteY0" fmla="*/ 0 h 359569"/>
                      <a:gd name="connsiteX1" fmla="*/ 620254 w 683419"/>
                      <a:gd name="connsiteY1" fmla="*/ 179394 h 359569"/>
                      <a:gd name="connsiteX2" fmla="*/ 651771 w 683419"/>
                      <a:gd name="connsiteY2" fmla="*/ 252413 h 359569"/>
                      <a:gd name="connsiteX3" fmla="*/ 683419 w 683419"/>
                      <a:gd name="connsiteY3" fmla="*/ 252413 h 359569"/>
                      <a:gd name="connsiteX4" fmla="*/ 606029 w 683419"/>
                      <a:gd name="connsiteY4" fmla="*/ 359569 h 359569"/>
                      <a:gd name="connsiteX5" fmla="*/ 528638 w 683419"/>
                      <a:gd name="connsiteY5" fmla="*/ 252413 h 359569"/>
                      <a:gd name="connsiteX6" fmla="*/ 568034 w 683419"/>
                      <a:gd name="connsiteY6" fmla="*/ 252413 h 359569"/>
                      <a:gd name="connsiteX7" fmla="*/ 335755 w 683419"/>
                      <a:gd name="connsiteY7" fmla="*/ 90487 h 359569"/>
                      <a:gd name="connsiteX8" fmla="*/ 100013 w 683419"/>
                      <a:gd name="connsiteY8" fmla="*/ 152402 h 359569"/>
                      <a:gd name="connsiteX9" fmla="*/ 0 w 683419"/>
                      <a:gd name="connsiteY9" fmla="*/ 171449 h 359569"/>
                      <a:gd name="connsiteX10" fmla="*/ 314323 w 683419"/>
                      <a:gd name="connsiteY10" fmla="*/ 0 h 359569"/>
                      <a:gd name="connsiteX0" fmla="*/ 314323 w 683419"/>
                      <a:gd name="connsiteY0" fmla="*/ 0 h 359569"/>
                      <a:gd name="connsiteX1" fmla="*/ 620254 w 683419"/>
                      <a:gd name="connsiteY1" fmla="*/ 179394 h 359569"/>
                      <a:gd name="connsiteX2" fmla="*/ 651771 w 683419"/>
                      <a:gd name="connsiteY2" fmla="*/ 252413 h 359569"/>
                      <a:gd name="connsiteX3" fmla="*/ 683419 w 683419"/>
                      <a:gd name="connsiteY3" fmla="*/ 252413 h 359569"/>
                      <a:gd name="connsiteX4" fmla="*/ 606029 w 683419"/>
                      <a:gd name="connsiteY4" fmla="*/ 359569 h 359569"/>
                      <a:gd name="connsiteX5" fmla="*/ 528638 w 683419"/>
                      <a:gd name="connsiteY5" fmla="*/ 252413 h 359569"/>
                      <a:gd name="connsiteX6" fmla="*/ 568034 w 683419"/>
                      <a:gd name="connsiteY6" fmla="*/ 252413 h 359569"/>
                      <a:gd name="connsiteX7" fmla="*/ 335755 w 683419"/>
                      <a:gd name="connsiteY7" fmla="*/ 90487 h 359569"/>
                      <a:gd name="connsiteX8" fmla="*/ 109538 w 683419"/>
                      <a:gd name="connsiteY8" fmla="*/ 169071 h 359569"/>
                      <a:gd name="connsiteX9" fmla="*/ 0 w 683419"/>
                      <a:gd name="connsiteY9" fmla="*/ 171449 h 359569"/>
                      <a:gd name="connsiteX10" fmla="*/ 314323 w 683419"/>
                      <a:gd name="connsiteY10" fmla="*/ 0 h 359569"/>
                      <a:gd name="connsiteX0" fmla="*/ 314323 w 683419"/>
                      <a:gd name="connsiteY0" fmla="*/ 0 h 359569"/>
                      <a:gd name="connsiteX1" fmla="*/ 620254 w 683419"/>
                      <a:gd name="connsiteY1" fmla="*/ 179394 h 359569"/>
                      <a:gd name="connsiteX2" fmla="*/ 651771 w 683419"/>
                      <a:gd name="connsiteY2" fmla="*/ 252413 h 359569"/>
                      <a:gd name="connsiteX3" fmla="*/ 683419 w 683419"/>
                      <a:gd name="connsiteY3" fmla="*/ 252413 h 359569"/>
                      <a:gd name="connsiteX4" fmla="*/ 606029 w 683419"/>
                      <a:gd name="connsiteY4" fmla="*/ 359569 h 359569"/>
                      <a:gd name="connsiteX5" fmla="*/ 528638 w 683419"/>
                      <a:gd name="connsiteY5" fmla="*/ 252413 h 359569"/>
                      <a:gd name="connsiteX6" fmla="*/ 568034 w 683419"/>
                      <a:gd name="connsiteY6" fmla="*/ 252413 h 359569"/>
                      <a:gd name="connsiteX7" fmla="*/ 335755 w 683419"/>
                      <a:gd name="connsiteY7" fmla="*/ 90487 h 359569"/>
                      <a:gd name="connsiteX8" fmla="*/ 109538 w 683419"/>
                      <a:gd name="connsiteY8" fmla="*/ 169071 h 359569"/>
                      <a:gd name="connsiteX9" fmla="*/ 0 w 683419"/>
                      <a:gd name="connsiteY9" fmla="*/ 176212 h 359569"/>
                      <a:gd name="connsiteX10" fmla="*/ 314323 w 683419"/>
                      <a:gd name="connsiteY10" fmla="*/ 0 h 359569"/>
                      <a:gd name="connsiteX0" fmla="*/ 314323 w 683419"/>
                      <a:gd name="connsiteY0" fmla="*/ 0 h 359569"/>
                      <a:gd name="connsiteX1" fmla="*/ 620254 w 683419"/>
                      <a:gd name="connsiteY1" fmla="*/ 179394 h 359569"/>
                      <a:gd name="connsiteX2" fmla="*/ 651771 w 683419"/>
                      <a:gd name="connsiteY2" fmla="*/ 252413 h 359569"/>
                      <a:gd name="connsiteX3" fmla="*/ 683419 w 683419"/>
                      <a:gd name="connsiteY3" fmla="*/ 252413 h 359569"/>
                      <a:gd name="connsiteX4" fmla="*/ 606029 w 683419"/>
                      <a:gd name="connsiteY4" fmla="*/ 359569 h 359569"/>
                      <a:gd name="connsiteX5" fmla="*/ 528638 w 683419"/>
                      <a:gd name="connsiteY5" fmla="*/ 252413 h 359569"/>
                      <a:gd name="connsiteX6" fmla="*/ 568034 w 683419"/>
                      <a:gd name="connsiteY6" fmla="*/ 252413 h 359569"/>
                      <a:gd name="connsiteX7" fmla="*/ 335755 w 683419"/>
                      <a:gd name="connsiteY7" fmla="*/ 90487 h 359569"/>
                      <a:gd name="connsiteX8" fmla="*/ 109538 w 683419"/>
                      <a:gd name="connsiteY8" fmla="*/ 195264 h 359569"/>
                      <a:gd name="connsiteX9" fmla="*/ 0 w 683419"/>
                      <a:gd name="connsiteY9" fmla="*/ 176212 h 359569"/>
                      <a:gd name="connsiteX10" fmla="*/ 314323 w 683419"/>
                      <a:gd name="connsiteY10" fmla="*/ 0 h 359569"/>
                      <a:gd name="connsiteX0" fmla="*/ 314323 w 683419"/>
                      <a:gd name="connsiteY0" fmla="*/ 0 h 359569"/>
                      <a:gd name="connsiteX1" fmla="*/ 620254 w 683419"/>
                      <a:gd name="connsiteY1" fmla="*/ 179394 h 359569"/>
                      <a:gd name="connsiteX2" fmla="*/ 651771 w 683419"/>
                      <a:gd name="connsiteY2" fmla="*/ 252413 h 359569"/>
                      <a:gd name="connsiteX3" fmla="*/ 683419 w 683419"/>
                      <a:gd name="connsiteY3" fmla="*/ 252413 h 359569"/>
                      <a:gd name="connsiteX4" fmla="*/ 606029 w 683419"/>
                      <a:gd name="connsiteY4" fmla="*/ 359569 h 359569"/>
                      <a:gd name="connsiteX5" fmla="*/ 528638 w 683419"/>
                      <a:gd name="connsiteY5" fmla="*/ 252413 h 359569"/>
                      <a:gd name="connsiteX6" fmla="*/ 568034 w 683419"/>
                      <a:gd name="connsiteY6" fmla="*/ 252413 h 359569"/>
                      <a:gd name="connsiteX7" fmla="*/ 335755 w 683419"/>
                      <a:gd name="connsiteY7" fmla="*/ 90487 h 359569"/>
                      <a:gd name="connsiteX8" fmla="*/ 104776 w 683419"/>
                      <a:gd name="connsiteY8" fmla="*/ 171452 h 359569"/>
                      <a:gd name="connsiteX9" fmla="*/ 0 w 683419"/>
                      <a:gd name="connsiteY9" fmla="*/ 176212 h 359569"/>
                      <a:gd name="connsiteX10" fmla="*/ 314323 w 683419"/>
                      <a:gd name="connsiteY10" fmla="*/ 0 h 359569"/>
                      <a:gd name="connsiteX0" fmla="*/ 314323 w 683419"/>
                      <a:gd name="connsiteY0" fmla="*/ 0 h 388144"/>
                      <a:gd name="connsiteX1" fmla="*/ 620254 w 683419"/>
                      <a:gd name="connsiteY1" fmla="*/ 207969 h 388144"/>
                      <a:gd name="connsiteX2" fmla="*/ 651771 w 683419"/>
                      <a:gd name="connsiteY2" fmla="*/ 280988 h 388144"/>
                      <a:gd name="connsiteX3" fmla="*/ 683419 w 683419"/>
                      <a:gd name="connsiteY3" fmla="*/ 280988 h 388144"/>
                      <a:gd name="connsiteX4" fmla="*/ 606029 w 683419"/>
                      <a:gd name="connsiteY4" fmla="*/ 388144 h 388144"/>
                      <a:gd name="connsiteX5" fmla="*/ 528638 w 683419"/>
                      <a:gd name="connsiteY5" fmla="*/ 280988 h 388144"/>
                      <a:gd name="connsiteX6" fmla="*/ 568034 w 683419"/>
                      <a:gd name="connsiteY6" fmla="*/ 280988 h 388144"/>
                      <a:gd name="connsiteX7" fmla="*/ 335755 w 683419"/>
                      <a:gd name="connsiteY7" fmla="*/ 119062 h 388144"/>
                      <a:gd name="connsiteX8" fmla="*/ 104776 w 683419"/>
                      <a:gd name="connsiteY8" fmla="*/ 200027 h 388144"/>
                      <a:gd name="connsiteX9" fmla="*/ 0 w 683419"/>
                      <a:gd name="connsiteY9" fmla="*/ 204787 h 388144"/>
                      <a:gd name="connsiteX10" fmla="*/ 314323 w 683419"/>
                      <a:gd name="connsiteY10" fmla="*/ 0 h 388144"/>
                      <a:gd name="connsiteX0" fmla="*/ 321466 w 683419"/>
                      <a:gd name="connsiteY0" fmla="*/ 0 h 352425"/>
                      <a:gd name="connsiteX1" fmla="*/ 620254 w 683419"/>
                      <a:gd name="connsiteY1" fmla="*/ 172250 h 352425"/>
                      <a:gd name="connsiteX2" fmla="*/ 651771 w 683419"/>
                      <a:gd name="connsiteY2" fmla="*/ 245269 h 352425"/>
                      <a:gd name="connsiteX3" fmla="*/ 683419 w 683419"/>
                      <a:gd name="connsiteY3" fmla="*/ 245269 h 352425"/>
                      <a:gd name="connsiteX4" fmla="*/ 606029 w 683419"/>
                      <a:gd name="connsiteY4" fmla="*/ 352425 h 352425"/>
                      <a:gd name="connsiteX5" fmla="*/ 528638 w 683419"/>
                      <a:gd name="connsiteY5" fmla="*/ 245269 h 352425"/>
                      <a:gd name="connsiteX6" fmla="*/ 568034 w 683419"/>
                      <a:gd name="connsiteY6" fmla="*/ 245269 h 352425"/>
                      <a:gd name="connsiteX7" fmla="*/ 335755 w 683419"/>
                      <a:gd name="connsiteY7" fmla="*/ 83343 h 352425"/>
                      <a:gd name="connsiteX8" fmla="*/ 104776 w 683419"/>
                      <a:gd name="connsiteY8" fmla="*/ 164308 h 352425"/>
                      <a:gd name="connsiteX9" fmla="*/ 0 w 683419"/>
                      <a:gd name="connsiteY9" fmla="*/ 169068 h 352425"/>
                      <a:gd name="connsiteX10" fmla="*/ 321466 w 683419"/>
                      <a:gd name="connsiteY10" fmla="*/ 0 h 352425"/>
                      <a:gd name="connsiteX0" fmla="*/ 319084 w 683419"/>
                      <a:gd name="connsiteY0" fmla="*/ 0 h 364332"/>
                      <a:gd name="connsiteX1" fmla="*/ 620254 w 683419"/>
                      <a:gd name="connsiteY1" fmla="*/ 184157 h 364332"/>
                      <a:gd name="connsiteX2" fmla="*/ 651771 w 683419"/>
                      <a:gd name="connsiteY2" fmla="*/ 257176 h 364332"/>
                      <a:gd name="connsiteX3" fmla="*/ 683419 w 683419"/>
                      <a:gd name="connsiteY3" fmla="*/ 257176 h 364332"/>
                      <a:gd name="connsiteX4" fmla="*/ 606029 w 683419"/>
                      <a:gd name="connsiteY4" fmla="*/ 364332 h 364332"/>
                      <a:gd name="connsiteX5" fmla="*/ 528638 w 683419"/>
                      <a:gd name="connsiteY5" fmla="*/ 257176 h 364332"/>
                      <a:gd name="connsiteX6" fmla="*/ 568034 w 683419"/>
                      <a:gd name="connsiteY6" fmla="*/ 257176 h 364332"/>
                      <a:gd name="connsiteX7" fmla="*/ 335755 w 683419"/>
                      <a:gd name="connsiteY7" fmla="*/ 95250 h 364332"/>
                      <a:gd name="connsiteX8" fmla="*/ 104776 w 683419"/>
                      <a:gd name="connsiteY8" fmla="*/ 176215 h 364332"/>
                      <a:gd name="connsiteX9" fmla="*/ 0 w 683419"/>
                      <a:gd name="connsiteY9" fmla="*/ 180975 h 364332"/>
                      <a:gd name="connsiteX10" fmla="*/ 319084 w 683419"/>
                      <a:gd name="connsiteY10" fmla="*/ 0 h 364332"/>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8034 w 683419"/>
                      <a:gd name="connsiteY6" fmla="*/ 247651 h 354807"/>
                      <a:gd name="connsiteX7" fmla="*/ 335755 w 683419"/>
                      <a:gd name="connsiteY7" fmla="*/ 85725 h 354807"/>
                      <a:gd name="connsiteX8" fmla="*/ 104776 w 683419"/>
                      <a:gd name="connsiteY8" fmla="*/ 166690 h 354807"/>
                      <a:gd name="connsiteX9" fmla="*/ 0 w 683419"/>
                      <a:gd name="connsiteY9" fmla="*/ 171450 h 354807"/>
                      <a:gd name="connsiteX10" fmla="*/ 319084 w 683419"/>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8034 w 683419"/>
                      <a:gd name="connsiteY6" fmla="*/ 247651 h 354807"/>
                      <a:gd name="connsiteX7" fmla="*/ 335755 w 683419"/>
                      <a:gd name="connsiteY7" fmla="*/ 85725 h 354807"/>
                      <a:gd name="connsiteX8" fmla="*/ 109539 w 683419"/>
                      <a:gd name="connsiteY8" fmla="*/ 190503 h 354807"/>
                      <a:gd name="connsiteX9" fmla="*/ 0 w 683419"/>
                      <a:gd name="connsiteY9" fmla="*/ 171450 h 354807"/>
                      <a:gd name="connsiteX10" fmla="*/ 319084 w 683419"/>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8034 w 683419"/>
                      <a:gd name="connsiteY6" fmla="*/ 247651 h 354807"/>
                      <a:gd name="connsiteX7" fmla="*/ 335755 w 683419"/>
                      <a:gd name="connsiteY7" fmla="*/ 85725 h 354807"/>
                      <a:gd name="connsiteX8" fmla="*/ 109539 w 683419"/>
                      <a:gd name="connsiteY8" fmla="*/ 166691 h 354807"/>
                      <a:gd name="connsiteX9" fmla="*/ 0 w 683419"/>
                      <a:gd name="connsiteY9" fmla="*/ 171450 h 354807"/>
                      <a:gd name="connsiteX10" fmla="*/ 319084 w 683419"/>
                      <a:gd name="connsiteY10" fmla="*/ 0 h 354807"/>
                      <a:gd name="connsiteX0" fmla="*/ 314321 w 678656"/>
                      <a:gd name="connsiteY0" fmla="*/ 0 h 354807"/>
                      <a:gd name="connsiteX1" fmla="*/ 615491 w 678656"/>
                      <a:gd name="connsiteY1" fmla="*/ 174632 h 354807"/>
                      <a:gd name="connsiteX2" fmla="*/ 647008 w 678656"/>
                      <a:gd name="connsiteY2" fmla="*/ 247651 h 354807"/>
                      <a:gd name="connsiteX3" fmla="*/ 678656 w 678656"/>
                      <a:gd name="connsiteY3" fmla="*/ 247651 h 354807"/>
                      <a:gd name="connsiteX4" fmla="*/ 601266 w 678656"/>
                      <a:gd name="connsiteY4" fmla="*/ 354807 h 354807"/>
                      <a:gd name="connsiteX5" fmla="*/ 523875 w 678656"/>
                      <a:gd name="connsiteY5" fmla="*/ 247651 h 354807"/>
                      <a:gd name="connsiteX6" fmla="*/ 563271 w 678656"/>
                      <a:gd name="connsiteY6" fmla="*/ 247651 h 354807"/>
                      <a:gd name="connsiteX7" fmla="*/ 330992 w 678656"/>
                      <a:gd name="connsiteY7" fmla="*/ 85725 h 354807"/>
                      <a:gd name="connsiteX8" fmla="*/ 104776 w 678656"/>
                      <a:gd name="connsiteY8" fmla="*/ 166691 h 354807"/>
                      <a:gd name="connsiteX9" fmla="*/ 0 w 678656"/>
                      <a:gd name="connsiteY9" fmla="*/ 166687 h 354807"/>
                      <a:gd name="connsiteX10" fmla="*/ 314321 w 678656"/>
                      <a:gd name="connsiteY10" fmla="*/ 0 h 354807"/>
                      <a:gd name="connsiteX0" fmla="*/ 314321 w 678656"/>
                      <a:gd name="connsiteY0" fmla="*/ 0 h 354807"/>
                      <a:gd name="connsiteX1" fmla="*/ 615491 w 678656"/>
                      <a:gd name="connsiteY1" fmla="*/ 174632 h 354807"/>
                      <a:gd name="connsiteX2" fmla="*/ 647008 w 678656"/>
                      <a:gd name="connsiteY2" fmla="*/ 247651 h 354807"/>
                      <a:gd name="connsiteX3" fmla="*/ 678656 w 678656"/>
                      <a:gd name="connsiteY3" fmla="*/ 247651 h 354807"/>
                      <a:gd name="connsiteX4" fmla="*/ 601266 w 678656"/>
                      <a:gd name="connsiteY4" fmla="*/ 354807 h 354807"/>
                      <a:gd name="connsiteX5" fmla="*/ 523875 w 678656"/>
                      <a:gd name="connsiteY5" fmla="*/ 247651 h 354807"/>
                      <a:gd name="connsiteX6" fmla="*/ 563271 w 678656"/>
                      <a:gd name="connsiteY6" fmla="*/ 247651 h 354807"/>
                      <a:gd name="connsiteX7" fmla="*/ 330992 w 678656"/>
                      <a:gd name="connsiteY7" fmla="*/ 85725 h 354807"/>
                      <a:gd name="connsiteX8" fmla="*/ 104776 w 678656"/>
                      <a:gd name="connsiteY8" fmla="*/ 171453 h 354807"/>
                      <a:gd name="connsiteX9" fmla="*/ 0 w 678656"/>
                      <a:gd name="connsiteY9" fmla="*/ 166687 h 354807"/>
                      <a:gd name="connsiteX10" fmla="*/ 314321 w 678656"/>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8034 w 683419"/>
                      <a:gd name="connsiteY6" fmla="*/ 247651 h 354807"/>
                      <a:gd name="connsiteX7" fmla="*/ 335755 w 683419"/>
                      <a:gd name="connsiteY7" fmla="*/ 85725 h 354807"/>
                      <a:gd name="connsiteX8" fmla="*/ 109539 w 683419"/>
                      <a:gd name="connsiteY8" fmla="*/ 171453 h 354807"/>
                      <a:gd name="connsiteX9" fmla="*/ 0 w 683419"/>
                      <a:gd name="connsiteY9" fmla="*/ 169068 h 354807"/>
                      <a:gd name="connsiteX10" fmla="*/ 319084 w 683419"/>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5755 w 683419"/>
                      <a:gd name="connsiteY7" fmla="*/ 85725 h 354807"/>
                      <a:gd name="connsiteX8" fmla="*/ 109539 w 683419"/>
                      <a:gd name="connsiteY8" fmla="*/ 171453 h 354807"/>
                      <a:gd name="connsiteX9" fmla="*/ 0 w 683419"/>
                      <a:gd name="connsiteY9" fmla="*/ 169068 h 354807"/>
                      <a:gd name="connsiteX10" fmla="*/ 319084 w 683419"/>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5755 w 683419"/>
                      <a:gd name="connsiteY7" fmla="*/ 85725 h 354807"/>
                      <a:gd name="connsiteX8" fmla="*/ 109539 w 683419"/>
                      <a:gd name="connsiteY8" fmla="*/ 171453 h 354807"/>
                      <a:gd name="connsiteX9" fmla="*/ 0 w 683419"/>
                      <a:gd name="connsiteY9" fmla="*/ 169068 h 354807"/>
                      <a:gd name="connsiteX10" fmla="*/ 319084 w 683419"/>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5755 w 683419"/>
                      <a:gd name="connsiteY7" fmla="*/ 85725 h 354807"/>
                      <a:gd name="connsiteX8" fmla="*/ 109539 w 683419"/>
                      <a:gd name="connsiteY8" fmla="*/ 171453 h 354807"/>
                      <a:gd name="connsiteX9" fmla="*/ 0 w 683419"/>
                      <a:gd name="connsiteY9" fmla="*/ 169068 h 354807"/>
                      <a:gd name="connsiteX10" fmla="*/ 319084 w 683419"/>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5755 w 683419"/>
                      <a:gd name="connsiteY7" fmla="*/ 85725 h 354807"/>
                      <a:gd name="connsiteX8" fmla="*/ 109539 w 683419"/>
                      <a:gd name="connsiteY8" fmla="*/ 171453 h 354807"/>
                      <a:gd name="connsiteX9" fmla="*/ 0 w 683419"/>
                      <a:gd name="connsiteY9" fmla="*/ 169068 h 354807"/>
                      <a:gd name="connsiteX10" fmla="*/ 319084 w 683419"/>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5755 w 683419"/>
                      <a:gd name="connsiteY7" fmla="*/ 85725 h 354807"/>
                      <a:gd name="connsiteX8" fmla="*/ 109539 w 683419"/>
                      <a:gd name="connsiteY8" fmla="*/ 171453 h 354807"/>
                      <a:gd name="connsiteX9" fmla="*/ 0 w 683419"/>
                      <a:gd name="connsiteY9" fmla="*/ 169068 h 354807"/>
                      <a:gd name="connsiteX10" fmla="*/ 319084 w 683419"/>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5755 w 683419"/>
                      <a:gd name="connsiteY7" fmla="*/ 85725 h 354807"/>
                      <a:gd name="connsiteX8" fmla="*/ 109539 w 683419"/>
                      <a:gd name="connsiteY8" fmla="*/ 171453 h 354807"/>
                      <a:gd name="connsiteX9" fmla="*/ 0 w 683419"/>
                      <a:gd name="connsiteY9" fmla="*/ 169068 h 354807"/>
                      <a:gd name="connsiteX10" fmla="*/ 319084 w 683419"/>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5755 w 683419"/>
                      <a:gd name="connsiteY7" fmla="*/ 85725 h 354807"/>
                      <a:gd name="connsiteX8" fmla="*/ 109539 w 683419"/>
                      <a:gd name="connsiteY8" fmla="*/ 171453 h 354807"/>
                      <a:gd name="connsiteX9" fmla="*/ 0 w 683419"/>
                      <a:gd name="connsiteY9" fmla="*/ 169068 h 354807"/>
                      <a:gd name="connsiteX10" fmla="*/ 319084 w 683419"/>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5755 w 683419"/>
                      <a:gd name="connsiteY7" fmla="*/ 85725 h 354807"/>
                      <a:gd name="connsiteX8" fmla="*/ 109539 w 683419"/>
                      <a:gd name="connsiteY8" fmla="*/ 171453 h 354807"/>
                      <a:gd name="connsiteX9" fmla="*/ 0 w 683419"/>
                      <a:gd name="connsiteY9" fmla="*/ 169068 h 354807"/>
                      <a:gd name="connsiteX10" fmla="*/ 319084 w 683419"/>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5755 w 683419"/>
                      <a:gd name="connsiteY7" fmla="*/ 85725 h 354807"/>
                      <a:gd name="connsiteX8" fmla="*/ 109539 w 683419"/>
                      <a:gd name="connsiteY8" fmla="*/ 171453 h 354807"/>
                      <a:gd name="connsiteX9" fmla="*/ 0 w 683419"/>
                      <a:gd name="connsiteY9" fmla="*/ 169068 h 354807"/>
                      <a:gd name="connsiteX10" fmla="*/ 319084 w 683419"/>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5755 w 683419"/>
                      <a:gd name="connsiteY7" fmla="*/ 85725 h 354807"/>
                      <a:gd name="connsiteX8" fmla="*/ 109539 w 683419"/>
                      <a:gd name="connsiteY8" fmla="*/ 171453 h 354807"/>
                      <a:gd name="connsiteX9" fmla="*/ 0 w 683419"/>
                      <a:gd name="connsiteY9" fmla="*/ 169068 h 354807"/>
                      <a:gd name="connsiteX10" fmla="*/ 319084 w 683419"/>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5755 w 683419"/>
                      <a:gd name="connsiteY7" fmla="*/ 85725 h 354807"/>
                      <a:gd name="connsiteX8" fmla="*/ 109539 w 683419"/>
                      <a:gd name="connsiteY8" fmla="*/ 171453 h 354807"/>
                      <a:gd name="connsiteX9" fmla="*/ 0 w 683419"/>
                      <a:gd name="connsiteY9" fmla="*/ 169068 h 354807"/>
                      <a:gd name="connsiteX10" fmla="*/ 319084 w 683419"/>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3374 w 683419"/>
                      <a:gd name="connsiteY7" fmla="*/ 111919 h 354807"/>
                      <a:gd name="connsiteX8" fmla="*/ 109539 w 683419"/>
                      <a:gd name="connsiteY8" fmla="*/ 171453 h 354807"/>
                      <a:gd name="connsiteX9" fmla="*/ 0 w 683419"/>
                      <a:gd name="connsiteY9" fmla="*/ 169068 h 354807"/>
                      <a:gd name="connsiteX10" fmla="*/ 319084 w 683419"/>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8136 w 683419"/>
                      <a:gd name="connsiteY7" fmla="*/ 88106 h 354807"/>
                      <a:gd name="connsiteX8" fmla="*/ 109539 w 683419"/>
                      <a:gd name="connsiteY8" fmla="*/ 171453 h 354807"/>
                      <a:gd name="connsiteX9" fmla="*/ 0 w 683419"/>
                      <a:gd name="connsiteY9" fmla="*/ 169068 h 354807"/>
                      <a:gd name="connsiteX10" fmla="*/ 319084 w 683419"/>
                      <a:gd name="connsiteY10" fmla="*/ 0 h 354807"/>
                      <a:gd name="connsiteX0" fmla="*/ 319084 w 683419"/>
                      <a:gd name="connsiteY0" fmla="*/ 0 h 395288"/>
                      <a:gd name="connsiteX1" fmla="*/ 620254 w 683419"/>
                      <a:gd name="connsiteY1" fmla="*/ 215113 h 395288"/>
                      <a:gd name="connsiteX2" fmla="*/ 651771 w 683419"/>
                      <a:gd name="connsiteY2" fmla="*/ 288132 h 395288"/>
                      <a:gd name="connsiteX3" fmla="*/ 683419 w 683419"/>
                      <a:gd name="connsiteY3" fmla="*/ 288132 h 395288"/>
                      <a:gd name="connsiteX4" fmla="*/ 606029 w 683419"/>
                      <a:gd name="connsiteY4" fmla="*/ 395288 h 395288"/>
                      <a:gd name="connsiteX5" fmla="*/ 528638 w 683419"/>
                      <a:gd name="connsiteY5" fmla="*/ 288132 h 395288"/>
                      <a:gd name="connsiteX6" fmla="*/ 563272 w 683419"/>
                      <a:gd name="connsiteY6" fmla="*/ 290513 h 395288"/>
                      <a:gd name="connsiteX7" fmla="*/ 338136 w 683419"/>
                      <a:gd name="connsiteY7" fmla="*/ 128587 h 395288"/>
                      <a:gd name="connsiteX8" fmla="*/ 109539 w 683419"/>
                      <a:gd name="connsiteY8" fmla="*/ 211934 h 395288"/>
                      <a:gd name="connsiteX9" fmla="*/ 0 w 683419"/>
                      <a:gd name="connsiteY9" fmla="*/ 209549 h 395288"/>
                      <a:gd name="connsiteX10" fmla="*/ 319084 w 683419"/>
                      <a:gd name="connsiteY10" fmla="*/ 0 h 395288"/>
                      <a:gd name="connsiteX0" fmla="*/ 316703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8136 w 683419"/>
                      <a:gd name="connsiteY7" fmla="*/ 88106 h 354807"/>
                      <a:gd name="connsiteX8" fmla="*/ 109539 w 683419"/>
                      <a:gd name="connsiteY8" fmla="*/ 171453 h 354807"/>
                      <a:gd name="connsiteX9" fmla="*/ 0 w 683419"/>
                      <a:gd name="connsiteY9" fmla="*/ 169068 h 354807"/>
                      <a:gd name="connsiteX10" fmla="*/ 316703 w 683419"/>
                      <a:gd name="connsiteY10" fmla="*/ 0 h 354807"/>
                      <a:gd name="connsiteX0" fmla="*/ 316703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8136 w 683419"/>
                      <a:gd name="connsiteY7" fmla="*/ 88106 h 354807"/>
                      <a:gd name="connsiteX8" fmla="*/ 109539 w 683419"/>
                      <a:gd name="connsiteY8" fmla="*/ 171453 h 354807"/>
                      <a:gd name="connsiteX9" fmla="*/ 0 w 683419"/>
                      <a:gd name="connsiteY9" fmla="*/ 169068 h 354807"/>
                      <a:gd name="connsiteX10" fmla="*/ 316703 w 683419"/>
                      <a:gd name="connsiteY10" fmla="*/ 0 h 354807"/>
                      <a:gd name="connsiteX0" fmla="*/ 316703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8136 w 683419"/>
                      <a:gd name="connsiteY7" fmla="*/ 88106 h 354807"/>
                      <a:gd name="connsiteX8" fmla="*/ 109539 w 683419"/>
                      <a:gd name="connsiteY8" fmla="*/ 171453 h 354807"/>
                      <a:gd name="connsiteX9" fmla="*/ 0 w 683419"/>
                      <a:gd name="connsiteY9" fmla="*/ 169068 h 354807"/>
                      <a:gd name="connsiteX10" fmla="*/ 316703 w 683419"/>
                      <a:gd name="connsiteY10" fmla="*/ 0 h 354807"/>
                      <a:gd name="connsiteX0" fmla="*/ 316703 w 683419"/>
                      <a:gd name="connsiteY0" fmla="*/ 0 h 354807"/>
                      <a:gd name="connsiteX1" fmla="*/ 651771 w 683419"/>
                      <a:gd name="connsiteY1" fmla="*/ 247651 h 354807"/>
                      <a:gd name="connsiteX2" fmla="*/ 683419 w 683419"/>
                      <a:gd name="connsiteY2" fmla="*/ 247651 h 354807"/>
                      <a:gd name="connsiteX3" fmla="*/ 606029 w 683419"/>
                      <a:gd name="connsiteY3" fmla="*/ 354807 h 354807"/>
                      <a:gd name="connsiteX4" fmla="*/ 528638 w 683419"/>
                      <a:gd name="connsiteY4" fmla="*/ 247651 h 354807"/>
                      <a:gd name="connsiteX5" fmla="*/ 563272 w 683419"/>
                      <a:gd name="connsiteY5" fmla="*/ 250032 h 354807"/>
                      <a:gd name="connsiteX6" fmla="*/ 338136 w 683419"/>
                      <a:gd name="connsiteY6" fmla="*/ 88106 h 354807"/>
                      <a:gd name="connsiteX7" fmla="*/ 109539 w 683419"/>
                      <a:gd name="connsiteY7" fmla="*/ 171453 h 354807"/>
                      <a:gd name="connsiteX8" fmla="*/ 0 w 683419"/>
                      <a:gd name="connsiteY8" fmla="*/ 169068 h 354807"/>
                      <a:gd name="connsiteX9" fmla="*/ 316703 w 683419"/>
                      <a:gd name="connsiteY9" fmla="*/ 0 h 354807"/>
                      <a:gd name="connsiteX0" fmla="*/ 316703 w 683419"/>
                      <a:gd name="connsiteY0" fmla="*/ 0 h 354807"/>
                      <a:gd name="connsiteX1" fmla="*/ 651771 w 683419"/>
                      <a:gd name="connsiteY1" fmla="*/ 247651 h 354807"/>
                      <a:gd name="connsiteX2" fmla="*/ 683419 w 683419"/>
                      <a:gd name="connsiteY2" fmla="*/ 247651 h 354807"/>
                      <a:gd name="connsiteX3" fmla="*/ 606029 w 683419"/>
                      <a:gd name="connsiteY3" fmla="*/ 354807 h 354807"/>
                      <a:gd name="connsiteX4" fmla="*/ 528638 w 683419"/>
                      <a:gd name="connsiteY4" fmla="*/ 247651 h 354807"/>
                      <a:gd name="connsiteX5" fmla="*/ 563272 w 683419"/>
                      <a:gd name="connsiteY5" fmla="*/ 250032 h 354807"/>
                      <a:gd name="connsiteX6" fmla="*/ 338136 w 683419"/>
                      <a:gd name="connsiteY6" fmla="*/ 88106 h 354807"/>
                      <a:gd name="connsiteX7" fmla="*/ 109539 w 683419"/>
                      <a:gd name="connsiteY7" fmla="*/ 171453 h 354807"/>
                      <a:gd name="connsiteX8" fmla="*/ 0 w 683419"/>
                      <a:gd name="connsiteY8" fmla="*/ 169068 h 354807"/>
                      <a:gd name="connsiteX9" fmla="*/ 316703 w 683419"/>
                      <a:gd name="connsiteY9" fmla="*/ 0 h 354807"/>
                      <a:gd name="connsiteX0" fmla="*/ 316703 w 683419"/>
                      <a:gd name="connsiteY0" fmla="*/ 7 h 354814"/>
                      <a:gd name="connsiteX1" fmla="*/ 651771 w 683419"/>
                      <a:gd name="connsiteY1" fmla="*/ 247658 h 354814"/>
                      <a:gd name="connsiteX2" fmla="*/ 683419 w 683419"/>
                      <a:gd name="connsiteY2" fmla="*/ 247658 h 354814"/>
                      <a:gd name="connsiteX3" fmla="*/ 606029 w 683419"/>
                      <a:gd name="connsiteY3" fmla="*/ 354814 h 354814"/>
                      <a:gd name="connsiteX4" fmla="*/ 528638 w 683419"/>
                      <a:gd name="connsiteY4" fmla="*/ 247658 h 354814"/>
                      <a:gd name="connsiteX5" fmla="*/ 563272 w 683419"/>
                      <a:gd name="connsiteY5" fmla="*/ 250039 h 354814"/>
                      <a:gd name="connsiteX6" fmla="*/ 338136 w 683419"/>
                      <a:gd name="connsiteY6" fmla="*/ 88113 h 354814"/>
                      <a:gd name="connsiteX7" fmla="*/ 109539 w 683419"/>
                      <a:gd name="connsiteY7" fmla="*/ 171460 h 354814"/>
                      <a:gd name="connsiteX8" fmla="*/ 0 w 683419"/>
                      <a:gd name="connsiteY8" fmla="*/ 169075 h 354814"/>
                      <a:gd name="connsiteX9" fmla="*/ 316703 w 683419"/>
                      <a:gd name="connsiteY9" fmla="*/ 7 h 354814"/>
                      <a:gd name="connsiteX0" fmla="*/ 316703 w 683419"/>
                      <a:gd name="connsiteY0" fmla="*/ 0 h 354807"/>
                      <a:gd name="connsiteX1" fmla="*/ 651771 w 683419"/>
                      <a:gd name="connsiteY1" fmla="*/ 247651 h 354807"/>
                      <a:gd name="connsiteX2" fmla="*/ 683419 w 683419"/>
                      <a:gd name="connsiteY2" fmla="*/ 247651 h 354807"/>
                      <a:gd name="connsiteX3" fmla="*/ 606029 w 683419"/>
                      <a:gd name="connsiteY3" fmla="*/ 354807 h 354807"/>
                      <a:gd name="connsiteX4" fmla="*/ 528638 w 683419"/>
                      <a:gd name="connsiteY4" fmla="*/ 247651 h 354807"/>
                      <a:gd name="connsiteX5" fmla="*/ 563272 w 683419"/>
                      <a:gd name="connsiteY5" fmla="*/ 250032 h 354807"/>
                      <a:gd name="connsiteX6" fmla="*/ 338136 w 683419"/>
                      <a:gd name="connsiteY6" fmla="*/ 88106 h 354807"/>
                      <a:gd name="connsiteX7" fmla="*/ 109539 w 683419"/>
                      <a:gd name="connsiteY7" fmla="*/ 171453 h 354807"/>
                      <a:gd name="connsiteX8" fmla="*/ 0 w 683419"/>
                      <a:gd name="connsiteY8" fmla="*/ 169068 h 354807"/>
                      <a:gd name="connsiteX9" fmla="*/ 316703 w 683419"/>
                      <a:gd name="connsiteY9" fmla="*/ 0 h 354807"/>
                      <a:gd name="connsiteX0" fmla="*/ 316703 w 683419"/>
                      <a:gd name="connsiteY0" fmla="*/ 0 h 354807"/>
                      <a:gd name="connsiteX1" fmla="*/ 651771 w 683419"/>
                      <a:gd name="connsiteY1" fmla="*/ 247651 h 354807"/>
                      <a:gd name="connsiteX2" fmla="*/ 683419 w 683419"/>
                      <a:gd name="connsiteY2" fmla="*/ 247651 h 354807"/>
                      <a:gd name="connsiteX3" fmla="*/ 606029 w 683419"/>
                      <a:gd name="connsiteY3" fmla="*/ 354807 h 354807"/>
                      <a:gd name="connsiteX4" fmla="*/ 528638 w 683419"/>
                      <a:gd name="connsiteY4" fmla="*/ 247651 h 354807"/>
                      <a:gd name="connsiteX5" fmla="*/ 563272 w 683419"/>
                      <a:gd name="connsiteY5" fmla="*/ 250032 h 354807"/>
                      <a:gd name="connsiteX6" fmla="*/ 338136 w 683419"/>
                      <a:gd name="connsiteY6" fmla="*/ 88106 h 354807"/>
                      <a:gd name="connsiteX7" fmla="*/ 109539 w 683419"/>
                      <a:gd name="connsiteY7" fmla="*/ 171453 h 354807"/>
                      <a:gd name="connsiteX8" fmla="*/ 0 w 683419"/>
                      <a:gd name="connsiteY8" fmla="*/ 169068 h 354807"/>
                      <a:gd name="connsiteX9" fmla="*/ 316703 w 683419"/>
                      <a:gd name="connsiteY9" fmla="*/ 0 h 354807"/>
                      <a:gd name="connsiteX0" fmla="*/ 297653 w 664369"/>
                      <a:gd name="connsiteY0" fmla="*/ 0 h 354807"/>
                      <a:gd name="connsiteX1" fmla="*/ 632721 w 664369"/>
                      <a:gd name="connsiteY1" fmla="*/ 247651 h 354807"/>
                      <a:gd name="connsiteX2" fmla="*/ 664369 w 664369"/>
                      <a:gd name="connsiteY2" fmla="*/ 247651 h 354807"/>
                      <a:gd name="connsiteX3" fmla="*/ 586979 w 664369"/>
                      <a:gd name="connsiteY3" fmla="*/ 354807 h 354807"/>
                      <a:gd name="connsiteX4" fmla="*/ 509588 w 664369"/>
                      <a:gd name="connsiteY4" fmla="*/ 247651 h 354807"/>
                      <a:gd name="connsiteX5" fmla="*/ 544222 w 664369"/>
                      <a:gd name="connsiteY5" fmla="*/ 250032 h 354807"/>
                      <a:gd name="connsiteX6" fmla="*/ 319086 w 664369"/>
                      <a:gd name="connsiteY6" fmla="*/ 88106 h 354807"/>
                      <a:gd name="connsiteX7" fmla="*/ 90489 w 664369"/>
                      <a:gd name="connsiteY7" fmla="*/ 171453 h 354807"/>
                      <a:gd name="connsiteX8" fmla="*/ 0 w 664369"/>
                      <a:gd name="connsiteY8" fmla="*/ 164305 h 354807"/>
                      <a:gd name="connsiteX9" fmla="*/ 297653 w 664369"/>
                      <a:gd name="connsiteY9" fmla="*/ 0 h 354807"/>
                      <a:gd name="connsiteX0" fmla="*/ 314322 w 681038"/>
                      <a:gd name="connsiteY0" fmla="*/ 0 h 354807"/>
                      <a:gd name="connsiteX1" fmla="*/ 649390 w 681038"/>
                      <a:gd name="connsiteY1" fmla="*/ 247651 h 354807"/>
                      <a:gd name="connsiteX2" fmla="*/ 681038 w 681038"/>
                      <a:gd name="connsiteY2" fmla="*/ 247651 h 354807"/>
                      <a:gd name="connsiteX3" fmla="*/ 603648 w 681038"/>
                      <a:gd name="connsiteY3" fmla="*/ 354807 h 354807"/>
                      <a:gd name="connsiteX4" fmla="*/ 526257 w 681038"/>
                      <a:gd name="connsiteY4" fmla="*/ 247651 h 354807"/>
                      <a:gd name="connsiteX5" fmla="*/ 560891 w 681038"/>
                      <a:gd name="connsiteY5" fmla="*/ 250032 h 354807"/>
                      <a:gd name="connsiteX6" fmla="*/ 335755 w 681038"/>
                      <a:gd name="connsiteY6" fmla="*/ 88106 h 354807"/>
                      <a:gd name="connsiteX7" fmla="*/ 107158 w 681038"/>
                      <a:gd name="connsiteY7" fmla="*/ 171453 h 354807"/>
                      <a:gd name="connsiteX8" fmla="*/ 0 w 681038"/>
                      <a:gd name="connsiteY8" fmla="*/ 161924 h 354807"/>
                      <a:gd name="connsiteX9" fmla="*/ 314322 w 681038"/>
                      <a:gd name="connsiteY9" fmla="*/ 0 h 354807"/>
                      <a:gd name="connsiteX0" fmla="*/ 314322 w 681038"/>
                      <a:gd name="connsiteY0" fmla="*/ 0 h 354807"/>
                      <a:gd name="connsiteX1" fmla="*/ 649390 w 681038"/>
                      <a:gd name="connsiteY1" fmla="*/ 247651 h 354807"/>
                      <a:gd name="connsiteX2" fmla="*/ 681038 w 681038"/>
                      <a:gd name="connsiteY2" fmla="*/ 247651 h 354807"/>
                      <a:gd name="connsiteX3" fmla="*/ 603648 w 681038"/>
                      <a:gd name="connsiteY3" fmla="*/ 354807 h 354807"/>
                      <a:gd name="connsiteX4" fmla="*/ 526257 w 681038"/>
                      <a:gd name="connsiteY4" fmla="*/ 247651 h 354807"/>
                      <a:gd name="connsiteX5" fmla="*/ 560891 w 681038"/>
                      <a:gd name="connsiteY5" fmla="*/ 250032 h 354807"/>
                      <a:gd name="connsiteX6" fmla="*/ 335755 w 681038"/>
                      <a:gd name="connsiteY6" fmla="*/ 88106 h 354807"/>
                      <a:gd name="connsiteX7" fmla="*/ 107158 w 681038"/>
                      <a:gd name="connsiteY7" fmla="*/ 171453 h 354807"/>
                      <a:gd name="connsiteX8" fmla="*/ 0 w 681038"/>
                      <a:gd name="connsiteY8" fmla="*/ 169068 h 354807"/>
                      <a:gd name="connsiteX9" fmla="*/ 314322 w 681038"/>
                      <a:gd name="connsiteY9" fmla="*/ 0 h 354807"/>
                      <a:gd name="connsiteX0" fmla="*/ 314322 w 681038"/>
                      <a:gd name="connsiteY0" fmla="*/ 0 h 354807"/>
                      <a:gd name="connsiteX1" fmla="*/ 649390 w 681038"/>
                      <a:gd name="connsiteY1" fmla="*/ 247651 h 354807"/>
                      <a:gd name="connsiteX2" fmla="*/ 681038 w 681038"/>
                      <a:gd name="connsiteY2" fmla="*/ 247651 h 354807"/>
                      <a:gd name="connsiteX3" fmla="*/ 603648 w 681038"/>
                      <a:gd name="connsiteY3" fmla="*/ 354807 h 354807"/>
                      <a:gd name="connsiteX4" fmla="*/ 526257 w 681038"/>
                      <a:gd name="connsiteY4" fmla="*/ 247651 h 354807"/>
                      <a:gd name="connsiteX5" fmla="*/ 560891 w 681038"/>
                      <a:gd name="connsiteY5" fmla="*/ 250032 h 354807"/>
                      <a:gd name="connsiteX6" fmla="*/ 335755 w 681038"/>
                      <a:gd name="connsiteY6" fmla="*/ 88106 h 354807"/>
                      <a:gd name="connsiteX7" fmla="*/ 107158 w 681038"/>
                      <a:gd name="connsiteY7" fmla="*/ 171453 h 354807"/>
                      <a:gd name="connsiteX8" fmla="*/ 0 w 681038"/>
                      <a:gd name="connsiteY8" fmla="*/ 169068 h 354807"/>
                      <a:gd name="connsiteX9" fmla="*/ 314322 w 681038"/>
                      <a:gd name="connsiteY9" fmla="*/ 0 h 354807"/>
                      <a:gd name="connsiteX0" fmla="*/ 314322 w 681038"/>
                      <a:gd name="connsiteY0" fmla="*/ 0 h 354807"/>
                      <a:gd name="connsiteX1" fmla="*/ 649390 w 681038"/>
                      <a:gd name="connsiteY1" fmla="*/ 247651 h 354807"/>
                      <a:gd name="connsiteX2" fmla="*/ 681038 w 681038"/>
                      <a:gd name="connsiteY2" fmla="*/ 247651 h 354807"/>
                      <a:gd name="connsiteX3" fmla="*/ 603648 w 681038"/>
                      <a:gd name="connsiteY3" fmla="*/ 354807 h 354807"/>
                      <a:gd name="connsiteX4" fmla="*/ 526257 w 681038"/>
                      <a:gd name="connsiteY4" fmla="*/ 247651 h 354807"/>
                      <a:gd name="connsiteX5" fmla="*/ 560891 w 681038"/>
                      <a:gd name="connsiteY5" fmla="*/ 250032 h 354807"/>
                      <a:gd name="connsiteX6" fmla="*/ 335755 w 681038"/>
                      <a:gd name="connsiteY6" fmla="*/ 88106 h 354807"/>
                      <a:gd name="connsiteX7" fmla="*/ 107158 w 681038"/>
                      <a:gd name="connsiteY7" fmla="*/ 171453 h 354807"/>
                      <a:gd name="connsiteX8" fmla="*/ 0 w 681038"/>
                      <a:gd name="connsiteY8" fmla="*/ 169068 h 354807"/>
                      <a:gd name="connsiteX9" fmla="*/ 314322 w 681038"/>
                      <a:gd name="connsiteY9" fmla="*/ 0 h 354807"/>
                      <a:gd name="connsiteX0" fmla="*/ 314322 w 681038"/>
                      <a:gd name="connsiteY0" fmla="*/ 0 h 354807"/>
                      <a:gd name="connsiteX1" fmla="*/ 649390 w 681038"/>
                      <a:gd name="connsiteY1" fmla="*/ 247651 h 354807"/>
                      <a:gd name="connsiteX2" fmla="*/ 681038 w 681038"/>
                      <a:gd name="connsiteY2" fmla="*/ 247651 h 354807"/>
                      <a:gd name="connsiteX3" fmla="*/ 603648 w 681038"/>
                      <a:gd name="connsiteY3" fmla="*/ 354807 h 354807"/>
                      <a:gd name="connsiteX4" fmla="*/ 526257 w 681038"/>
                      <a:gd name="connsiteY4" fmla="*/ 247651 h 354807"/>
                      <a:gd name="connsiteX5" fmla="*/ 560891 w 681038"/>
                      <a:gd name="connsiteY5" fmla="*/ 250032 h 354807"/>
                      <a:gd name="connsiteX6" fmla="*/ 335755 w 681038"/>
                      <a:gd name="connsiteY6" fmla="*/ 88106 h 354807"/>
                      <a:gd name="connsiteX7" fmla="*/ 107158 w 681038"/>
                      <a:gd name="connsiteY7" fmla="*/ 171453 h 354807"/>
                      <a:gd name="connsiteX8" fmla="*/ 0 w 681038"/>
                      <a:gd name="connsiteY8" fmla="*/ 169068 h 354807"/>
                      <a:gd name="connsiteX9" fmla="*/ 314322 w 681038"/>
                      <a:gd name="connsiteY9" fmla="*/ 0 h 354807"/>
                      <a:gd name="connsiteX0" fmla="*/ 314322 w 681038"/>
                      <a:gd name="connsiteY0" fmla="*/ 0 h 354807"/>
                      <a:gd name="connsiteX1" fmla="*/ 649390 w 681038"/>
                      <a:gd name="connsiteY1" fmla="*/ 247651 h 354807"/>
                      <a:gd name="connsiteX2" fmla="*/ 681038 w 681038"/>
                      <a:gd name="connsiteY2" fmla="*/ 247651 h 354807"/>
                      <a:gd name="connsiteX3" fmla="*/ 603648 w 681038"/>
                      <a:gd name="connsiteY3" fmla="*/ 354807 h 354807"/>
                      <a:gd name="connsiteX4" fmla="*/ 526257 w 681038"/>
                      <a:gd name="connsiteY4" fmla="*/ 247651 h 354807"/>
                      <a:gd name="connsiteX5" fmla="*/ 560891 w 681038"/>
                      <a:gd name="connsiteY5" fmla="*/ 250032 h 354807"/>
                      <a:gd name="connsiteX6" fmla="*/ 335755 w 681038"/>
                      <a:gd name="connsiteY6" fmla="*/ 88106 h 354807"/>
                      <a:gd name="connsiteX7" fmla="*/ 107158 w 681038"/>
                      <a:gd name="connsiteY7" fmla="*/ 171453 h 354807"/>
                      <a:gd name="connsiteX8" fmla="*/ 0 w 681038"/>
                      <a:gd name="connsiteY8" fmla="*/ 169068 h 354807"/>
                      <a:gd name="connsiteX9" fmla="*/ 314322 w 681038"/>
                      <a:gd name="connsiteY9" fmla="*/ 0 h 354807"/>
                      <a:gd name="connsiteX0" fmla="*/ 314322 w 681038"/>
                      <a:gd name="connsiteY0" fmla="*/ 0 h 354807"/>
                      <a:gd name="connsiteX1" fmla="*/ 649390 w 681038"/>
                      <a:gd name="connsiteY1" fmla="*/ 247651 h 354807"/>
                      <a:gd name="connsiteX2" fmla="*/ 681038 w 681038"/>
                      <a:gd name="connsiteY2" fmla="*/ 247651 h 354807"/>
                      <a:gd name="connsiteX3" fmla="*/ 603648 w 681038"/>
                      <a:gd name="connsiteY3" fmla="*/ 354807 h 354807"/>
                      <a:gd name="connsiteX4" fmla="*/ 526257 w 681038"/>
                      <a:gd name="connsiteY4" fmla="*/ 247651 h 354807"/>
                      <a:gd name="connsiteX5" fmla="*/ 560891 w 681038"/>
                      <a:gd name="connsiteY5" fmla="*/ 250032 h 354807"/>
                      <a:gd name="connsiteX6" fmla="*/ 335755 w 681038"/>
                      <a:gd name="connsiteY6" fmla="*/ 88106 h 354807"/>
                      <a:gd name="connsiteX7" fmla="*/ 107158 w 681038"/>
                      <a:gd name="connsiteY7" fmla="*/ 171453 h 354807"/>
                      <a:gd name="connsiteX8" fmla="*/ 0 w 681038"/>
                      <a:gd name="connsiteY8" fmla="*/ 169068 h 354807"/>
                      <a:gd name="connsiteX9" fmla="*/ 314322 w 681038"/>
                      <a:gd name="connsiteY9" fmla="*/ 0 h 354807"/>
                      <a:gd name="connsiteX0" fmla="*/ 314322 w 681038"/>
                      <a:gd name="connsiteY0" fmla="*/ 0 h 354807"/>
                      <a:gd name="connsiteX1" fmla="*/ 649390 w 681038"/>
                      <a:gd name="connsiteY1" fmla="*/ 247651 h 354807"/>
                      <a:gd name="connsiteX2" fmla="*/ 681038 w 681038"/>
                      <a:gd name="connsiteY2" fmla="*/ 247651 h 354807"/>
                      <a:gd name="connsiteX3" fmla="*/ 603648 w 681038"/>
                      <a:gd name="connsiteY3" fmla="*/ 354807 h 354807"/>
                      <a:gd name="connsiteX4" fmla="*/ 526257 w 681038"/>
                      <a:gd name="connsiteY4" fmla="*/ 247651 h 354807"/>
                      <a:gd name="connsiteX5" fmla="*/ 560891 w 681038"/>
                      <a:gd name="connsiteY5" fmla="*/ 250032 h 354807"/>
                      <a:gd name="connsiteX6" fmla="*/ 335755 w 681038"/>
                      <a:gd name="connsiteY6" fmla="*/ 88106 h 354807"/>
                      <a:gd name="connsiteX7" fmla="*/ 107158 w 681038"/>
                      <a:gd name="connsiteY7" fmla="*/ 171453 h 354807"/>
                      <a:gd name="connsiteX8" fmla="*/ 0 w 681038"/>
                      <a:gd name="connsiteY8" fmla="*/ 169068 h 354807"/>
                      <a:gd name="connsiteX9" fmla="*/ 314322 w 681038"/>
                      <a:gd name="connsiteY9" fmla="*/ 0 h 354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1038" h="354807">
                        <a:moveTo>
                          <a:pt x="314322" y="0"/>
                        </a:moveTo>
                        <a:cubicBezTo>
                          <a:pt x="494388" y="10716"/>
                          <a:pt x="628752" y="139701"/>
                          <a:pt x="649390" y="247651"/>
                        </a:cubicBezTo>
                        <a:lnTo>
                          <a:pt x="681038" y="247651"/>
                        </a:lnTo>
                        <a:lnTo>
                          <a:pt x="603648" y="354807"/>
                        </a:lnTo>
                        <a:lnTo>
                          <a:pt x="526257" y="247651"/>
                        </a:lnTo>
                        <a:lnTo>
                          <a:pt x="560891" y="250032"/>
                        </a:lnTo>
                        <a:cubicBezTo>
                          <a:pt x="518390" y="170657"/>
                          <a:pt x="461600" y="105569"/>
                          <a:pt x="335755" y="88106"/>
                        </a:cubicBezTo>
                        <a:cubicBezTo>
                          <a:pt x="223043" y="77788"/>
                          <a:pt x="150816" y="122240"/>
                          <a:pt x="107158" y="171453"/>
                        </a:cubicBezTo>
                        <a:lnTo>
                          <a:pt x="0" y="169068"/>
                        </a:lnTo>
                        <a:cubicBezTo>
                          <a:pt x="19051" y="133350"/>
                          <a:pt x="97628" y="11906"/>
                          <a:pt x="314322" y="0"/>
                        </a:cubicBezTo>
                        <a:close/>
                      </a:path>
                    </a:pathLst>
                  </a:custGeom>
                  <a:grp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grpSp>
            <p:grpSp>
              <p:nvGrpSpPr>
                <p:cNvPr id="75" name="Group 74">
                  <a:extLst>
                    <a:ext uri="{FF2B5EF4-FFF2-40B4-BE49-F238E27FC236}">
                      <a16:creationId xmlns:a16="http://schemas.microsoft.com/office/drawing/2014/main" id="{E73B0AD5-D67E-8CF9-66C7-F09EFC061282}"/>
                    </a:ext>
                  </a:extLst>
                </p:cNvPr>
                <p:cNvGrpSpPr/>
                <p:nvPr/>
              </p:nvGrpSpPr>
              <p:grpSpPr>
                <a:xfrm>
                  <a:off x="5184266" y="4075228"/>
                  <a:ext cx="280704" cy="391088"/>
                  <a:chOff x="5184266" y="4075228"/>
                  <a:chExt cx="280704" cy="391088"/>
                </a:xfrm>
                <a:grpFill/>
              </p:grpSpPr>
              <p:sp>
                <p:nvSpPr>
                  <p:cNvPr id="76" name="Freeform 104">
                    <a:extLst>
                      <a:ext uri="{FF2B5EF4-FFF2-40B4-BE49-F238E27FC236}">
                        <a16:creationId xmlns:a16="http://schemas.microsoft.com/office/drawing/2014/main" id="{4BFF589F-EBDB-3126-FE50-D1C080A0D839}"/>
                      </a:ext>
                    </a:extLst>
                  </p:cNvPr>
                  <p:cNvSpPr/>
                  <p:nvPr/>
                </p:nvSpPr>
                <p:spPr>
                  <a:xfrm>
                    <a:off x="5218687" y="4075228"/>
                    <a:ext cx="246283" cy="391088"/>
                  </a:xfrm>
                  <a:custGeom>
                    <a:avLst/>
                    <a:gdLst>
                      <a:gd name="connsiteX0" fmla="*/ 189135 w 246283"/>
                      <a:gd name="connsiteY0" fmla="*/ 0 h 391088"/>
                      <a:gd name="connsiteX1" fmla="*/ 227252 w 246283"/>
                      <a:gd name="connsiteY1" fmla="*/ 3973 h 391088"/>
                      <a:gd name="connsiteX2" fmla="*/ 246283 w 246283"/>
                      <a:gd name="connsiteY2" fmla="*/ 10081 h 391088"/>
                      <a:gd name="connsiteX3" fmla="*/ 246283 w 246283"/>
                      <a:gd name="connsiteY3" fmla="*/ 81657 h 391088"/>
                      <a:gd name="connsiteX4" fmla="*/ 198659 w 246283"/>
                      <a:gd name="connsiteY4" fmla="*/ 72294 h 391088"/>
                      <a:gd name="connsiteX5" fmla="*/ 72454 w 246283"/>
                      <a:gd name="connsiteY5" fmla="*/ 195192 h 391088"/>
                      <a:gd name="connsiteX6" fmla="*/ 198659 w 246283"/>
                      <a:gd name="connsiteY6" fmla="*/ 318090 h 391088"/>
                      <a:gd name="connsiteX7" fmla="*/ 246283 w 246283"/>
                      <a:gd name="connsiteY7" fmla="*/ 308727 h 391088"/>
                      <a:gd name="connsiteX8" fmla="*/ 246283 w 246283"/>
                      <a:gd name="connsiteY8" fmla="*/ 381008 h 391088"/>
                      <a:gd name="connsiteX9" fmla="*/ 227252 w 246283"/>
                      <a:gd name="connsiteY9" fmla="*/ 387115 h 391088"/>
                      <a:gd name="connsiteX10" fmla="*/ 189135 w 246283"/>
                      <a:gd name="connsiteY10" fmla="*/ 391088 h 391088"/>
                      <a:gd name="connsiteX11" fmla="*/ 0 w 246283"/>
                      <a:gd name="connsiteY11" fmla="*/ 195544 h 391088"/>
                      <a:gd name="connsiteX12" fmla="*/ 189135 w 246283"/>
                      <a:gd name="connsiteY12" fmla="*/ 0 h 391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6283" h="391088">
                        <a:moveTo>
                          <a:pt x="189135" y="0"/>
                        </a:moveTo>
                        <a:cubicBezTo>
                          <a:pt x="202192" y="0"/>
                          <a:pt x="214940" y="1368"/>
                          <a:pt x="227252" y="3973"/>
                        </a:cubicBezTo>
                        <a:lnTo>
                          <a:pt x="246283" y="10081"/>
                        </a:lnTo>
                        <a:lnTo>
                          <a:pt x="246283" y="81657"/>
                        </a:lnTo>
                        <a:lnTo>
                          <a:pt x="198659" y="72294"/>
                        </a:lnTo>
                        <a:cubicBezTo>
                          <a:pt x="128958" y="72294"/>
                          <a:pt x="72454" y="127317"/>
                          <a:pt x="72454" y="195192"/>
                        </a:cubicBezTo>
                        <a:cubicBezTo>
                          <a:pt x="72454" y="263067"/>
                          <a:pt x="128958" y="318090"/>
                          <a:pt x="198659" y="318090"/>
                        </a:cubicBezTo>
                        <a:lnTo>
                          <a:pt x="246283" y="308727"/>
                        </a:lnTo>
                        <a:lnTo>
                          <a:pt x="246283" y="381008"/>
                        </a:lnTo>
                        <a:lnTo>
                          <a:pt x="227252" y="387115"/>
                        </a:lnTo>
                        <a:cubicBezTo>
                          <a:pt x="214940" y="389720"/>
                          <a:pt x="202192" y="391088"/>
                          <a:pt x="189135" y="391088"/>
                        </a:cubicBezTo>
                        <a:cubicBezTo>
                          <a:pt x="84679" y="391088"/>
                          <a:pt x="0" y="303540"/>
                          <a:pt x="0" y="195544"/>
                        </a:cubicBezTo>
                        <a:cubicBezTo>
                          <a:pt x="0" y="87548"/>
                          <a:pt x="84679" y="0"/>
                          <a:pt x="189135" y="0"/>
                        </a:cubicBezTo>
                        <a:close/>
                      </a:path>
                    </a:pathLst>
                  </a:custGeom>
                  <a:grp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77" name="Rectangle 76">
                    <a:extLst>
                      <a:ext uri="{FF2B5EF4-FFF2-40B4-BE49-F238E27FC236}">
                        <a16:creationId xmlns:a16="http://schemas.microsoft.com/office/drawing/2014/main" id="{8BE7E724-5506-8CFC-7F26-1BEE525B9C5B}"/>
                      </a:ext>
                    </a:extLst>
                  </p:cNvPr>
                  <p:cNvSpPr/>
                  <p:nvPr/>
                </p:nvSpPr>
                <p:spPr>
                  <a:xfrm>
                    <a:off x="5186818" y="4285205"/>
                    <a:ext cx="168443" cy="44385"/>
                  </a:xfrm>
                  <a:prstGeom prst="rect">
                    <a:avLst/>
                  </a:prstGeom>
                  <a:grp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78" name="Rectangle 77">
                    <a:extLst>
                      <a:ext uri="{FF2B5EF4-FFF2-40B4-BE49-F238E27FC236}">
                        <a16:creationId xmlns:a16="http://schemas.microsoft.com/office/drawing/2014/main" id="{CDCAE942-CDB6-8A48-E50E-723FF2880301}"/>
                      </a:ext>
                    </a:extLst>
                  </p:cNvPr>
                  <p:cNvSpPr/>
                  <p:nvPr/>
                </p:nvSpPr>
                <p:spPr>
                  <a:xfrm>
                    <a:off x="5184266" y="4223293"/>
                    <a:ext cx="173546" cy="44385"/>
                  </a:xfrm>
                  <a:prstGeom prst="rect">
                    <a:avLst/>
                  </a:prstGeom>
                  <a:grp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grpSp>
          </p:grpSp>
        </p:grpSp>
        <p:grpSp>
          <p:nvGrpSpPr>
            <p:cNvPr id="36" name="Group 35">
              <a:extLst>
                <a:ext uri="{FF2B5EF4-FFF2-40B4-BE49-F238E27FC236}">
                  <a16:creationId xmlns:a16="http://schemas.microsoft.com/office/drawing/2014/main" id="{7EA7C100-BD1E-26E9-27FA-8C0855BD5D0D}"/>
                </a:ext>
              </a:extLst>
            </p:cNvPr>
            <p:cNvGrpSpPr/>
            <p:nvPr/>
          </p:nvGrpSpPr>
          <p:grpSpPr>
            <a:xfrm>
              <a:off x="2540966" y="578580"/>
              <a:ext cx="659434" cy="923308"/>
              <a:chOff x="2540966" y="578580"/>
              <a:chExt cx="659434" cy="923308"/>
            </a:xfrm>
          </p:grpSpPr>
          <p:grpSp>
            <p:nvGrpSpPr>
              <p:cNvPr id="64" name="Group 63">
                <a:extLst>
                  <a:ext uri="{FF2B5EF4-FFF2-40B4-BE49-F238E27FC236}">
                    <a16:creationId xmlns:a16="http://schemas.microsoft.com/office/drawing/2014/main" id="{600688DC-159E-8A29-02D7-C236F5FC393C}"/>
                  </a:ext>
                </a:extLst>
              </p:cNvPr>
              <p:cNvGrpSpPr/>
              <p:nvPr/>
            </p:nvGrpSpPr>
            <p:grpSpPr>
              <a:xfrm>
                <a:off x="2540966" y="578580"/>
                <a:ext cx="659434" cy="923308"/>
                <a:chOff x="1285782" y="1954531"/>
                <a:chExt cx="2448018" cy="3427594"/>
              </a:xfrm>
            </p:grpSpPr>
            <p:sp>
              <p:nvSpPr>
                <p:cNvPr id="69" name="Oval 68">
                  <a:extLst>
                    <a:ext uri="{FF2B5EF4-FFF2-40B4-BE49-F238E27FC236}">
                      <a16:creationId xmlns:a16="http://schemas.microsoft.com/office/drawing/2014/main" id="{F58C3A53-8AB1-F46D-2169-806D79ACD200}"/>
                    </a:ext>
                  </a:extLst>
                </p:cNvPr>
                <p:cNvSpPr/>
                <p:nvPr/>
              </p:nvSpPr>
              <p:spPr>
                <a:xfrm>
                  <a:off x="1285782" y="1954531"/>
                  <a:ext cx="2448018" cy="2448018"/>
                </a:xfrm>
                <a:prstGeom prst="ellipse">
                  <a:avLst/>
                </a:prstGeom>
                <a:solidFill>
                  <a:srgbClr val="00B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70" name="Rectangle 19">
                  <a:extLst>
                    <a:ext uri="{FF2B5EF4-FFF2-40B4-BE49-F238E27FC236}">
                      <a16:creationId xmlns:a16="http://schemas.microsoft.com/office/drawing/2014/main" id="{E560BF7E-DE44-5FED-71CF-C11E6D8C7E3E}"/>
                    </a:ext>
                  </a:extLst>
                </p:cNvPr>
                <p:cNvSpPr/>
                <p:nvPr/>
              </p:nvSpPr>
              <p:spPr>
                <a:xfrm>
                  <a:off x="1707503" y="3698984"/>
                  <a:ext cx="1904046" cy="1683141"/>
                </a:xfrm>
                <a:custGeom>
                  <a:avLst/>
                  <a:gdLst>
                    <a:gd name="connsiteX0" fmla="*/ 0 w 681037"/>
                    <a:gd name="connsiteY0" fmla="*/ 0 h 742950"/>
                    <a:gd name="connsiteX1" fmla="*/ 681037 w 681037"/>
                    <a:gd name="connsiteY1" fmla="*/ 0 h 742950"/>
                    <a:gd name="connsiteX2" fmla="*/ 681037 w 681037"/>
                    <a:gd name="connsiteY2" fmla="*/ 742950 h 742950"/>
                    <a:gd name="connsiteX3" fmla="*/ 0 w 681037"/>
                    <a:gd name="connsiteY3" fmla="*/ 742950 h 742950"/>
                    <a:gd name="connsiteX4" fmla="*/ 0 w 681037"/>
                    <a:gd name="connsiteY4" fmla="*/ 0 h 742950"/>
                    <a:gd name="connsiteX0" fmla="*/ 0 w 1114424"/>
                    <a:gd name="connsiteY0" fmla="*/ 0 h 742950"/>
                    <a:gd name="connsiteX1" fmla="*/ 1114424 w 1114424"/>
                    <a:gd name="connsiteY1" fmla="*/ 138113 h 742950"/>
                    <a:gd name="connsiteX2" fmla="*/ 681037 w 1114424"/>
                    <a:gd name="connsiteY2" fmla="*/ 742950 h 742950"/>
                    <a:gd name="connsiteX3" fmla="*/ 0 w 1114424"/>
                    <a:gd name="connsiteY3" fmla="*/ 742950 h 742950"/>
                    <a:gd name="connsiteX4" fmla="*/ 0 w 1114424"/>
                    <a:gd name="connsiteY4" fmla="*/ 0 h 742950"/>
                    <a:gd name="connsiteX0" fmla="*/ 0 w 1104899"/>
                    <a:gd name="connsiteY0" fmla="*/ 0 h 742950"/>
                    <a:gd name="connsiteX1" fmla="*/ 1104899 w 1104899"/>
                    <a:gd name="connsiteY1" fmla="*/ 142875 h 742950"/>
                    <a:gd name="connsiteX2" fmla="*/ 681037 w 1104899"/>
                    <a:gd name="connsiteY2" fmla="*/ 742950 h 742950"/>
                    <a:gd name="connsiteX3" fmla="*/ 0 w 1104899"/>
                    <a:gd name="connsiteY3" fmla="*/ 742950 h 742950"/>
                    <a:gd name="connsiteX4" fmla="*/ 0 w 1104899"/>
                    <a:gd name="connsiteY4" fmla="*/ 0 h 742950"/>
                    <a:gd name="connsiteX0" fmla="*/ 400050 w 1104899"/>
                    <a:gd name="connsiteY0" fmla="*/ 152400 h 600075"/>
                    <a:gd name="connsiteX1" fmla="*/ 1104899 w 1104899"/>
                    <a:gd name="connsiteY1" fmla="*/ 0 h 600075"/>
                    <a:gd name="connsiteX2" fmla="*/ 681037 w 1104899"/>
                    <a:gd name="connsiteY2" fmla="*/ 600075 h 600075"/>
                    <a:gd name="connsiteX3" fmla="*/ 0 w 1104899"/>
                    <a:gd name="connsiteY3" fmla="*/ 600075 h 600075"/>
                    <a:gd name="connsiteX4" fmla="*/ 400050 w 1104899"/>
                    <a:gd name="connsiteY4" fmla="*/ 152400 h 600075"/>
                    <a:gd name="connsiteX0" fmla="*/ 0 w 704849"/>
                    <a:gd name="connsiteY0" fmla="*/ 152400 h 600075"/>
                    <a:gd name="connsiteX1" fmla="*/ 704849 w 704849"/>
                    <a:gd name="connsiteY1" fmla="*/ 0 h 600075"/>
                    <a:gd name="connsiteX2" fmla="*/ 280987 w 704849"/>
                    <a:gd name="connsiteY2" fmla="*/ 600075 h 600075"/>
                    <a:gd name="connsiteX3" fmla="*/ 0 w 704849"/>
                    <a:gd name="connsiteY3" fmla="*/ 152400 h 600075"/>
                    <a:gd name="connsiteX0" fmla="*/ 0 w 704849"/>
                    <a:gd name="connsiteY0" fmla="*/ 152400 h 600075"/>
                    <a:gd name="connsiteX1" fmla="*/ 704849 w 704849"/>
                    <a:gd name="connsiteY1" fmla="*/ 0 h 600075"/>
                    <a:gd name="connsiteX2" fmla="*/ 280987 w 704849"/>
                    <a:gd name="connsiteY2" fmla="*/ 600075 h 600075"/>
                    <a:gd name="connsiteX3" fmla="*/ 0 w 704849"/>
                    <a:gd name="connsiteY3" fmla="*/ 152400 h 600075"/>
                    <a:gd name="connsiteX0" fmla="*/ 0 w 704849"/>
                    <a:gd name="connsiteY0" fmla="*/ 152400 h 600075"/>
                    <a:gd name="connsiteX1" fmla="*/ 704849 w 704849"/>
                    <a:gd name="connsiteY1" fmla="*/ 0 h 600075"/>
                    <a:gd name="connsiteX2" fmla="*/ 280987 w 704849"/>
                    <a:gd name="connsiteY2" fmla="*/ 600075 h 600075"/>
                    <a:gd name="connsiteX3" fmla="*/ 0 w 704849"/>
                    <a:gd name="connsiteY3" fmla="*/ 152400 h 600075"/>
                    <a:gd name="connsiteX0" fmla="*/ 0 w 704849"/>
                    <a:gd name="connsiteY0" fmla="*/ 152400 h 609600"/>
                    <a:gd name="connsiteX1" fmla="*/ 704849 w 704849"/>
                    <a:gd name="connsiteY1" fmla="*/ 0 h 609600"/>
                    <a:gd name="connsiteX2" fmla="*/ 290512 w 704849"/>
                    <a:gd name="connsiteY2" fmla="*/ 609600 h 609600"/>
                    <a:gd name="connsiteX3" fmla="*/ 0 w 704849"/>
                    <a:gd name="connsiteY3" fmla="*/ 152400 h 609600"/>
                    <a:gd name="connsiteX0" fmla="*/ 0 w 704849"/>
                    <a:gd name="connsiteY0" fmla="*/ 152400 h 609600"/>
                    <a:gd name="connsiteX1" fmla="*/ 704849 w 704849"/>
                    <a:gd name="connsiteY1" fmla="*/ 0 h 609600"/>
                    <a:gd name="connsiteX2" fmla="*/ 290512 w 704849"/>
                    <a:gd name="connsiteY2" fmla="*/ 609600 h 609600"/>
                    <a:gd name="connsiteX3" fmla="*/ 0 w 704849"/>
                    <a:gd name="connsiteY3" fmla="*/ 152400 h 609600"/>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11965"/>
                    <a:gd name="connsiteY0" fmla="*/ 139947 h 619125"/>
                    <a:gd name="connsiteX1" fmla="*/ 711965 w 711965"/>
                    <a:gd name="connsiteY1" fmla="*/ 0 h 619125"/>
                    <a:gd name="connsiteX2" fmla="*/ 297628 w 711965"/>
                    <a:gd name="connsiteY2" fmla="*/ 619125 h 619125"/>
                    <a:gd name="connsiteX3" fmla="*/ 0 w 711965"/>
                    <a:gd name="connsiteY3" fmla="*/ 139947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52188 h 628698"/>
                    <a:gd name="connsiteX1" fmla="*/ 709297 w 709297"/>
                    <a:gd name="connsiteY1" fmla="*/ 0 h 628698"/>
                    <a:gd name="connsiteX2" fmla="*/ 294960 w 709297"/>
                    <a:gd name="connsiteY2" fmla="*/ 628698 h 628698"/>
                    <a:gd name="connsiteX3" fmla="*/ 0 w 709297"/>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Lst>
                  <a:ahLst/>
                  <a:cxnLst>
                    <a:cxn ang="0">
                      <a:pos x="connsiteX0" y="connsiteY0"/>
                    </a:cxn>
                    <a:cxn ang="0">
                      <a:pos x="connsiteX1" y="connsiteY1"/>
                    </a:cxn>
                    <a:cxn ang="0">
                      <a:pos x="connsiteX2" y="connsiteY2"/>
                    </a:cxn>
                    <a:cxn ang="0">
                      <a:pos x="connsiteX3" y="connsiteY3"/>
                    </a:cxn>
                  </a:cxnLst>
                  <a:rect l="l" t="t" r="r" b="b"/>
                  <a:pathLst>
                    <a:path w="711212" h="628698">
                      <a:moveTo>
                        <a:pt x="0" y="152188"/>
                      </a:moveTo>
                      <a:cubicBezTo>
                        <a:pt x="282146" y="369755"/>
                        <a:pt x="604850" y="211744"/>
                        <a:pt x="711212" y="0"/>
                      </a:cubicBezTo>
                      <a:cubicBezTo>
                        <a:pt x="633145" y="175886"/>
                        <a:pt x="487421" y="411770"/>
                        <a:pt x="294960" y="628698"/>
                      </a:cubicBezTo>
                      <a:cubicBezTo>
                        <a:pt x="339410" y="308023"/>
                        <a:pt x="203943" y="302099"/>
                        <a:pt x="0" y="152188"/>
                      </a:cubicBezTo>
                      <a:close/>
                    </a:path>
                  </a:pathLst>
                </a:custGeom>
                <a:solidFill>
                  <a:srgbClr val="00B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71" name="Oval 70">
                  <a:extLst>
                    <a:ext uri="{FF2B5EF4-FFF2-40B4-BE49-F238E27FC236}">
                      <a16:creationId xmlns:a16="http://schemas.microsoft.com/office/drawing/2014/main" id="{656F4590-3ABF-667E-4B64-27B4B02DB04A}"/>
                    </a:ext>
                  </a:extLst>
                </p:cNvPr>
                <p:cNvSpPr/>
                <p:nvPr/>
              </p:nvSpPr>
              <p:spPr>
                <a:xfrm>
                  <a:off x="1571384" y="2240133"/>
                  <a:ext cx="1876814" cy="1876814"/>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grpSp>
          <p:grpSp>
            <p:nvGrpSpPr>
              <p:cNvPr id="65" name="Group 64">
                <a:extLst>
                  <a:ext uri="{FF2B5EF4-FFF2-40B4-BE49-F238E27FC236}">
                    <a16:creationId xmlns:a16="http://schemas.microsoft.com/office/drawing/2014/main" id="{476C2C92-24E4-822F-2E1F-653C48A5FA9F}"/>
                  </a:ext>
                </a:extLst>
              </p:cNvPr>
              <p:cNvGrpSpPr/>
              <p:nvPr/>
            </p:nvGrpSpPr>
            <p:grpSpPr>
              <a:xfrm>
                <a:off x="2724906" y="754077"/>
                <a:ext cx="316744" cy="300228"/>
                <a:chOff x="1585915" y="3902869"/>
                <a:chExt cx="776286" cy="735806"/>
              </a:xfrm>
              <a:solidFill>
                <a:schemeClr val="tx1">
                  <a:lumMod val="50000"/>
                  <a:lumOff val="50000"/>
                </a:schemeClr>
              </a:solidFill>
              <a:effectLst/>
            </p:grpSpPr>
            <p:sp>
              <p:nvSpPr>
                <p:cNvPr id="66" name="Freeform 110">
                  <a:extLst>
                    <a:ext uri="{FF2B5EF4-FFF2-40B4-BE49-F238E27FC236}">
                      <a16:creationId xmlns:a16="http://schemas.microsoft.com/office/drawing/2014/main" id="{A271D272-EFCD-B9C6-E58B-7A8AFC9FA17C}"/>
                    </a:ext>
                  </a:extLst>
                </p:cNvPr>
                <p:cNvSpPr/>
                <p:nvPr/>
              </p:nvSpPr>
              <p:spPr>
                <a:xfrm>
                  <a:off x="1609726" y="3902869"/>
                  <a:ext cx="752475" cy="473869"/>
                </a:xfrm>
                <a:custGeom>
                  <a:avLst/>
                  <a:gdLst>
                    <a:gd name="connsiteX0" fmla="*/ 350041 w 752475"/>
                    <a:gd name="connsiteY0" fmla="*/ 0 h 473869"/>
                    <a:gd name="connsiteX1" fmla="*/ 705979 w 752475"/>
                    <a:gd name="connsiteY1" fmla="*/ 274644 h 473869"/>
                    <a:gd name="connsiteX2" fmla="*/ 720827 w 752475"/>
                    <a:gd name="connsiteY2" fmla="*/ 366713 h 473869"/>
                    <a:gd name="connsiteX3" fmla="*/ 752475 w 752475"/>
                    <a:gd name="connsiteY3" fmla="*/ 366713 h 473869"/>
                    <a:gd name="connsiteX4" fmla="*/ 675085 w 752475"/>
                    <a:gd name="connsiteY4" fmla="*/ 473869 h 473869"/>
                    <a:gd name="connsiteX5" fmla="*/ 597694 w 752475"/>
                    <a:gd name="connsiteY5" fmla="*/ 366713 h 473869"/>
                    <a:gd name="connsiteX6" fmla="*/ 637090 w 752475"/>
                    <a:gd name="connsiteY6" fmla="*/ 366713 h 473869"/>
                    <a:gd name="connsiteX7" fmla="*/ 635161 w 752475"/>
                    <a:gd name="connsiteY7" fmla="*/ 338362 h 473869"/>
                    <a:gd name="connsiteX8" fmla="*/ 395286 w 752475"/>
                    <a:gd name="connsiteY8" fmla="*/ 88106 h 473869"/>
                    <a:gd name="connsiteX9" fmla="*/ 90486 w 752475"/>
                    <a:gd name="connsiteY9" fmla="*/ 269083 h 473869"/>
                    <a:gd name="connsiteX10" fmla="*/ 0 w 752475"/>
                    <a:gd name="connsiteY10" fmla="*/ 271462 h 473869"/>
                    <a:gd name="connsiteX11" fmla="*/ 350041 w 752475"/>
                    <a:gd name="connsiteY11" fmla="*/ 0 h 473869"/>
                    <a:gd name="connsiteX0" fmla="*/ 350041 w 752475"/>
                    <a:gd name="connsiteY0" fmla="*/ 0 h 473869"/>
                    <a:gd name="connsiteX1" fmla="*/ 705979 w 752475"/>
                    <a:gd name="connsiteY1" fmla="*/ 274644 h 473869"/>
                    <a:gd name="connsiteX2" fmla="*/ 720827 w 752475"/>
                    <a:gd name="connsiteY2" fmla="*/ 366713 h 473869"/>
                    <a:gd name="connsiteX3" fmla="*/ 752475 w 752475"/>
                    <a:gd name="connsiteY3" fmla="*/ 366713 h 473869"/>
                    <a:gd name="connsiteX4" fmla="*/ 675085 w 752475"/>
                    <a:gd name="connsiteY4" fmla="*/ 473869 h 473869"/>
                    <a:gd name="connsiteX5" fmla="*/ 597694 w 752475"/>
                    <a:gd name="connsiteY5" fmla="*/ 366713 h 473869"/>
                    <a:gd name="connsiteX6" fmla="*/ 637090 w 752475"/>
                    <a:gd name="connsiteY6" fmla="*/ 366713 h 473869"/>
                    <a:gd name="connsiteX7" fmla="*/ 635161 w 752475"/>
                    <a:gd name="connsiteY7" fmla="*/ 338362 h 473869"/>
                    <a:gd name="connsiteX8" fmla="*/ 395286 w 752475"/>
                    <a:gd name="connsiteY8" fmla="*/ 88106 h 473869"/>
                    <a:gd name="connsiteX9" fmla="*/ 90486 w 752475"/>
                    <a:gd name="connsiteY9" fmla="*/ 269083 h 473869"/>
                    <a:gd name="connsiteX10" fmla="*/ 0 w 752475"/>
                    <a:gd name="connsiteY10" fmla="*/ 271462 h 473869"/>
                    <a:gd name="connsiteX11" fmla="*/ 350041 w 752475"/>
                    <a:gd name="connsiteY11" fmla="*/ 0 h 473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52475" h="473869">
                      <a:moveTo>
                        <a:pt x="350041" y="0"/>
                      </a:moveTo>
                      <a:cubicBezTo>
                        <a:pt x="451542" y="793"/>
                        <a:pt x="644611" y="43930"/>
                        <a:pt x="705979" y="274644"/>
                      </a:cubicBezTo>
                      <a:lnTo>
                        <a:pt x="720827" y="366713"/>
                      </a:lnTo>
                      <a:lnTo>
                        <a:pt x="752475" y="366713"/>
                      </a:lnTo>
                      <a:lnTo>
                        <a:pt x="675085" y="473869"/>
                      </a:lnTo>
                      <a:lnTo>
                        <a:pt x="597694" y="366713"/>
                      </a:lnTo>
                      <a:lnTo>
                        <a:pt x="637090" y="366713"/>
                      </a:lnTo>
                      <a:lnTo>
                        <a:pt x="635161" y="338362"/>
                      </a:lnTo>
                      <a:cubicBezTo>
                        <a:pt x="625524" y="264320"/>
                        <a:pt x="578046" y="127993"/>
                        <a:pt x="395286" y="88106"/>
                      </a:cubicBezTo>
                      <a:cubicBezTo>
                        <a:pt x="168274" y="70644"/>
                        <a:pt x="107949" y="231777"/>
                        <a:pt x="90486" y="269083"/>
                      </a:cubicBezTo>
                      <a:lnTo>
                        <a:pt x="0" y="271462"/>
                      </a:lnTo>
                      <a:cubicBezTo>
                        <a:pt x="33338" y="178594"/>
                        <a:pt x="107153" y="14287"/>
                        <a:pt x="350041" y="0"/>
                      </a:cubicBezTo>
                      <a:close/>
                    </a:path>
                  </a:pathLst>
                </a:custGeom>
                <a:grp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67" name="Freeform 111">
                  <a:extLst>
                    <a:ext uri="{FF2B5EF4-FFF2-40B4-BE49-F238E27FC236}">
                      <a16:creationId xmlns:a16="http://schemas.microsoft.com/office/drawing/2014/main" id="{97E68852-52E2-4DC3-8854-F3DAA722FB4A}"/>
                    </a:ext>
                  </a:extLst>
                </p:cNvPr>
                <p:cNvSpPr/>
                <p:nvPr/>
              </p:nvSpPr>
              <p:spPr>
                <a:xfrm rot="10800000">
                  <a:off x="1585915" y="4283868"/>
                  <a:ext cx="681038" cy="354807"/>
                </a:xfrm>
                <a:custGeom>
                  <a:avLst/>
                  <a:gdLst>
                    <a:gd name="connsiteX0" fmla="*/ 350041 w 752475"/>
                    <a:gd name="connsiteY0" fmla="*/ 0 h 473869"/>
                    <a:gd name="connsiteX1" fmla="*/ 705979 w 752475"/>
                    <a:gd name="connsiteY1" fmla="*/ 274644 h 473869"/>
                    <a:gd name="connsiteX2" fmla="*/ 720827 w 752475"/>
                    <a:gd name="connsiteY2" fmla="*/ 366713 h 473869"/>
                    <a:gd name="connsiteX3" fmla="*/ 752475 w 752475"/>
                    <a:gd name="connsiteY3" fmla="*/ 366713 h 473869"/>
                    <a:gd name="connsiteX4" fmla="*/ 675085 w 752475"/>
                    <a:gd name="connsiteY4" fmla="*/ 473869 h 473869"/>
                    <a:gd name="connsiteX5" fmla="*/ 597694 w 752475"/>
                    <a:gd name="connsiteY5" fmla="*/ 366713 h 473869"/>
                    <a:gd name="connsiteX6" fmla="*/ 637090 w 752475"/>
                    <a:gd name="connsiteY6" fmla="*/ 366713 h 473869"/>
                    <a:gd name="connsiteX7" fmla="*/ 635161 w 752475"/>
                    <a:gd name="connsiteY7" fmla="*/ 338362 h 473869"/>
                    <a:gd name="connsiteX8" fmla="*/ 395286 w 752475"/>
                    <a:gd name="connsiteY8" fmla="*/ 88106 h 473869"/>
                    <a:gd name="connsiteX9" fmla="*/ 90486 w 752475"/>
                    <a:gd name="connsiteY9" fmla="*/ 269083 h 473869"/>
                    <a:gd name="connsiteX10" fmla="*/ 0 w 752475"/>
                    <a:gd name="connsiteY10" fmla="*/ 271462 h 473869"/>
                    <a:gd name="connsiteX11" fmla="*/ 350041 w 752475"/>
                    <a:gd name="connsiteY11" fmla="*/ 0 h 473869"/>
                    <a:gd name="connsiteX0" fmla="*/ 350041 w 752475"/>
                    <a:gd name="connsiteY0" fmla="*/ 0 h 473869"/>
                    <a:gd name="connsiteX1" fmla="*/ 705979 w 752475"/>
                    <a:gd name="connsiteY1" fmla="*/ 274644 h 473869"/>
                    <a:gd name="connsiteX2" fmla="*/ 720827 w 752475"/>
                    <a:gd name="connsiteY2" fmla="*/ 366713 h 473869"/>
                    <a:gd name="connsiteX3" fmla="*/ 752475 w 752475"/>
                    <a:gd name="connsiteY3" fmla="*/ 366713 h 473869"/>
                    <a:gd name="connsiteX4" fmla="*/ 675085 w 752475"/>
                    <a:gd name="connsiteY4" fmla="*/ 473869 h 473869"/>
                    <a:gd name="connsiteX5" fmla="*/ 597694 w 752475"/>
                    <a:gd name="connsiteY5" fmla="*/ 366713 h 473869"/>
                    <a:gd name="connsiteX6" fmla="*/ 637090 w 752475"/>
                    <a:gd name="connsiteY6" fmla="*/ 366713 h 473869"/>
                    <a:gd name="connsiteX7" fmla="*/ 635161 w 752475"/>
                    <a:gd name="connsiteY7" fmla="*/ 338362 h 473869"/>
                    <a:gd name="connsiteX8" fmla="*/ 402430 w 752475"/>
                    <a:gd name="connsiteY8" fmla="*/ 200025 h 473869"/>
                    <a:gd name="connsiteX9" fmla="*/ 90486 w 752475"/>
                    <a:gd name="connsiteY9" fmla="*/ 269083 h 473869"/>
                    <a:gd name="connsiteX10" fmla="*/ 0 w 752475"/>
                    <a:gd name="connsiteY10" fmla="*/ 271462 h 473869"/>
                    <a:gd name="connsiteX11" fmla="*/ 350041 w 752475"/>
                    <a:gd name="connsiteY11" fmla="*/ 0 h 473869"/>
                    <a:gd name="connsiteX0" fmla="*/ 373854 w 752475"/>
                    <a:gd name="connsiteY0" fmla="*/ 7669 h 367238"/>
                    <a:gd name="connsiteX1" fmla="*/ 705979 w 752475"/>
                    <a:gd name="connsiteY1" fmla="*/ 168013 h 367238"/>
                    <a:gd name="connsiteX2" fmla="*/ 720827 w 752475"/>
                    <a:gd name="connsiteY2" fmla="*/ 260082 h 367238"/>
                    <a:gd name="connsiteX3" fmla="*/ 752475 w 752475"/>
                    <a:gd name="connsiteY3" fmla="*/ 260082 h 367238"/>
                    <a:gd name="connsiteX4" fmla="*/ 675085 w 752475"/>
                    <a:gd name="connsiteY4" fmla="*/ 367238 h 367238"/>
                    <a:gd name="connsiteX5" fmla="*/ 597694 w 752475"/>
                    <a:gd name="connsiteY5" fmla="*/ 260082 h 367238"/>
                    <a:gd name="connsiteX6" fmla="*/ 637090 w 752475"/>
                    <a:gd name="connsiteY6" fmla="*/ 260082 h 367238"/>
                    <a:gd name="connsiteX7" fmla="*/ 635161 w 752475"/>
                    <a:gd name="connsiteY7" fmla="*/ 231731 h 367238"/>
                    <a:gd name="connsiteX8" fmla="*/ 402430 w 752475"/>
                    <a:gd name="connsiteY8" fmla="*/ 93394 h 367238"/>
                    <a:gd name="connsiteX9" fmla="*/ 90486 w 752475"/>
                    <a:gd name="connsiteY9" fmla="*/ 162452 h 367238"/>
                    <a:gd name="connsiteX10" fmla="*/ 0 w 752475"/>
                    <a:gd name="connsiteY10" fmla="*/ 164831 h 367238"/>
                    <a:gd name="connsiteX11" fmla="*/ 373854 w 752475"/>
                    <a:gd name="connsiteY11" fmla="*/ 7669 h 367238"/>
                    <a:gd name="connsiteX0" fmla="*/ 373854 w 752475"/>
                    <a:gd name="connsiteY0" fmla="*/ 7669 h 367238"/>
                    <a:gd name="connsiteX1" fmla="*/ 705979 w 752475"/>
                    <a:gd name="connsiteY1" fmla="*/ 168013 h 367238"/>
                    <a:gd name="connsiteX2" fmla="*/ 720827 w 752475"/>
                    <a:gd name="connsiteY2" fmla="*/ 260082 h 367238"/>
                    <a:gd name="connsiteX3" fmla="*/ 752475 w 752475"/>
                    <a:gd name="connsiteY3" fmla="*/ 260082 h 367238"/>
                    <a:gd name="connsiteX4" fmla="*/ 675085 w 752475"/>
                    <a:gd name="connsiteY4" fmla="*/ 367238 h 367238"/>
                    <a:gd name="connsiteX5" fmla="*/ 597694 w 752475"/>
                    <a:gd name="connsiteY5" fmla="*/ 260082 h 367238"/>
                    <a:gd name="connsiteX6" fmla="*/ 637090 w 752475"/>
                    <a:gd name="connsiteY6" fmla="*/ 260082 h 367238"/>
                    <a:gd name="connsiteX7" fmla="*/ 635161 w 752475"/>
                    <a:gd name="connsiteY7" fmla="*/ 231731 h 367238"/>
                    <a:gd name="connsiteX8" fmla="*/ 402430 w 752475"/>
                    <a:gd name="connsiteY8" fmla="*/ 93394 h 367238"/>
                    <a:gd name="connsiteX9" fmla="*/ 169068 w 752475"/>
                    <a:gd name="connsiteY9" fmla="*/ 176740 h 367238"/>
                    <a:gd name="connsiteX10" fmla="*/ 0 w 752475"/>
                    <a:gd name="connsiteY10" fmla="*/ 164831 h 367238"/>
                    <a:gd name="connsiteX11" fmla="*/ 373854 w 752475"/>
                    <a:gd name="connsiteY11" fmla="*/ 7669 h 367238"/>
                    <a:gd name="connsiteX0" fmla="*/ 292892 w 671513"/>
                    <a:gd name="connsiteY0" fmla="*/ 7669 h 367238"/>
                    <a:gd name="connsiteX1" fmla="*/ 625017 w 671513"/>
                    <a:gd name="connsiteY1" fmla="*/ 168013 h 367238"/>
                    <a:gd name="connsiteX2" fmla="*/ 639865 w 671513"/>
                    <a:gd name="connsiteY2" fmla="*/ 260082 h 367238"/>
                    <a:gd name="connsiteX3" fmla="*/ 671513 w 671513"/>
                    <a:gd name="connsiteY3" fmla="*/ 260082 h 367238"/>
                    <a:gd name="connsiteX4" fmla="*/ 594123 w 671513"/>
                    <a:gd name="connsiteY4" fmla="*/ 367238 h 367238"/>
                    <a:gd name="connsiteX5" fmla="*/ 516732 w 671513"/>
                    <a:gd name="connsiteY5" fmla="*/ 260082 h 367238"/>
                    <a:gd name="connsiteX6" fmla="*/ 556128 w 671513"/>
                    <a:gd name="connsiteY6" fmla="*/ 260082 h 367238"/>
                    <a:gd name="connsiteX7" fmla="*/ 554199 w 671513"/>
                    <a:gd name="connsiteY7" fmla="*/ 231731 h 367238"/>
                    <a:gd name="connsiteX8" fmla="*/ 321468 w 671513"/>
                    <a:gd name="connsiteY8" fmla="*/ 93394 h 367238"/>
                    <a:gd name="connsiteX9" fmla="*/ 88106 w 671513"/>
                    <a:gd name="connsiteY9" fmla="*/ 176740 h 367238"/>
                    <a:gd name="connsiteX10" fmla="*/ 0 w 671513"/>
                    <a:gd name="connsiteY10" fmla="*/ 171975 h 367238"/>
                    <a:gd name="connsiteX11" fmla="*/ 292892 w 671513"/>
                    <a:gd name="connsiteY11" fmla="*/ 7669 h 367238"/>
                    <a:gd name="connsiteX0" fmla="*/ 292892 w 671513"/>
                    <a:gd name="connsiteY0" fmla="*/ 7669 h 367238"/>
                    <a:gd name="connsiteX1" fmla="*/ 625017 w 671513"/>
                    <a:gd name="connsiteY1" fmla="*/ 168013 h 367238"/>
                    <a:gd name="connsiteX2" fmla="*/ 639865 w 671513"/>
                    <a:gd name="connsiteY2" fmla="*/ 260082 h 367238"/>
                    <a:gd name="connsiteX3" fmla="*/ 671513 w 671513"/>
                    <a:gd name="connsiteY3" fmla="*/ 260082 h 367238"/>
                    <a:gd name="connsiteX4" fmla="*/ 594123 w 671513"/>
                    <a:gd name="connsiteY4" fmla="*/ 367238 h 367238"/>
                    <a:gd name="connsiteX5" fmla="*/ 516732 w 671513"/>
                    <a:gd name="connsiteY5" fmla="*/ 260082 h 367238"/>
                    <a:gd name="connsiteX6" fmla="*/ 556128 w 671513"/>
                    <a:gd name="connsiteY6" fmla="*/ 260082 h 367238"/>
                    <a:gd name="connsiteX7" fmla="*/ 554199 w 671513"/>
                    <a:gd name="connsiteY7" fmla="*/ 231731 h 367238"/>
                    <a:gd name="connsiteX8" fmla="*/ 321468 w 671513"/>
                    <a:gd name="connsiteY8" fmla="*/ 93394 h 367238"/>
                    <a:gd name="connsiteX9" fmla="*/ 88106 w 671513"/>
                    <a:gd name="connsiteY9" fmla="*/ 176740 h 367238"/>
                    <a:gd name="connsiteX10" fmla="*/ 0 w 671513"/>
                    <a:gd name="connsiteY10" fmla="*/ 171975 h 367238"/>
                    <a:gd name="connsiteX11" fmla="*/ 292892 w 671513"/>
                    <a:gd name="connsiteY11" fmla="*/ 7669 h 367238"/>
                    <a:gd name="connsiteX0" fmla="*/ 292892 w 671513"/>
                    <a:gd name="connsiteY0" fmla="*/ 7669 h 367238"/>
                    <a:gd name="connsiteX1" fmla="*/ 625017 w 671513"/>
                    <a:gd name="connsiteY1" fmla="*/ 168013 h 367238"/>
                    <a:gd name="connsiteX2" fmla="*/ 639865 w 671513"/>
                    <a:gd name="connsiteY2" fmla="*/ 260082 h 367238"/>
                    <a:gd name="connsiteX3" fmla="*/ 671513 w 671513"/>
                    <a:gd name="connsiteY3" fmla="*/ 260082 h 367238"/>
                    <a:gd name="connsiteX4" fmla="*/ 594123 w 671513"/>
                    <a:gd name="connsiteY4" fmla="*/ 367238 h 367238"/>
                    <a:gd name="connsiteX5" fmla="*/ 516732 w 671513"/>
                    <a:gd name="connsiteY5" fmla="*/ 260082 h 367238"/>
                    <a:gd name="connsiteX6" fmla="*/ 556128 w 671513"/>
                    <a:gd name="connsiteY6" fmla="*/ 260082 h 367238"/>
                    <a:gd name="connsiteX7" fmla="*/ 554199 w 671513"/>
                    <a:gd name="connsiteY7" fmla="*/ 231731 h 367238"/>
                    <a:gd name="connsiteX8" fmla="*/ 321468 w 671513"/>
                    <a:gd name="connsiteY8" fmla="*/ 93394 h 367238"/>
                    <a:gd name="connsiteX9" fmla="*/ 88106 w 671513"/>
                    <a:gd name="connsiteY9" fmla="*/ 176740 h 367238"/>
                    <a:gd name="connsiteX10" fmla="*/ 0 w 671513"/>
                    <a:gd name="connsiteY10" fmla="*/ 171975 h 367238"/>
                    <a:gd name="connsiteX11" fmla="*/ 292892 w 671513"/>
                    <a:gd name="connsiteY11" fmla="*/ 7669 h 367238"/>
                    <a:gd name="connsiteX0" fmla="*/ 292892 w 671513"/>
                    <a:gd name="connsiteY0" fmla="*/ 0 h 359569"/>
                    <a:gd name="connsiteX1" fmla="*/ 625017 w 671513"/>
                    <a:gd name="connsiteY1" fmla="*/ 160344 h 359569"/>
                    <a:gd name="connsiteX2" fmla="*/ 639865 w 671513"/>
                    <a:gd name="connsiteY2" fmla="*/ 252413 h 359569"/>
                    <a:gd name="connsiteX3" fmla="*/ 671513 w 671513"/>
                    <a:gd name="connsiteY3" fmla="*/ 252413 h 359569"/>
                    <a:gd name="connsiteX4" fmla="*/ 594123 w 671513"/>
                    <a:gd name="connsiteY4" fmla="*/ 359569 h 359569"/>
                    <a:gd name="connsiteX5" fmla="*/ 516732 w 671513"/>
                    <a:gd name="connsiteY5" fmla="*/ 252413 h 359569"/>
                    <a:gd name="connsiteX6" fmla="*/ 556128 w 671513"/>
                    <a:gd name="connsiteY6" fmla="*/ 252413 h 359569"/>
                    <a:gd name="connsiteX7" fmla="*/ 554199 w 671513"/>
                    <a:gd name="connsiteY7" fmla="*/ 224062 h 359569"/>
                    <a:gd name="connsiteX8" fmla="*/ 321468 w 671513"/>
                    <a:gd name="connsiteY8" fmla="*/ 85725 h 359569"/>
                    <a:gd name="connsiteX9" fmla="*/ 88106 w 671513"/>
                    <a:gd name="connsiteY9" fmla="*/ 169071 h 359569"/>
                    <a:gd name="connsiteX10" fmla="*/ 0 w 671513"/>
                    <a:gd name="connsiteY10" fmla="*/ 164306 h 359569"/>
                    <a:gd name="connsiteX11" fmla="*/ 292892 w 671513"/>
                    <a:gd name="connsiteY11" fmla="*/ 0 h 359569"/>
                    <a:gd name="connsiteX0" fmla="*/ 292892 w 671513"/>
                    <a:gd name="connsiteY0" fmla="*/ 0 h 359569"/>
                    <a:gd name="connsiteX1" fmla="*/ 608348 w 671513"/>
                    <a:gd name="connsiteY1" fmla="*/ 179394 h 359569"/>
                    <a:gd name="connsiteX2" fmla="*/ 639865 w 671513"/>
                    <a:gd name="connsiteY2" fmla="*/ 252413 h 359569"/>
                    <a:gd name="connsiteX3" fmla="*/ 671513 w 671513"/>
                    <a:gd name="connsiteY3" fmla="*/ 252413 h 359569"/>
                    <a:gd name="connsiteX4" fmla="*/ 594123 w 671513"/>
                    <a:gd name="connsiteY4" fmla="*/ 359569 h 359569"/>
                    <a:gd name="connsiteX5" fmla="*/ 516732 w 671513"/>
                    <a:gd name="connsiteY5" fmla="*/ 252413 h 359569"/>
                    <a:gd name="connsiteX6" fmla="*/ 556128 w 671513"/>
                    <a:gd name="connsiteY6" fmla="*/ 252413 h 359569"/>
                    <a:gd name="connsiteX7" fmla="*/ 554199 w 671513"/>
                    <a:gd name="connsiteY7" fmla="*/ 224062 h 359569"/>
                    <a:gd name="connsiteX8" fmla="*/ 321468 w 671513"/>
                    <a:gd name="connsiteY8" fmla="*/ 85725 h 359569"/>
                    <a:gd name="connsiteX9" fmla="*/ 88106 w 671513"/>
                    <a:gd name="connsiteY9" fmla="*/ 169071 h 359569"/>
                    <a:gd name="connsiteX10" fmla="*/ 0 w 671513"/>
                    <a:gd name="connsiteY10" fmla="*/ 164306 h 359569"/>
                    <a:gd name="connsiteX11" fmla="*/ 292892 w 671513"/>
                    <a:gd name="connsiteY11" fmla="*/ 0 h 359569"/>
                    <a:gd name="connsiteX0" fmla="*/ 292892 w 671513"/>
                    <a:gd name="connsiteY0" fmla="*/ 0 h 359569"/>
                    <a:gd name="connsiteX1" fmla="*/ 608348 w 671513"/>
                    <a:gd name="connsiteY1" fmla="*/ 179394 h 359569"/>
                    <a:gd name="connsiteX2" fmla="*/ 639865 w 671513"/>
                    <a:gd name="connsiteY2" fmla="*/ 252413 h 359569"/>
                    <a:gd name="connsiteX3" fmla="*/ 671513 w 671513"/>
                    <a:gd name="connsiteY3" fmla="*/ 252413 h 359569"/>
                    <a:gd name="connsiteX4" fmla="*/ 594123 w 671513"/>
                    <a:gd name="connsiteY4" fmla="*/ 359569 h 359569"/>
                    <a:gd name="connsiteX5" fmla="*/ 516732 w 671513"/>
                    <a:gd name="connsiteY5" fmla="*/ 252413 h 359569"/>
                    <a:gd name="connsiteX6" fmla="*/ 556128 w 671513"/>
                    <a:gd name="connsiteY6" fmla="*/ 252413 h 359569"/>
                    <a:gd name="connsiteX7" fmla="*/ 554199 w 671513"/>
                    <a:gd name="connsiteY7" fmla="*/ 224062 h 359569"/>
                    <a:gd name="connsiteX8" fmla="*/ 321468 w 671513"/>
                    <a:gd name="connsiteY8" fmla="*/ 85725 h 359569"/>
                    <a:gd name="connsiteX9" fmla="*/ 88106 w 671513"/>
                    <a:gd name="connsiteY9" fmla="*/ 169071 h 359569"/>
                    <a:gd name="connsiteX10" fmla="*/ 0 w 671513"/>
                    <a:gd name="connsiteY10" fmla="*/ 164306 h 359569"/>
                    <a:gd name="connsiteX11" fmla="*/ 292892 w 671513"/>
                    <a:gd name="connsiteY11" fmla="*/ 0 h 359569"/>
                    <a:gd name="connsiteX0" fmla="*/ 292892 w 671513"/>
                    <a:gd name="connsiteY0" fmla="*/ 0 h 359569"/>
                    <a:gd name="connsiteX1" fmla="*/ 608348 w 671513"/>
                    <a:gd name="connsiteY1" fmla="*/ 179394 h 359569"/>
                    <a:gd name="connsiteX2" fmla="*/ 639865 w 671513"/>
                    <a:gd name="connsiteY2" fmla="*/ 252413 h 359569"/>
                    <a:gd name="connsiteX3" fmla="*/ 671513 w 671513"/>
                    <a:gd name="connsiteY3" fmla="*/ 252413 h 359569"/>
                    <a:gd name="connsiteX4" fmla="*/ 594123 w 671513"/>
                    <a:gd name="connsiteY4" fmla="*/ 359569 h 359569"/>
                    <a:gd name="connsiteX5" fmla="*/ 516732 w 671513"/>
                    <a:gd name="connsiteY5" fmla="*/ 252413 h 359569"/>
                    <a:gd name="connsiteX6" fmla="*/ 556128 w 671513"/>
                    <a:gd name="connsiteY6" fmla="*/ 252413 h 359569"/>
                    <a:gd name="connsiteX7" fmla="*/ 321468 w 671513"/>
                    <a:gd name="connsiteY7" fmla="*/ 85725 h 359569"/>
                    <a:gd name="connsiteX8" fmla="*/ 88106 w 671513"/>
                    <a:gd name="connsiteY8" fmla="*/ 169071 h 359569"/>
                    <a:gd name="connsiteX9" fmla="*/ 0 w 671513"/>
                    <a:gd name="connsiteY9" fmla="*/ 164306 h 359569"/>
                    <a:gd name="connsiteX10" fmla="*/ 292892 w 671513"/>
                    <a:gd name="connsiteY10" fmla="*/ 0 h 359569"/>
                    <a:gd name="connsiteX0" fmla="*/ 292892 w 671513"/>
                    <a:gd name="connsiteY0" fmla="*/ 0 h 359569"/>
                    <a:gd name="connsiteX1" fmla="*/ 608348 w 671513"/>
                    <a:gd name="connsiteY1" fmla="*/ 179394 h 359569"/>
                    <a:gd name="connsiteX2" fmla="*/ 639865 w 671513"/>
                    <a:gd name="connsiteY2" fmla="*/ 252413 h 359569"/>
                    <a:gd name="connsiteX3" fmla="*/ 671513 w 671513"/>
                    <a:gd name="connsiteY3" fmla="*/ 252413 h 359569"/>
                    <a:gd name="connsiteX4" fmla="*/ 594123 w 671513"/>
                    <a:gd name="connsiteY4" fmla="*/ 359569 h 359569"/>
                    <a:gd name="connsiteX5" fmla="*/ 516732 w 671513"/>
                    <a:gd name="connsiteY5" fmla="*/ 252413 h 359569"/>
                    <a:gd name="connsiteX6" fmla="*/ 556128 w 671513"/>
                    <a:gd name="connsiteY6" fmla="*/ 252413 h 359569"/>
                    <a:gd name="connsiteX7" fmla="*/ 321468 w 671513"/>
                    <a:gd name="connsiteY7" fmla="*/ 85725 h 359569"/>
                    <a:gd name="connsiteX8" fmla="*/ 88106 w 671513"/>
                    <a:gd name="connsiteY8" fmla="*/ 169071 h 359569"/>
                    <a:gd name="connsiteX9" fmla="*/ 0 w 671513"/>
                    <a:gd name="connsiteY9" fmla="*/ 164306 h 359569"/>
                    <a:gd name="connsiteX10" fmla="*/ 292892 w 671513"/>
                    <a:gd name="connsiteY10" fmla="*/ 0 h 359569"/>
                    <a:gd name="connsiteX0" fmla="*/ 292892 w 671513"/>
                    <a:gd name="connsiteY0" fmla="*/ 0 h 359569"/>
                    <a:gd name="connsiteX1" fmla="*/ 608348 w 671513"/>
                    <a:gd name="connsiteY1" fmla="*/ 179394 h 359569"/>
                    <a:gd name="connsiteX2" fmla="*/ 639865 w 671513"/>
                    <a:gd name="connsiteY2" fmla="*/ 252413 h 359569"/>
                    <a:gd name="connsiteX3" fmla="*/ 671513 w 671513"/>
                    <a:gd name="connsiteY3" fmla="*/ 252413 h 359569"/>
                    <a:gd name="connsiteX4" fmla="*/ 594123 w 671513"/>
                    <a:gd name="connsiteY4" fmla="*/ 359569 h 359569"/>
                    <a:gd name="connsiteX5" fmla="*/ 516732 w 671513"/>
                    <a:gd name="connsiteY5" fmla="*/ 252413 h 359569"/>
                    <a:gd name="connsiteX6" fmla="*/ 556128 w 671513"/>
                    <a:gd name="connsiteY6" fmla="*/ 252413 h 359569"/>
                    <a:gd name="connsiteX7" fmla="*/ 321468 w 671513"/>
                    <a:gd name="connsiteY7" fmla="*/ 85725 h 359569"/>
                    <a:gd name="connsiteX8" fmla="*/ 88106 w 671513"/>
                    <a:gd name="connsiteY8" fmla="*/ 169071 h 359569"/>
                    <a:gd name="connsiteX9" fmla="*/ 0 w 671513"/>
                    <a:gd name="connsiteY9" fmla="*/ 164306 h 359569"/>
                    <a:gd name="connsiteX10" fmla="*/ 292892 w 671513"/>
                    <a:gd name="connsiteY10" fmla="*/ 0 h 359569"/>
                    <a:gd name="connsiteX0" fmla="*/ 292892 w 671513"/>
                    <a:gd name="connsiteY0" fmla="*/ 0 h 359569"/>
                    <a:gd name="connsiteX1" fmla="*/ 608348 w 671513"/>
                    <a:gd name="connsiteY1" fmla="*/ 179394 h 359569"/>
                    <a:gd name="connsiteX2" fmla="*/ 639865 w 671513"/>
                    <a:gd name="connsiteY2" fmla="*/ 252413 h 359569"/>
                    <a:gd name="connsiteX3" fmla="*/ 671513 w 671513"/>
                    <a:gd name="connsiteY3" fmla="*/ 252413 h 359569"/>
                    <a:gd name="connsiteX4" fmla="*/ 594123 w 671513"/>
                    <a:gd name="connsiteY4" fmla="*/ 359569 h 359569"/>
                    <a:gd name="connsiteX5" fmla="*/ 516732 w 671513"/>
                    <a:gd name="connsiteY5" fmla="*/ 252413 h 359569"/>
                    <a:gd name="connsiteX6" fmla="*/ 556128 w 671513"/>
                    <a:gd name="connsiteY6" fmla="*/ 252413 h 359569"/>
                    <a:gd name="connsiteX7" fmla="*/ 321468 w 671513"/>
                    <a:gd name="connsiteY7" fmla="*/ 85725 h 359569"/>
                    <a:gd name="connsiteX8" fmla="*/ 88106 w 671513"/>
                    <a:gd name="connsiteY8" fmla="*/ 169071 h 359569"/>
                    <a:gd name="connsiteX9" fmla="*/ 0 w 671513"/>
                    <a:gd name="connsiteY9" fmla="*/ 164306 h 359569"/>
                    <a:gd name="connsiteX10" fmla="*/ 292892 w 671513"/>
                    <a:gd name="connsiteY10" fmla="*/ 0 h 359569"/>
                    <a:gd name="connsiteX0" fmla="*/ 292892 w 671513"/>
                    <a:gd name="connsiteY0" fmla="*/ 0 h 359569"/>
                    <a:gd name="connsiteX1" fmla="*/ 608348 w 671513"/>
                    <a:gd name="connsiteY1" fmla="*/ 179394 h 359569"/>
                    <a:gd name="connsiteX2" fmla="*/ 639865 w 671513"/>
                    <a:gd name="connsiteY2" fmla="*/ 252413 h 359569"/>
                    <a:gd name="connsiteX3" fmla="*/ 671513 w 671513"/>
                    <a:gd name="connsiteY3" fmla="*/ 252413 h 359569"/>
                    <a:gd name="connsiteX4" fmla="*/ 594123 w 671513"/>
                    <a:gd name="connsiteY4" fmla="*/ 359569 h 359569"/>
                    <a:gd name="connsiteX5" fmla="*/ 516732 w 671513"/>
                    <a:gd name="connsiteY5" fmla="*/ 252413 h 359569"/>
                    <a:gd name="connsiteX6" fmla="*/ 556128 w 671513"/>
                    <a:gd name="connsiteY6" fmla="*/ 252413 h 359569"/>
                    <a:gd name="connsiteX7" fmla="*/ 321468 w 671513"/>
                    <a:gd name="connsiteY7" fmla="*/ 85725 h 359569"/>
                    <a:gd name="connsiteX8" fmla="*/ 88106 w 671513"/>
                    <a:gd name="connsiteY8" fmla="*/ 169071 h 359569"/>
                    <a:gd name="connsiteX9" fmla="*/ 0 w 671513"/>
                    <a:gd name="connsiteY9" fmla="*/ 164306 h 359569"/>
                    <a:gd name="connsiteX10" fmla="*/ 292892 w 671513"/>
                    <a:gd name="connsiteY10" fmla="*/ 0 h 359569"/>
                    <a:gd name="connsiteX0" fmla="*/ 292892 w 671513"/>
                    <a:gd name="connsiteY0" fmla="*/ 0 h 359569"/>
                    <a:gd name="connsiteX1" fmla="*/ 608348 w 671513"/>
                    <a:gd name="connsiteY1" fmla="*/ 179394 h 359569"/>
                    <a:gd name="connsiteX2" fmla="*/ 639865 w 671513"/>
                    <a:gd name="connsiteY2" fmla="*/ 252413 h 359569"/>
                    <a:gd name="connsiteX3" fmla="*/ 671513 w 671513"/>
                    <a:gd name="connsiteY3" fmla="*/ 252413 h 359569"/>
                    <a:gd name="connsiteX4" fmla="*/ 594123 w 671513"/>
                    <a:gd name="connsiteY4" fmla="*/ 359569 h 359569"/>
                    <a:gd name="connsiteX5" fmla="*/ 516732 w 671513"/>
                    <a:gd name="connsiteY5" fmla="*/ 252413 h 359569"/>
                    <a:gd name="connsiteX6" fmla="*/ 556128 w 671513"/>
                    <a:gd name="connsiteY6" fmla="*/ 252413 h 359569"/>
                    <a:gd name="connsiteX7" fmla="*/ 321468 w 671513"/>
                    <a:gd name="connsiteY7" fmla="*/ 85725 h 359569"/>
                    <a:gd name="connsiteX8" fmla="*/ 88106 w 671513"/>
                    <a:gd name="connsiteY8" fmla="*/ 169071 h 359569"/>
                    <a:gd name="connsiteX9" fmla="*/ 0 w 671513"/>
                    <a:gd name="connsiteY9" fmla="*/ 164306 h 359569"/>
                    <a:gd name="connsiteX10" fmla="*/ 292892 w 671513"/>
                    <a:gd name="connsiteY10" fmla="*/ 0 h 359569"/>
                    <a:gd name="connsiteX0" fmla="*/ 302417 w 681038"/>
                    <a:gd name="connsiteY0" fmla="*/ 0 h 359569"/>
                    <a:gd name="connsiteX1" fmla="*/ 617873 w 681038"/>
                    <a:gd name="connsiteY1" fmla="*/ 179394 h 359569"/>
                    <a:gd name="connsiteX2" fmla="*/ 649390 w 681038"/>
                    <a:gd name="connsiteY2" fmla="*/ 252413 h 359569"/>
                    <a:gd name="connsiteX3" fmla="*/ 681038 w 681038"/>
                    <a:gd name="connsiteY3" fmla="*/ 252413 h 359569"/>
                    <a:gd name="connsiteX4" fmla="*/ 603648 w 681038"/>
                    <a:gd name="connsiteY4" fmla="*/ 359569 h 359569"/>
                    <a:gd name="connsiteX5" fmla="*/ 526257 w 681038"/>
                    <a:gd name="connsiteY5" fmla="*/ 252413 h 359569"/>
                    <a:gd name="connsiteX6" fmla="*/ 565653 w 681038"/>
                    <a:gd name="connsiteY6" fmla="*/ 252413 h 359569"/>
                    <a:gd name="connsiteX7" fmla="*/ 330993 w 681038"/>
                    <a:gd name="connsiteY7" fmla="*/ 85725 h 359569"/>
                    <a:gd name="connsiteX8" fmla="*/ 97631 w 681038"/>
                    <a:gd name="connsiteY8" fmla="*/ 169071 h 359569"/>
                    <a:gd name="connsiteX9" fmla="*/ 0 w 681038"/>
                    <a:gd name="connsiteY9" fmla="*/ 164306 h 359569"/>
                    <a:gd name="connsiteX10" fmla="*/ 302417 w 681038"/>
                    <a:gd name="connsiteY10" fmla="*/ 0 h 359569"/>
                    <a:gd name="connsiteX0" fmla="*/ 302658 w 681279"/>
                    <a:gd name="connsiteY0" fmla="*/ 0 h 359569"/>
                    <a:gd name="connsiteX1" fmla="*/ 618114 w 681279"/>
                    <a:gd name="connsiteY1" fmla="*/ 179394 h 359569"/>
                    <a:gd name="connsiteX2" fmla="*/ 649631 w 681279"/>
                    <a:gd name="connsiteY2" fmla="*/ 252413 h 359569"/>
                    <a:gd name="connsiteX3" fmla="*/ 681279 w 681279"/>
                    <a:gd name="connsiteY3" fmla="*/ 252413 h 359569"/>
                    <a:gd name="connsiteX4" fmla="*/ 603889 w 681279"/>
                    <a:gd name="connsiteY4" fmla="*/ 359569 h 359569"/>
                    <a:gd name="connsiteX5" fmla="*/ 526498 w 681279"/>
                    <a:gd name="connsiteY5" fmla="*/ 252413 h 359569"/>
                    <a:gd name="connsiteX6" fmla="*/ 565894 w 681279"/>
                    <a:gd name="connsiteY6" fmla="*/ 252413 h 359569"/>
                    <a:gd name="connsiteX7" fmla="*/ 331234 w 681279"/>
                    <a:gd name="connsiteY7" fmla="*/ 85725 h 359569"/>
                    <a:gd name="connsiteX8" fmla="*/ 97872 w 681279"/>
                    <a:gd name="connsiteY8" fmla="*/ 169071 h 359569"/>
                    <a:gd name="connsiteX9" fmla="*/ 241 w 681279"/>
                    <a:gd name="connsiteY9" fmla="*/ 164306 h 359569"/>
                    <a:gd name="connsiteX10" fmla="*/ 302658 w 681279"/>
                    <a:gd name="connsiteY10" fmla="*/ 0 h 359569"/>
                    <a:gd name="connsiteX0" fmla="*/ 302417 w 681038"/>
                    <a:gd name="connsiteY0" fmla="*/ 0 h 359569"/>
                    <a:gd name="connsiteX1" fmla="*/ 617873 w 681038"/>
                    <a:gd name="connsiteY1" fmla="*/ 179394 h 359569"/>
                    <a:gd name="connsiteX2" fmla="*/ 649390 w 681038"/>
                    <a:gd name="connsiteY2" fmla="*/ 252413 h 359569"/>
                    <a:gd name="connsiteX3" fmla="*/ 681038 w 681038"/>
                    <a:gd name="connsiteY3" fmla="*/ 252413 h 359569"/>
                    <a:gd name="connsiteX4" fmla="*/ 603648 w 681038"/>
                    <a:gd name="connsiteY4" fmla="*/ 359569 h 359569"/>
                    <a:gd name="connsiteX5" fmla="*/ 526257 w 681038"/>
                    <a:gd name="connsiteY5" fmla="*/ 252413 h 359569"/>
                    <a:gd name="connsiteX6" fmla="*/ 565653 w 681038"/>
                    <a:gd name="connsiteY6" fmla="*/ 252413 h 359569"/>
                    <a:gd name="connsiteX7" fmla="*/ 330993 w 681038"/>
                    <a:gd name="connsiteY7" fmla="*/ 85725 h 359569"/>
                    <a:gd name="connsiteX8" fmla="*/ 97631 w 681038"/>
                    <a:gd name="connsiteY8" fmla="*/ 169071 h 359569"/>
                    <a:gd name="connsiteX9" fmla="*/ 0 w 681038"/>
                    <a:gd name="connsiteY9" fmla="*/ 164306 h 359569"/>
                    <a:gd name="connsiteX10" fmla="*/ 302417 w 681038"/>
                    <a:gd name="connsiteY10" fmla="*/ 0 h 359569"/>
                    <a:gd name="connsiteX0" fmla="*/ 302417 w 681038"/>
                    <a:gd name="connsiteY0" fmla="*/ 0 h 378619"/>
                    <a:gd name="connsiteX1" fmla="*/ 617873 w 681038"/>
                    <a:gd name="connsiteY1" fmla="*/ 198444 h 378619"/>
                    <a:gd name="connsiteX2" fmla="*/ 649390 w 681038"/>
                    <a:gd name="connsiteY2" fmla="*/ 271463 h 378619"/>
                    <a:gd name="connsiteX3" fmla="*/ 681038 w 681038"/>
                    <a:gd name="connsiteY3" fmla="*/ 271463 h 378619"/>
                    <a:gd name="connsiteX4" fmla="*/ 603648 w 681038"/>
                    <a:gd name="connsiteY4" fmla="*/ 378619 h 378619"/>
                    <a:gd name="connsiteX5" fmla="*/ 526257 w 681038"/>
                    <a:gd name="connsiteY5" fmla="*/ 271463 h 378619"/>
                    <a:gd name="connsiteX6" fmla="*/ 565653 w 681038"/>
                    <a:gd name="connsiteY6" fmla="*/ 271463 h 378619"/>
                    <a:gd name="connsiteX7" fmla="*/ 330993 w 681038"/>
                    <a:gd name="connsiteY7" fmla="*/ 104775 h 378619"/>
                    <a:gd name="connsiteX8" fmla="*/ 97631 w 681038"/>
                    <a:gd name="connsiteY8" fmla="*/ 188121 h 378619"/>
                    <a:gd name="connsiteX9" fmla="*/ 0 w 681038"/>
                    <a:gd name="connsiteY9" fmla="*/ 183356 h 378619"/>
                    <a:gd name="connsiteX10" fmla="*/ 302417 w 681038"/>
                    <a:gd name="connsiteY10" fmla="*/ 0 h 378619"/>
                    <a:gd name="connsiteX0" fmla="*/ 311942 w 681038"/>
                    <a:gd name="connsiteY0" fmla="*/ 0 h 359569"/>
                    <a:gd name="connsiteX1" fmla="*/ 617873 w 681038"/>
                    <a:gd name="connsiteY1" fmla="*/ 179394 h 359569"/>
                    <a:gd name="connsiteX2" fmla="*/ 649390 w 681038"/>
                    <a:gd name="connsiteY2" fmla="*/ 252413 h 359569"/>
                    <a:gd name="connsiteX3" fmla="*/ 681038 w 681038"/>
                    <a:gd name="connsiteY3" fmla="*/ 252413 h 359569"/>
                    <a:gd name="connsiteX4" fmla="*/ 603648 w 681038"/>
                    <a:gd name="connsiteY4" fmla="*/ 359569 h 359569"/>
                    <a:gd name="connsiteX5" fmla="*/ 526257 w 681038"/>
                    <a:gd name="connsiteY5" fmla="*/ 252413 h 359569"/>
                    <a:gd name="connsiteX6" fmla="*/ 565653 w 681038"/>
                    <a:gd name="connsiteY6" fmla="*/ 252413 h 359569"/>
                    <a:gd name="connsiteX7" fmla="*/ 330993 w 681038"/>
                    <a:gd name="connsiteY7" fmla="*/ 85725 h 359569"/>
                    <a:gd name="connsiteX8" fmla="*/ 97631 w 681038"/>
                    <a:gd name="connsiteY8" fmla="*/ 169071 h 359569"/>
                    <a:gd name="connsiteX9" fmla="*/ 0 w 681038"/>
                    <a:gd name="connsiteY9" fmla="*/ 164306 h 359569"/>
                    <a:gd name="connsiteX10" fmla="*/ 311942 w 681038"/>
                    <a:gd name="connsiteY10" fmla="*/ 0 h 359569"/>
                    <a:gd name="connsiteX0" fmla="*/ 311942 w 681038"/>
                    <a:gd name="connsiteY0" fmla="*/ 0 h 359569"/>
                    <a:gd name="connsiteX1" fmla="*/ 617873 w 681038"/>
                    <a:gd name="connsiteY1" fmla="*/ 179394 h 359569"/>
                    <a:gd name="connsiteX2" fmla="*/ 649390 w 681038"/>
                    <a:gd name="connsiteY2" fmla="*/ 252413 h 359569"/>
                    <a:gd name="connsiteX3" fmla="*/ 681038 w 681038"/>
                    <a:gd name="connsiteY3" fmla="*/ 252413 h 359569"/>
                    <a:gd name="connsiteX4" fmla="*/ 603648 w 681038"/>
                    <a:gd name="connsiteY4" fmla="*/ 359569 h 359569"/>
                    <a:gd name="connsiteX5" fmla="*/ 526257 w 681038"/>
                    <a:gd name="connsiteY5" fmla="*/ 252413 h 359569"/>
                    <a:gd name="connsiteX6" fmla="*/ 565653 w 681038"/>
                    <a:gd name="connsiteY6" fmla="*/ 252413 h 359569"/>
                    <a:gd name="connsiteX7" fmla="*/ 330993 w 681038"/>
                    <a:gd name="connsiteY7" fmla="*/ 85725 h 359569"/>
                    <a:gd name="connsiteX8" fmla="*/ 97631 w 681038"/>
                    <a:gd name="connsiteY8" fmla="*/ 169071 h 359569"/>
                    <a:gd name="connsiteX9" fmla="*/ 0 w 681038"/>
                    <a:gd name="connsiteY9" fmla="*/ 164306 h 359569"/>
                    <a:gd name="connsiteX10" fmla="*/ 311942 w 681038"/>
                    <a:gd name="connsiteY10" fmla="*/ 0 h 359569"/>
                    <a:gd name="connsiteX0" fmla="*/ 311942 w 681038"/>
                    <a:gd name="connsiteY0" fmla="*/ 0 h 359569"/>
                    <a:gd name="connsiteX1" fmla="*/ 617873 w 681038"/>
                    <a:gd name="connsiteY1" fmla="*/ 179394 h 359569"/>
                    <a:gd name="connsiteX2" fmla="*/ 649390 w 681038"/>
                    <a:gd name="connsiteY2" fmla="*/ 252413 h 359569"/>
                    <a:gd name="connsiteX3" fmla="*/ 681038 w 681038"/>
                    <a:gd name="connsiteY3" fmla="*/ 252413 h 359569"/>
                    <a:gd name="connsiteX4" fmla="*/ 603648 w 681038"/>
                    <a:gd name="connsiteY4" fmla="*/ 359569 h 359569"/>
                    <a:gd name="connsiteX5" fmla="*/ 526257 w 681038"/>
                    <a:gd name="connsiteY5" fmla="*/ 252413 h 359569"/>
                    <a:gd name="connsiteX6" fmla="*/ 565653 w 681038"/>
                    <a:gd name="connsiteY6" fmla="*/ 252413 h 359569"/>
                    <a:gd name="connsiteX7" fmla="*/ 330993 w 681038"/>
                    <a:gd name="connsiteY7" fmla="*/ 85725 h 359569"/>
                    <a:gd name="connsiteX8" fmla="*/ 97631 w 681038"/>
                    <a:gd name="connsiteY8" fmla="*/ 169071 h 359569"/>
                    <a:gd name="connsiteX9" fmla="*/ 0 w 681038"/>
                    <a:gd name="connsiteY9" fmla="*/ 164306 h 359569"/>
                    <a:gd name="connsiteX10" fmla="*/ 311942 w 681038"/>
                    <a:gd name="connsiteY10" fmla="*/ 0 h 359569"/>
                    <a:gd name="connsiteX0" fmla="*/ 314323 w 683419"/>
                    <a:gd name="connsiteY0" fmla="*/ 0 h 359569"/>
                    <a:gd name="connsiteX1" fmla="*/ 620254 w 683419"/>
                    <a:gd name="connsiteY1" fmla="*/ 179394 h 359569"/>
                    <a:gd name="connsiteX2" fmla="*/ 651771 w 683419"/>
                    <a:gd name="connsiteY2" fmla="*/ 252413 h 359569"/>
                    <a:gd name="connsiteX3" fmla="*/ 683419 w 683419"/>
                    <a:gd name="connsiteY3" fmla="*/ 252413 h 359569"/>
                    <a:gd name="connsiteX4" fmla="*/ 606029 w 683419"/>
                    <a:gd name="connsiteY4" fmla="*/ 359569 h 359569"/>
                    <a:gd name="connsiteX5" fmla="*/ 528638 w 683419"/>
                    <a:gd name="connsiteY5" fmla="*/ 252413 h 359569"/>
                    <a:gd name="connsiteX6" fmla="*/ 568034 w 683419"/>
                    <a:gd name="connsiteY6" fmla="*/ 252413 h 359569"/>
                    <a:gd name="connsiteX7" fmla="*/ 333374 w 683419"/>
                    <a:gd name="connsiteY7" fmla="*/ 85725 h 359569"/>
                    <a:gd name="connsiteX8" fmla="*/ 100012 w 683419"/>
                    <a:gd name="connsiteY8" fmla="*/ 169071 h 359569"/>
                    <a:gd name="connsiteX9" fmla="*/ 0 w 683419"/>
                    <a:gd name="connsiteY9" fmla="*/ 171449 h 359569"/>
                    <a:gd name="connsiteX10" fmla="*/ 314323 w 683419"/>
                    <a:gd name="connsiteY10" fmla="*/ 0 h 359569"/>
                    <a:gd name="connsiteX0" fmla="*/ 314323 w 683419"/>
                    <a:gd name="connsiteY0" fmla="*/ 0 h 359569"/>
                    <a:gd name="connsiteX1" fmla="*/ 620254 w 683419"/>
                    <a:gd name="connsiteY1" fmla="*/ 179394 h 359569"/>
                    <a:gd name="connsiteX2" fmla="*/ 651771 w 683419"/>
                    <a:gd name="connsiteY2" fmla="*/ 252413 h 359569"/>
                    <a:gd name="connsiteX3" fmla="*/ 683419 w 683419"/>
                    <a:gd name="connsiteY3" fmla="*/ 252413 h 359569"/>
                    <a:gd name="connsiteX4" fmla="*/ 606029 w 683419"/>
                    <a:gd name="connsiteY4" fmla="*/ 359569 h 359569"/>
                    <a:gd name="connsiteX5" fmla="*/ 528638 w 683419"/>
                    <a:gd name="connsiteY5" fmla="*/ 252413 h 359569"/>
                    <a:gd name="connsiteX6" fmla="*/ 568034 w 683419"/>
                    <a:gd name="connsiteY6" fmla="*/ 252413 h 359569"/>
                    <a:gd name="connsiteX7" fmla="*/ 333374 w 683419"/>
                    <a:gd name="connsiteY7" fmla="*/ 85725 h 359569"/>
                    <a:gd name="connsiteX8" fmla="*/ 102394 w 683419"/>
                    <a:gd name="connsiteY8" fmla="*/ 171452 h 359569"/>
                    <a:gd name="connsiteX9" fmla="*/ 0 w 683419"/>
                    <a:gd name="connsiteY9" fmla="*/ 171449 h 359569"/>
                    <a:gd name="connsiteX10" fmla="*/ 314323 w 683419"/>
                    <a:gd name="connsiteY10" fmla="*/ 0 h 359569"/>
                    <a:gd name="connsiteX0" fmla="*/ 314323 w 683419"/>
                    <a:gd name="connsiteY0" fmla="*/ 0 h 359569"/>
                    <a:gd name="connsiteX1" fmla="*/ 620254 w 683419"/>
                    <a:gd name="connsiteY1" fmla="*/ 179394 h 359569"/>
                    <a:gd name="connsiteX2" fmla="*/ 651771 w 683419"/>
                    <a:gd name="connsiteY2" fmla="*/ 252413 h 359569"/>
                    <a:gd name="connsiteX3" fmla="*/ 683419 w 683419"/>
                    <a:gd name="connsiteY3" fmla="*/ 252413 h 359569"/>
                    <a:gd name="connsiteX4" fmla="*/ 606029 w 683419"/>
                    <a:gd name="connsiteY4" fmla="*/ 359569 h 359569"/>
                    <a:gd name="connsiteX5" fmla="*/ 528638 w 683419"/>
                    <a:gd name="connsiteY5" fmla="*/ 252413 h 359569"/>
                    <a:gd name="connsiteX6" fmla="*/ 568034 w 683419"/>
                    <a:gd name="connsiteY6" fmla="*/ 252413 h 359569"/>
                    <a:gd name="connsiteX7" fmla="*/ 333374 w 683419"/>
                    <a:gd name="connsiteY7" fmla="*/ 85725 h 359569"/>
                    <a:gd name="connsiteX8" fmla="*/ 102394 w 683419"/>
                    <a:gd name="connsiteY8" fmla="*/ 171452 h 359569"/>
                    <a:gd name="connsiteX9" fmla="*/ 0 w 683419"/>
                    <a:gd name="connsiteY9" fmla="*/ 171449 h 359569"/>
                    <a:gd name="connsiteX10" fmla="*/ 314323 w 683419"/>
                    <a:gd name="connsiteY10" fmla="*/ 0 h 359569"/>
                    <a:gd name="connsiteX0" fmla="*/ 314323 w 683419"/>
                    <a:gd name="connsiteY0" fmla="*/ 0 h 359569"/>
                    <a:gd name="connsiteX1" fmla="*/ 620254 w 683419"/>
                    <a:gd name="connsiteY1" fmla="*/ 179394 h 359569"/>
                    <a:gd name="connsiteX2" fmla="*/ 651771 w 683419"/>
                    <a:gd name="connsiteY2" fmla="*/ 252413 h 359569"/>
                    <a:gd name="connsiteX3" fmla="*/ 683419 w 683419"/>
                    <a:gd name="connsiteY3" fmla="*/ 252413 h 359569"/>
                    <a:gd name="connsiteX4" fmla="*/ 606029 w 683419"/>
                    <a:gd name="connsiteY4" fmla="*/ 359569 h 359569"/>
                    <a:gd name="connsiteX5" fmla="*/ 528638 w 683419"/>
                    <a:gd name="connsiteY5" fmla="*/ 252413 h 359569"/>
                    <a:gd name="connsiteX6" fmla="*/ 568034 w 683419"/>
                    <a:gd name="connsiteY6" fmla="*/ 252413 h 359569"/>
                    <a:gd name="connsiteX7" fmla="*/ 335755 w 683419"/>
                    <a:gd name="connsiteY7" fmla="*/ 90487 h 359569"/>
                    <a:gd name="connsiteX8" fmla="*/ 102394 w 683419"/>
                    <a:gd name="connsiteY8" fmla="*/ 171452 h 359569"/>
                    <a:gd name="connsiteX9" fmla="*/ 0 w 683419"/>
                    <a:gd name="connsiteY9" fmla="*/ 171449 h 359569"/>
                    <a:gd name="connsiteX10" fmla="*/ 314323 w 683419"/>
                    <a:gd name="connsiteY10" fmla="*/ 0 h 359569"/>
                    <a:gd name="connsiteX0" fmla="*/ 314323 w 683419"/>
                    <a:gd name="connsiteY0" fmla="*/ 0 h 359569"/>
                    <a:gd name="connsiteX1" fmla="*/ 620254 w 683419"/>
                    <a:gd name="connsiteY1" fmla="*/ 179394 h 359569"/>
                    <a:gd name="connsiteX2" fmla="*/ 651771 w 683419"/>
                    <a:gd name="connsiteY2" fmla="*/ 252413 h 359569"/>
                    <a:gd name="connsiteX3" fmla="*/ 683419 w 683419"/>
                    <a:gd name="connsiteY3" fmla="*/ 252413 h 359569"/>
                    <a:gd name="connsiteX4" fmla="*/ 606029 w 683419"/>
                    <a:gd name="connsiteY4" fmla="*/ 359569 h 359569"/>
                    <a:gd name="connsiteX5" fmla="*/ 528638 w 683419"/>
                    <a:gd name="connsiteY5" fmla="*/ 252413 h 359569"/>
                    <a:gd name="connsiteX6" fmla="*/ 568034 w 683419"/>
                    <a:gd name="connsiteY6" fmla="*/ 252413 h 359569"/>
                    <a:gd name="connsiteX7" fmla="*/ 335755 w 683419"/>
                    <a:gd name="connsiteY7" fmla="*/ 90487 h 359569"/>
                    <a:gd name="connsiteX8" fmla="*/ 102394 w 683419"/>
                    <a:gd name="connsiteY8" fmla="*/ 171452 h 359569"/>
                    <a:gd name="connsiteX9" fmla="*/ 0 w 683419"/>
                    <a:gd name="connsiteY9" fmla="*/ 171449 h 359569"/>
                    <a:gd name="connsiteX10" fmla="*/ 314323 w 683419"/>
                    <a:gd name="connsiteY10" fmla="*/ 0 h 359569"/>
                    <a:gd name="connsiteX0" fmla="*/ 314323 w 683419"/>
                    <a:gd name="connsiteY0" fmla="*/ 0 h 359569"/>
                    <a:gd name="connsiteX1" fmla="*/ 620254 w 683419"/>
                    <a:gd name="connsiteY1" fmla="*/ 179394 h 359569"/>
                    <a:gd name="connsiteX2" fmla="*/ 651771 w 683419"/>
                    <a:gd name="connsiteY2" fmla="*/ 252413 h 359569"/>
                    <a:gd name="connsiteX3" fmla="*/ 683419 w 683419"/>
                    <a:gd name="connsiteY3" fmla="*/ 252413 h 359569"/>
                    <a:gd name="connsiteX4" fmla="*/ 606029 w 683419"/>
                    <a:gd name="connsiteY4" fmla="*/ 359569 h 359569"/>
                    <a:gd name="connsiteX5" fmla="*/ 528638 w 683419"/>
                    <a:gd name="connsiteY5" fmla="*/ 252413 h 359569"/>
                    <a:gd name="connsiteX6" fmla="*/ 568034 w 683419"/>
                    <a:gd name="connsiteY6" fmla="*/ 252413 h 359569"/>
                    <a:gd name="connsiteX7" fmla="*/ 335755 w 683419"/>
                    <a:gd name="connsiteY7" fmla="*/ 90487 h 359569"/>
                    <a:gd name="connsiteX8" fmla="*/ 100013 w 683419"/>
                    <a:gd name="connsiteY8" fmla="*/ 152402 h 359569"/>
                    <a:gd name="connsiteX9" fmla="*/ 0 w 683419"/>
                    <a:gd name="connsiteY9" fmla="*/ 171449 h 359569"/>
                    <a:gd name="connsiteX10" fmla="*/ 314323 w 683419"/>
                    <a:gd name="connsiteY10" fmla="*/ 0 h 359569"/>
                    <a:gd name="connsiteX0" fmla="*/ 314323 w 683419"/>
                    <a:gd name="connsiteY0" fmla="*/ 0 h 359569"/>
                    <a:gd name="connsiteX1" fmla="*/ 620254 w 683419"/>
                    <a:gd name="connsiteY1" fmla="*/ 179394 h 359569"/>
                    <a:gd name="connsiteX2" fmla="*/ 651771 w 683419"/>
                    <a:gd name="connsiteY2" fmla="*/ 252413 h 359569"/>
                    <a:gd name="connsiteX3" fmla="*/ 683419 w 683419"/>
                    <a:gd name="connsiteY3" fmla="*/ 252413 h 359569"/>
                    <a:gd name="connsiteX4" fmla="*/ 606029 w 683419"/>
                    <a:gd name="connsiteY4" fmla="*/ 359569 h 359569"/>
                    <a:gd name="connsiteX5" fmla="*/ 528638 w 683419"/>
                    <a:gd name="connsiteY5" fmla="*/ 252413 h 359569"/>
                    <a:gd name="connsiteX6" fmla="*/ 568034 w 683419"/>
                    <a:gd name="connsiteY6" fmla="*/ 252413 h 359569"/>
                    <a:gd name="connsiteX7" fmla="*/ 335755 w 683419"/>
                    <a:gd name="connsiteY7" fmla="*/ 90487 h 359569"/>
                    <a:gd name="connsiteX8" fmla="*/ 109538 w 683419"/>
                    <a:gd name="connsiteY8" fmla="*/ 169071 h 359569"/>
                    <a:gd name="connsiteX9" fmla="*/ 0 w 683419"/>
                    <a:gd name="connsiteY9" fmla="*/ 171449 h 359569"/>
                    <a:gd name="connsiteX10" fmla="*/ 314323 w 683419"/>
                    <a:gd name="connsiteY10" fmla="*/ 0 h 359569"/>
                    <a:gd name="connsiteX0" fmla="*/ 314323 w 683419"/>
                    <a:gd name="connsiteY0" fmla="*/ 0 h 359569"/>
                    <a:gd name="connsiteX1" fmla="*/ 620254 w 683419"/>
                    <a:gd name="connsiteY1" fmla="*/ 179394 h 359569"/>
                    <a:gd name="connsiteX2" fmla="*/ 651771 w 683419"/>
                    <a:gd name="connsiteY2" fmla="*/ 252413 h 359569"/>
                    <a:gd name="connsiteX3" fmla="*/ 683419 w 683419"/>
                    <a:gd name="connsiteY3" fmla="*/ 252413 h 359569"/>
                    <a:gd name="connsiteX4" fmla="*/ 606029 w 683419"/>
                    <a:gd name="connsiteY4" fmla="*/ 359569 h 359569"/>
                    <a:gd name="connsiteX5" fmla="*/ 528638 w 683419"/>
                    <a:gd name="connsiteY5" fmla="*/ 252413 h 359569"/>
                    <a:gd name="connsiteX6" fmla="*/ 568034 w 683419"/>
                    <a:gd name="connsiteY6" fmla="*/ 252413 h 359569"/>
                    <a:gd name="connsiteX7" fmla="*/ 335755 w 683419"/>
                    <a:gd name="connsiteY7" fmla="*/ 90487 h 359569"/>
                    <a:gd name="connsiteX8" fmla="*/ 109538 w 683419"/>
                    <a:gd name="connsiteY8" fmla="*/ 169071 h 359569"/>
                    <a:gd name="connsiteX9" fmla="*/ 0 w 683419"/>
                    <a:gd name="connsiteY9" fmla="*/ 176212 h 359569"/>
                    <a:gd name="connsiteX10" fmla="*/ 314323 w 683419"/>
                    <a:gd name="connsiteY10" fmla="*/ 0 h 359569"/>
                    <a:gd name="connsiteX0" fmla="*/ 314323 w 683419"/>
                    <a:gd name="connsiteY0" fmla="*/ 0 h 359569"/>
                    <a:gd name="connsiteX1" fmla="*/ 620254 w 683419"/>
                    <a:gd name="connsiteY1" fmla="*/ 179394 h 359569"/>
                    <a:gd name="connsiteX2" fmla="*/ 651771 w 683419"/>
                    <a:gd name="connsiteY2" fmla="*/ 252413 h 359569"/>
                    <a:gd name="connsiteX3" fmla="*/ 683419 w 683419"/>
                    <a:gd name="connsiteY3" fmla="*/ 252413 h 359569"/>
                    <a:gd name="connsiteX4" fmla="*/ 606029 w 683419"/>
                    <a:gd name="connsiteY4" fmla="*/ 359569 h 359569"/>
                    <a:gd name="connsiteX5" fmla="*/ 528638 w 683419"/>
                    <a:gd name="connsiteY5" fmla="*/ 252413 h 359569"/>
                    <a:gd name="connsiteX6" fmla="*/ 568034 w 683419"/>
                    <a:gd name="connsiteY6" fmla="*/ 252413 h 359569"/>
                    <a:gd name="connsiteX7" fmla="*/ 335755 w 683419"/>
                    <a:gd name="connsiteY7" fmla="*/ 90487 h 359569"/>
                    <a:gd name="connsiteX8" fmla="*/ 109538 w 683419"/>
                    <a:gd name="connsiteY8" fmla="*/ 195264 h 359569"/>
                    <a:gd name="connsiteX9" fmla="*/ 0 w 683419"/>
                    <a:gd name="connsiteY9" fmla="*/ 176212 h 359569"/>
                    <a:gd name="connsiteX10" fmla="*/ 314323 w 683419"/>
                    <a:gd name="connsiteY10" fmla="*/ 0 h 359569"/>
                    <a:gd name="connsiteX0" fmla="*/ 314323 w 683419"/>
                    <a:gd name="connsiteY0" fmla="*/ 0 h 359569"/>
                    <a:gd name="connsiteX1" fmla="*/ 620254 w 683419"/>
                    <a:gd name="connsiteY1" fmla="*/ 179394 h 359569"/>
                    <a:gd name="connsiteX2" fmla="*/ 651771 w 683419"/>
                    <a:gd name="connsiteY2" fmla="*/ 252413 h 359569"/>
                    <a:gd name="connsiteX3" fmla="*/ 683419 w 683419"/>
                    <a:gd name="connsiteY3" fmla="*/ 252413 h 359569"/>
                    <a:gd name="connsiteX4" fmla="*/ 606029 w 683419"/>
                    <a:gd name="connsiteY4" fmla="*/ 359569 h 359569"/>
                    <a:gd name="connsiteX5" fmla="*/ 528638 w 683419"/>
                    <a:gd name="connsiteY5" fmla="*/ 252413 h 359569"/>
                    <a:gd name="connsiteX6" fmla="*/ 568034 w 683419"/>
                    <a:gd name="connsiteY6" fmla="*/ 252413 h 359569"/>
                    <a:gd name="connsiteX7" fmla="*/ 335755 w 683419"/>
                    <a:gd name="connsiteY7" fmla="*/ 90487 h 359569"/>
                    <a:gd name="connsiteX8" fmla="*/ 104776 w 683419"/>
                    <a:gd name="connsiteY8" fmla="*/ 171452 h 359569"/>
                    <a:gd name="connsiteX9" fmla="*/ 0 w 683419"/>
                    <a:gd name="connsiteY9" fmla="*/ 176212 h 359569"/>
                    <a:gd name="connsiteX10" fmla="*/ 314323 w 683419"/>
                    <a:gd name="connsiteY10" fmla="*/ 0 h 359569"/>
                    <a:gd name="connsiteX0" fmla="*/ 314323 w 683419"/>
                    <a:gd name="connsiteY0" fmla="*/ 0 h 388144"/>
                    <a:gd name="connsiteX1" fmla="*/ 620254 w 683419"/>
                    <a:gd name="connsiteY1" fmla="*/ 207969 h 388144"/>
                    <a:gd name="connsiteX2" fmla="*/ 651771 w 683419"/>
                    <a:gd name="connsiteY2" fmla="*/ 280988 h 388144"/>
                    <a:gd name="connsiteX3" fmla="*/ 683419 w 683419"/>
                    <a:gd name="connsiteY3" fmla="*/ 280988 h 388144"/>
                    <a:gd name="connsiteX4" fmla="*/ 606029 w 683419"/>
                    <a:gd name="connsiteY4" fmla="*/ 388144 h 388144"/>
                    <a:gd name="connsiteX5" fmla="*/ 528638 w 683419"/>
                    <a:gd name="connsiteY5" fmla="*/ 280988 h 388144"/>
                    <a:gd name="connsiteX6" fmla="*/ 568034 w 683419"/>
                    <a:gd name="connsiteY6" fmla="*/ 280988 h 388144"/>
                    <a:gd name="connsiteX7" fmla="*/ 335755 w 683419"/>
                    <a:gd name="connsiteY7" fmla="*/ 119062 h 388144"/>
                    <a:gd name="connsiteX8" fmla="*/ 104776 w 683419"/>
                    <a:gd name="connsiteY8" fmla="*/ 200027 h 388144"/>
                    <a:gd name="connsiteX9" fmla="*/ 0 w 683419"/>
                    <a:gd name="connsiteY9" fmla="*/ 204787 h 388144"/>
                    <a:gd name="connsiteX10" fmla="*/ 314323 w 683419"/>
                    <a:gd name="connsiteY10" fmla="*/ 0 h 388144"/>
                    <a:gd name="connsiteX0" fmla="*/ 321466 w 683419"/>
                    <a:gd name="connsiteY0" fmla="*/ 0 h 352425"/>
                    <a:gd name="connsiteX1" fmla="*/ 620254 w 683419"/>
                    <a:gd name="connsiteY1" fmla="*/ 172250 h 352425"/>
                    <a:gd name="connsiteX2" fmla="*/ 651771 w 683419"/>
                    <a:gd name="connsiteY2" fmla="*/ 245269 h 352425"/>
                    <a:gd name="connsiteX3" fmla="*/ 683419 w 683419"/>
                    <a:gd name="connsiteY3" fmla="*/ 245269 h 352425"/>
                    <a:gd name="connsiteX4" fmla="*/ 606029 w 683419"/>
                    <a:gd name="connsiteY4" fmla="*/ 352425 h 352425"/>
                    <a:gd name="connsiteX5" fmla="*/ 528638 w 683419"/>
                    <a:gd name="connsiteY5" fmla="*/ 245269 h 352425"/>
                    <a:gd name="connsiteX6" fmla="*/ 568034 w 683419"/>
                    <a:gd name="connsiteY6" fmla="*/ 245269 h 352425"/>
                    <a:gd name="connsiteX7" fmla="*/ 335755 w 683419"/>
                    <a:gd name="connsiteY7" fmla="*/ 83343 h 352425"/>
                    <a:gd name="connsiteX8" fmla="*/ 104776 w 683419"/>
                    <a:gd name="connsiteY8" fmla="*/ 164308 h 352425"/>
                    <a:gd name="connsiteX9" fmla="*/ 0 w 683419"/>
                    <a:gd name="connsiteY9" fmla="*/ 169068 h 352425"/>
                    <a:gd name="connsiteX10" fmla="*/ 321466 w 683419"/>
                    <a:gd name="connsiteY10" fmla="*/ 0 h 352425"/>
                    <a:gd name="connsiteX0" fmla="*/ 319084 w 683419"/>
                    <a:gd name="connsiteY0" fmla="*/ 0 h 364332"/>
                    <a:gd name="connsiteX1" fmla="*/ 620254 w 683419"/>
                    <a:gd name="connsiteY1" fmla="*/ 184157 h 364332"/>
                    <a:gd name="connsiteX2" fmla="*/ 651771 w 683419"/>
                    <a:gd name="connsiteY2" fmla="*/ 257176 h 364332"/>
                    <a:gd name="connsiteX3" fmla="*/ 683419 w 683419"/>
                    <a:gd name="connsiteY3" fmla="*/ 257176 h 364332"/>
                    <a:gd name="connsiteX4" fmla="*/ 606029 w 683419"/>
                    <a:gd name="connsiteY4" fmla="*/ 364332 h 364332"/>
                    <a:gd name="connsiteX5" fmla="*/ 528638 w 683419"/>
                    <a:gd name="connsiteY5" fmla="*/ 257176 h 364332"/>
                    <a:gd name="connsiteX6" fmla="*/ 568034 w 683419"/>
                    <a:gd name="connsiteY6" fmla="*/ 257176 h 364332"/>
                    <a:gd name="connsiteX7" fmla="*/ 335755 w 683419"/>
                    <a:gd name="connsiteY7" fmla="*/ 95250 h 364332"/>
                    <a:gd name="connsiteX8" fmla="*/ 104776 w 683419"/>
                    <a:gd name="connsiteY8" fmla="*/ 176215 h 364332"/>
                    <a:gd name="connsiteX9" fmla="*/ 0 w 683419"/>
                    <a:gd name="connsiteY9" fmla="*/ 180975 h 364332"/>
                    <a:gd name="connsiteX10" fmla="*/ 319084 w 683419"/>
                    <a:gd name="connsiteY10" fmla="*/ 0 h 364332"/>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8034 w 683419"/>
                    <a:gd name="connsiteY6" fmla="*/ 247651 h 354807"/>
                    <a:gd name="connsiteX7" fmla="*/ 335755 w 683419"/>
                    <a:gd name="connsiteY7" fmla="*/ 85725 h 354807"/>
                    <a:gd name="connsiteX8" fmla="*/ 104776 w 683419"/>
                    <a:gd name="connsiteY8" fmla="*/ 166690 h 354807"/>
                    <a:gd name="connsiteX9" fmla="*/ 0 w 683419"/>
                    <a:gd name="connsiteY9" fmla="*/ 171450 h 354807"/>
                    <a:gd name="connsiteX10" fmla="*/ 319084 w 683419"/>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8034 w 683419"/>
                    <a:gd name="connsiteY6" fmla="*/ 247651 h 354807"/>
                    <a:gd name="connsiteX7" fmla="*/ 335755 w 683419"/>
                    <a:gd name="connsiteY7" fmla="*/ 85725 h 354807"/>
                    <a:gd name="connsiteX8" fmla="*/ 109539 w 683419"/>
                    <a:gd name="connsiteY8" fmla="*/ 190503 h 354807"/>
                    <a:gd name="connsiteX9" fmla="*/ 0 w 683419"/>
                    <a:gd name="connsiteY9" fmla="*/ 171450 h 354807"/>
                    <a:gd name="connsiteX10" fmla="*/ 319084 w 683419"/>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8034 w 683419"/>
                    <a:gd name="connsiteY6" fmla="*/ 247651 h 354807"/>
                    <a:gd name="connsiteX7" fmla="*/ 335755 w 683419"/>
                    <a:gd name="connsiteY7" fmla="*/ 85725 h 354807"/>
                    <a:gd name="connsiteX8" fmla="*/ 109539 w 683419"/>
                    <a:gd name="connsiteY8" fmla="*/ 166691 h 354807"/>
                    <a:gd name="connsiteX9" fmla="*/ 0 w 683419"/>
                    <a:gd name="connsiteY9" fmla="*/ 171450 h 354807"/>
                    <a:gd name="connsiteX10" fmla="*/ 319084 w 683419"/>
                    <a:gd name="connsiteY10" fmla="*/ 0 h 354807"/>
                    <a:gd name="connsiteX0" fmla="*/ 314321 w 678656"/>
                    <a:gd name="connsiteY0" fmla="*/ 0 h 354807"/>
                    <a:gd name="connsiteX1" fmla="*/ 615491 w 678656"/>
                    <a:gd name="connsiteY1" fmla="*/ 174632 h 354807"/>
                    <a:gd name="connsiteX2" fmla="*/ 647008 w 678656"/>
                    <a:gd name="connsiteY2" fmla="*/ 247651 h 354807"/>
                    <a:gd name="connsiteX3" fmla="*/ 678656 w 678656"/>
                    <a:gd name="connsiteY3" fmla="*/ 247651 h 354807"/>
                    <a:gd name="connsiteX4" fmla="*/ 601266 w 678656"/>
                    <a:gd name="connsiteY4" fmla="*/ 354807 h 354807"/>
                    <a:gd name="connsiteX5" fmla="*/ 523875 w 678656"/>
                    <a:gd name="connsiteY5" fmla="*/ 247651 h 354807"/>
                    <a:gd name="connsiteX6" fmla="*/ 563271 w 678656"/>
                    <a:gd name="connsiteY6" fmla="*/ 247651 h 354807"/>
                    <a:gd name="connsiteX7" fmla="*/ 330992 w 678656"/>
                    <a:gd name="connsiteY7" fmla="*/ 85725 h 354807"/>
                    <a:gd name="connsiteX8" fmla="*/ 104776 w 678656"/>
                    <a:gd name="connsiteY8" fmla="*/ 166691 h 354807"/>
                    <a:gd name="connsiteX9" fmla="*/ 0 w 678656"/>
                    <a:gd name="connsiteY9" fmla="*/ 166687 h 354807"/>
                    <a:gd name="connsiteX10" fmla="*/ 314321 w 678656"/>
                    <a:gd name="connsiteY10" fmla="*/ 0 h 354807"/>
                    <a:gd name="connsiteX0" fmla="*/ 314321 w 678656"/>
                    <a:gd name="connsiteY0" fmla="*/ 0 h 354807"/>
                    <a:gd name="connsiteX1" fmla="*/ 615491 w 678656"/>
                    <a:gd name="connsiteY1" fmla="*/ 174632 h 354807"/>
                    <a:gd name="connsiteX2" fmla="*/ 647008 w 678656"/>
                    <a:gd name="connsiteY2" fmla="*/ 247651 h 354807"/>
                    <a:gd name="connsiteX3" fmla="*/ 678656 w 678656"/>
                    <a:gd name="connsiteY3" fmla="*/ 247651 h 354807"/>
                    <a:gd name="connsiteX4" fmla="*/ 601266 w 678656"/>
                    <a:gd name="connsiteY4" fmla="*/ 354807 h 354807"/>
                    <a:gd name="connsiteX5" fmla="*/ 523875 w 678656"/>
                    <a:gd name="connsiteY5" fmla="*/ 247651 h 354807"/>
                    <a:gd name="connsiteX6" fmla="*/ 563271 w 678656"/>
                    <a:gd name="connsiteY6" fmla="*/ 247651 h 354807"/>
                    <a:gd name="connsiteX7" fmla="*/ 330992 w 678656"/>
                    <a:gd name="connsiteY7" fmla="*/ 85725 h 354807"/>
                    <a:gd name="connsiteX8" fmla="*/ 104776 w 678656"/>
                    <a:gd name="connsiteY8" fmla="*/ 171453 h 354807"/>
                    <a:gd name="connsiteX9" fmla="*/ 0 w 678656"/>
                    <a:gd name="connsiteY9" fmla="*/ 166687 h 354807"/>
                    <a:gd name="connsiteX10" fmla="*/ 314321 w 678656"/>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8034 w 683419"/>
                    <a:gd name="connsiteY6" fmla="*/ 247651 h 354807"/>
                    <a:gd name="connsiteX7" fmla="*/ 335755 w 683419"/>
                    <a:gd name="connsiteY7" fmla="*/ 85725 h 354807"/>
                    <a:gd name="connsiteX8" fmla="*/ 109539 w 683419"/>
                    <a:gd name="connsiteY8" fmla="*/ 171453 h 354807"/>
                    <a:gd name="connsiteX9" fmla="*/ 0 w 683419"/>
                    <a:gd name="connsiteY9" fmla="*/ 169068 h 354807"/>
                    <a:gd name="connsiteX10" fmla="*/ 319084 w 683419"/>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5755 w 683419"/>
                    <a:gd name="connsiteY7" fmla="*/ 85725 h 354807"/>
                    <a:gd name="connsiteX8" fmla="*/ 109539 w 683419"/>
                    <a:gd name="connsiteY8" fmla="*/ 171453 h 354807"/>
                    <a:gd name="connsiteX9" fmla="*/ 0 w 683419"/>
                    <a:gd name="connsiteY9" fmla="*/ 169068 h 354807"/>
                    <a:gd name="connsiteX10" fmla="*/ 319084 w 683419"/>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5755 w 683419"/>
                    <a:gd name="connsiteY7" fmla="*/ 85725 h 354807"/>
                    <a:gd name="connsiteX8" fmla="*/ 109539 w 683419"/>
                    <a:gd name="connsiteY8" fmla="*/ 171453 h 354807"/>
                    <a:gd name="connsiteX9" fmla="*/ 0 w 683419"/>
                    <a:gd name="connsiteY9" fmla="*/ 169068 h 354807"/>
                    <a:gd name="connsiteX10" fmla="*/ 319084 w 683419"/>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5755 w 683419"/>
                    <a:gd name="connsiteY7" fmla="*/ 85725 h 354807"/>
                    <a:gd name="connsiteX8" fmla="*/ 109539 w 683419"/>
                    <a:gd name="connsiteY8" fmla="*/ 171453 h 354807"/>
                    <a:gd name="connsiteX9" fmla="*/ 0 w 683419"/>
                    <a:gd name="connsiteY9" fmla="*/ 169068 h 354807"/>
                    <a:gd name="connsiteX10" fmla="*/ 319084 w 683419"/>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5755 w 683419"/>
                    <a:gd name="connsiteY7" fmla="*/ 85725 h 354807"/>
                    <a:gd name="connsiteX8" fmla="*/ 109539 w 683419"/>
                    <a:gd name="connsiteY8" fmla="*/ 171453 h 354807"/>
                    <a:gd name="connsiteX9" fmla="*/ 0 w 683419"/>
                    <a:gd name="connsiteY9" fmla="*/ 169068 h 354807"/>
                    <a:gd name="connsiteX10" fmla="*/ 319084 w 683419"/>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5755 w 683419"/>
                    <a:gd name="connsiteY7" fmla="*/ 85725 h 354807"/>
                    <a:gd name="connsiteX8" fmla="*/ 109539 w 683419"/>
                    <a:gd name="connsiteY8" fmla="*/ 171453 h 354807"/>
                    <a:gd name="connsiteX9" fmla="*/ 0 w 683419"/>
                    <a:gd name="connsiteY9" fmla="*/ 169068 h 354807"/>
                    <a:gd name="connsiteX10" fmla="*/ 319084 w 683419"/>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5755 w 683419"/>
                    <a:gd name="connsiteY7" fmla="*/ 85725 h 354807"/>
                    <a:gd name="connsiteX8" fmla="*/ 109539 w 683419"/>
                    <a:gd name="connsiteY8" fmla="*/ 171453 h 354807"/>
                    <a:gd name="connsiteX9" fmla="*/ 0 w 683419"/>
                    <a:gd name="connsiteY9" fmla="*/ 169068 h 354807"/>
                    <a:gd name="connsiteX10" fmla="*/ 319084 w 683419"/>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5755 w 683419"/>
                    <a:gd name="connsiteY7" fmla="*/ 85725 h 354807"/>
                    <a:gd name="connsiteX8" fmla="*/ 109539 w 683419"/>
                    <a:gd name="connsiteY8" fmla="*/ 171453 h 354807"/>
                    <a:gd name="connsiteX9" fmla="*/ 0 w 683419"/>
                    <a:gd name="connsiteY9" fmla="*/ 169068 h 354807"/>
                    <a:gd name="connsiteX10" fmla="*/ 319084 w 683419"/>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5755 w 683419"/>
                    <a:gd name="connsiteY7" fmla="*/ 85725 h 354807"/>
                    <a:gd name="connsiteX8" fmla="*/ 109539 w 683419"/>
                    <a:gd name="connsiteY8" fmla="*/ 171453 h 354807"/>
                    <a:gd name="connsiteX9" fmla="*/ 0 w 683419"/>
                    <a:gd name="connsiteY9" fmla="*/ 169068 h 354807"/>
                    <a:gd name="connsiteX10" fmla="*/ 319084 w 683419"/>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5755 w 683419"/>
                    <a:gd name="connsiteY7" fmla="*/ 85725 h 354807"/>
                    <a:gd name="connsiteX8" fmla="*/ 109539 w 683419"/>
                    <a:gd name="connsiteY8" fmla="*/ 171453 h 354807"/>
                    <a:gd name="connsiteX9" fmla="*/ 0 w 683419"/>
                    <a:gd name="connsiteY9" fmla="*/ 169068 h 354807"/>
                    <a:gd name="connsiteX10" fmla="*/ 319084 w 683419"/>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5755 w 683419"/>
                    <a:gd name="connsiteY7" fmla="*/ 85725 h 354807"/>
                    <a:gd name="connsiteX8" fmla="*/ 109539 w 683419"/>
                    <a:gd name="connsiteY8" fmla="*/ 171453 h 354807"/>
                    <a:gd name="connsiteX9" fmla="*/ 0 w 683419"/>
                    <a:gd name="connsiteY9" fmla="*/ 169068 h 354807"/>
                    <a:gd name="connsiteX10" fmla="*/ 319084 w 683419"/>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5755 w 683419"/>
                    <a:gd name="connsiteY7" fmla="*/ 85725 h 354807"/>
                    <a:gd name="connsiteX8" fmla="*/ 109539 w 683419"/>
                    <a:gd name="connsiteY8" fmla="*/ 171453 h 354807"/>
                    <a:gd name="connsiteX9" fmla="*/ 0 w 683419"/>
                    <a:gd name="connsiteY9" fmla="*/ 169068 h 354807"/>
                    <a:gd name="connsiteX10" fmla="*/ 319084 w 683419"/>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3374 w 683419"/>
                    <a:gd name="connsiteY7" fmla="*/ 111919 h 354807"/>
                    <a:gd name="connsiteX8" fmla="*/ 109539 w 683419"/>
                    <a:gd name="connsiteY8" fmla="*/ 171453 h 354807"/>
                    <a:gd name="connsiteX9" fmla="*/ 0 w 683419"/>
                    <a:gd name="connsiteY9" fmla="*/ 169068 h 354807"/>
                    <a:gd name="connsiteX10" fmla="*/ 319084 w 683419"/>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8136 w 683419"/>
                    <a:gd name="connsiteY7" fmla="*/ 88106 h 354807"/>
                    <a:gd name="connsiteX8" fmla="*/ 109539 w 683419"/>
                    <a:gd name="connsiteY8" fmla="*/ 171453 h 354807"/>
                    <a:gd name="connsiteX9" fmla="*/ 0 w 683419"/>
                    <a:gd name="connsiteY9" fmla="*/ 169068 h 354807"/>
                    <a:gd name="connsiteX10" fmla="*/ 319084 w 683419"/>
                    <a:gd name="connsiteY10" fmla="*/ 0 h 354807"/>
                    <a:gd name="connsiteX0" fmla="*/ 319084 w 683419"/>
                    <a:gd name="connsiteY0" fmla="*/ 0 h 395288"/>
                    <a:gd name="connsiteX1" fmla="*/ 620254 w 683419"/>
                    <a:gd name="connsiteY1" fmla="*/ 215113 h 395288"/>
                    <a:gd name="connsiteX2" fmla="*/ 651771 w 683419"/>
                    <a:gd name="connsiteY2" fmla="*/ 288132 h 395288"/>
                    <a:gd name="connsiteX3" fmla="*/ 683419 w 683419"/>
                    <a:gd name="connsiteY3" fmla="*/ 288132 h 395288"/>
                    <a:gd name="connsiteX4" fmla="*/ 606029 w 683419"/>
                    <a:gd name="connsiteY4" fmla="*/ 395288 h 395288"/>
                    <a:gd name="connsiteX5" fmla="*/ 528638 w 683419"/>
                    <a:gd name="connsiteY5" fmla="*/ 288132 h 395288"/>
                    <a:gd name="connsiteX6" fmla="*/ 563272 w 683419"/>
                    <a:gd name="connsiteY6" fmla="*/ 290513 h 395288"/>
                    <a:gd name="connsiteX7" fmla="*/ 338136 w 683419"/>
                    <a:gd name="connsiteY7" fmla="*/ 128587 h 395288"/>
                    <a:gd name="connsiteX8" fmla="*/ 109539 w 683419"/>
                    <a:gd name="connsiteY8" fmla="*/ 211934 h 395288"/>
                    <a:gd name="connsiteX9" fmla="*/ 0 w 683419"/>
                    <a:gd name="connsiteY9" fmla="*/ 209549 h 395288"/>
                    <a:gd name="connsiteX10" fmla="*/ 319084 w 683419"/>
                    <a:gd name="connsiteY10" fmla="*/ 0 h 395288"/>
                    <a:gd name="connsiteX0" fmla="*/ 316703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8136 w 683419"/>
                    <a:gd name="connsiteY7" fmla="*/ 88106 h 354807"/>
                    <a:gd name="connsiteX8" fmla="*/ 109539 w 683419"/>
                    <a:gd name="connsiteY8" fmla="*/ 171453 h 354807"/>
                    <a:gd name="connsiteX9" fmla="*/ 0 w 683419"/>
                    <a:gd name="connsiteY9" fmla="*/ 169068 h 354807"/>
                    <a:gd name="connsiteX10" fmla="*/ 316703 w 683419"/>
                    <a:gd name="connsiteY10" fmla="*/ 0 h 354807"/>
                    <a:gd name="connsiteX0" fmla="*/ 316703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8136 w 683419"/>
                    <a:gd name="connsiteY7" fmla="*/ 88106 h 354807"/>
                    <a:gd name="connsiteX8" fmla="*/ 109539 w 683419"/>
                    <a:gd name="connsiteY8" fmla="*/ 171453 h 354807"/>
                    <a:gd name="connsiteX9" fmla="*/ 0 w 683419"/>
                    <a:gd name="connsiteY9" fmla="*/ 169068 h 354807"/>
                    <a:gd name="connsiteX10" fmla="*/ 316703 w 683419"/>
                    <a:gd name="connsiteY10" fmla="*/ 0 h 354807"/>
                    <a:gd name="connsiteX0" fmla="*/ 316703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8136 w 683419"/>
                    <a:gd name="connsiteY7" fmla="*/ 88106 h 354807"/>
                    <a:gd name="connsiteX8" fmla="*/ 109539 w 683419"/>
                    <a:gd name="connsiteY8" fmla="*/ 171453 h 354807"/>
                    <a:gd name="connsiteX9" fmla="*/ 0 w 683419"/>
                    <a:gd name="connsiteY9" fmla="*/ 169068 h 354807"/>
                    <a:gd name="connsiteX10" fmla="*/ 316703 w 683419"/>
                    <a:gd name="connsiteY10" fmla="*/ 0 h 354807"/>
                    <a:gd name="connsiteX0" fmla="*/ 316703 w 683419"/>
                    <a:gd name="connsiteY0" fmla="*/ 0 h 354807"/>
                    <a:gd name="connsiteX1" fmla="*/ 651771 w 683419"/>
                    <a:gd name="connsiteY1" fmla="*/ 247651 h 354807"/>
                    <a:gd name="connsiteX2" fmla="*/ 683419 w 683419"/>
                    <a:gd name="connsiteY2" fmla="*/ 247651 h 354807"/>
                    <a:gd name="connsiteX3" fmla="*/ 606029 w 683419"/>
                    <a:gd name="connsiteY3" fmla="*/ 354807 h 354807"/>
                    <a:gd name="connsiteX4" fmla="*/ 528638 w 683419"/>
                    <a:gd name="connsiteY4" fmla="*/ 247651 h 354807"/>
                    <a:gd name="connsiteX5" fmla="*/ 563272 w 683419"/>
                    <a:gd name="connsiteY5" fmla="*/ 250032 h 354807"/>
                    <a:gd name="connsiteX6" fmla="*/ 338136 w 683419"/>
                    <a:gd name="connsiteY6" fmla="*/ 88106 h 354807"/>
                    <a:gd name="connsiteX7" fmla="*/ 109539 w 683419"/>
                    <a:gd name="connsiteY7" fmla="*/ 171453 h 354807"/>
                    <a:gd name="connsiteX8" fmla="*/ 0 w 683419"/>
                    <a:gd name="connsiteY8" fmla="*/ 169068 h 354807"/>
                    <a:gd name="connsiteX9" fmla="*/ 316703 w 683419"/>
                    <a:gd name="connsiteY9" fmla="*/ 0 h 354807"/>
                    <a:gd name="connsiteX0" fmla="*/ 316703 w 683419"/>
                    <a:gd name="connsiteY0" fmla="*/ 0 h 354807"/>
                    <a:gd name="connsiteX1" fmla="*/ 651771 w 683419"/>
                    <a:gd name="connsiteY1" fmla="*/ 247651 h 354807"/>
                    <a:gd name="connsiteX2" fmla="*/ 683419 w 683419"/>
                    <a:gd name="connsiteY2" fmla="*/ 247651 h 354807"/>
                    <a:gd name="connsiteX3" fmla="*/ 606029 w 683419"/>
                    <a:gd name="connsiteY3" fmla="*/ 354807 h 354807"/>
                    <a:gd name="connsiteX4" fmla="*/ 528638 w 683419"/>
                    <a:gd name="connsiteY4" fmla="*/ 247651 h 354807"/>
                    <a:gd name="connsiteX5" fmla="*/ 563272 w 683419"/>
                    <a:gd name="connsiteY5" fmla="*/ 250032 h 354807"/>
                    <a:gd name="connsiteX6" fmla="*/ 338136 w 683419"/>
                    <a:gd name="connsiteY6" fmla="*/ 88106 h 354807"/>
                    <a:gd name="connsiteX7" fmla="*/ 109539 w 683419"/>
                    <a:gd name="connsiteY7" fmla="*/ 171453 h 354807"/>
                    <a:gd name="connsiteX8" fmla="*/ 0 w 683419"/>
                    <a:gd name="connsiteY8" fmla="*/ 169068 h 354807"/>
                    <a:gd name="connsiteX9" fmla="*/ 316703 w 683419"/>
                    <a:gd name="connsiteY9" fmla="*/ 0 h 354807"/>
                    <a:gd name="connsiteX0" fmla="*/ 316703 w 683419"/>
                    <a:gd name="connsiteY0" fmla="*/ 7 h 354814"/>
                    <a:gd name="connsiteX1" fmla="*/ 651771 w 683419"/>
                    <a:gd name="connsiteY1" fmla="*/ 247658 h 354814"/>
                    <a:gd name="connsiteX2" fmla="*/ 683419 w 683419"/>
                    <a:gd name="connsiteY2" fmla="*/ 247658 h 354814"/>
                    <a:gd name="connsiteX3" fmla="*/ 606029 w 683419"/>
                    <a:gd name="connsiteY3" fmla="*/ 354814 h 354814"/>
                    <a:gd name="connsiteX4" fmla="*/ 528638 w 683419"/>
                    <a:gd name="connsiteY4" fmla="*/ 247658 h 354814"/>
                    <a:gd name="connsiteX5" fmla="*/ 563272 w 683419"/>
                    <a:gd name="connsiteY5" fmla="*/ 250039 h 354814"/>
                    <a:gd name="connsiteX6" fmla="*/ 338136 w 683419"/>
                    <a:gd name="connsiteY6" fmla="*/ 88113 h 354814"/>
                    <a:gd name="connsiteX7" fmla="*/ 109539 w 683419"/>
                    <a:gd name="connsiteY7" fmla="*/ 171460 h 354814"/>
                    <a:gd name="connsiteX8" fmla="*/ 0 w 683419"/>
                    <a:gd name="connsiteY8" fmla="*/ 169075 h 354814"/>
                    <a:gd name="connsiteX9" fmla="*/ 316703 w 683419"/>
                    <a:gd name="connsiteY9" fmla="*/ 7 h 354814"/>
                    <a:gd name="connsiteX0" fmla="*/ 316703 w 683419"/>
                    <a:gd name="connsiteY0" fmla="*/ 0 h 354807"/>
                    <a:gd name="connsiteX1" fmla="*/ 651771 w 683419"/>
                    <a:gd name="connsiteY1" fmla="*/ 247651 h 354807"/>
                    <a:gd name="connsiteX2" fmla="*/ 683419 w 683419"/>
                    <a:gd name="connsiteY2" fmla="*/ 247651 h 354807"/>
                    <a:gd name="connsiteX3" fmla="*/ 606029 w 683419"/>
                    <a:gd name="connsiteY3" fmla="*/ 354807 h 354807"/>
                    <a:gd name="connsiteX4" fmla="*/ 528638 w 683419"/>
                    <a:gd name="connsiteY4" fmla="*/ 247651 h 354807"/>
                    <a:gd name="connsiteX5" fmla="*/ 563272 w 683419"/>
                    <a:gd name="connsiteY5" fmla="*/ 250032 h 354807"/>
                    <a:gd name="connsiteX6" fmla="*/ 338136 w 683419"/>
                    <a:gd name="connsiteY6" fmla="*/ 88106 h 354807"/>
                    <a:gd name="connsiteX7" fmla="*/ 109539 w 683419"/>
                    <a:gd name="connsiteY7" fmla="*/ 171453 h 354807"/>
                    <a:gd name="connsiteX8" fmla="*/ 0 w 683419"/>
                    <a:gd name="connsiteY8" fmla="*/ 169068 h 354807"/>
                    <a:gd name="connsiteX9" fmla="*/ 316703 w 683419"/>
                    <a:gd name="connsiteY9" fmla="*/ 0 h 354807"/>
                    <a:gd name="connsiteX0" fmla="*/ 316703 w 683419"/>
                    <a:gd name="connsiteY0" fmla="*/ 0 h 354807"/>
                    <a:gd name="connsiteX1" fmla="*/ 651771 w 683419"/>
                    <a:gd name="connsiteY1" fmla="*/ 247651 h 354807"/>
                    <a:gd name="connsiteX2" fmla="*/ 683419 w 683419"/>
                    <a:gd name="connsiteY2" fmla="*/ 247651 h 354807"/>
                    <a:gd name="connsiteX3" fmla="*/ 606029 w 683419"/>
                    <a:gd name="connsiteY3" fmla="*/ 354807 h 354807"/>
                    <a:gd name="connsiteX4" fmla="*/ 528638 w 683419"/>
                    <a:gd name="connsiteY4" fmla="*/ 247651 h 354807"/>
                    <a:gd name="connsiteX5" fmla="*/ 563272 w 683419"/>
                    <a:gd name="connsiteY5" fmla="*/ 250032 h 354807"/>
                    <a:gd name="connsiteX6" fmla="*/ 338136 w 683419"/>
                    <a:gd name="connsiteY6" fmla="*/ 88106 h 354807"/>
                    <a:gd name="connsiteX7" fmla="*/ 109539 w 683419"/>
                    <a:gd name="connsiteY7" fmla="*/ 171453 h 354807"/>
                    <a:gd name="connsiteX8" fmla="*/ 0 w 683419"/>
                    <a:gd name="connsiteY8" fmla="*/ 169068 h 354807"/>
                    <a:gd name="connsiteX9" fmla="*/ 316703 w 683419"/>
                    <a:gd name="connsiteY9" fmla="*/ 0 h 354807"/>
                    <a:gd name="connsiteX0" fmla="*/ 297653 w 664369"/>
                    <a:gd name="connsiteY0" fmla="*/ 0 h 354807"/>
                    <a:gd name="connsiteX1" fmla="*/ 632721 w 664369"/>
                    <a:gd name="connsiteY1" fmla="*/ 247651 h 354807"/>
                    <a:gd name="connsiteX2" fmla="*/ 664369 w 664369"/>
                    <a:gd name="connsiteY2" fmla="*/ 247651 h 354807"/>
                    <a:gd name="connsiteX3" fmla="*/ 586979 w 664369"/>
                    <a:gd name="connsiteY3" fmla="*/ 354807 h 354807"/>
                    <a:gd name="connsiteX4" fmla="*/ 509588 w 664369"/>
                    <a:gd name="connsiteY4" fmla="*/ 247651 h 354807"/>
                    <a:gd name="connsiteX5" fmla="*/ 544222 w 664369"/>
                    <a:gd name="connsiteY5" fmla="*/ 250032 h 354807"/>
                    <a:gd name="connsiteX6" fmla="*/ 319086 w 664369"/>
                    <a:gd name="connsiteY6" fmla="*/ 88106 h 354807"/>
                    <a:gd name="connsiteX7" fmla="*/ 90489 w 664369"/>
                    <a:gd name="connsiteY7" fmla="*/ 171453 h 354807"/>
                    <a:gd name="connsiteX8" fmla="*/ 0 w 664369"/>
                    <a:gd name="connsiteY8" fmla="*/ 164305 h 354807"/>
                    <a:gd name="connsiteX9" fmla="*/ 297653 w 664369"/>
                    <a:gd name="connsiteY9" fmla="*/ 0 h 354807"/>
                    <a:gd name="connsiteX0" fmla="*/ 314322 w 681038"/>
                    <a:gd name="connsiteY0" fmla="*/ 0 h 354807"/>
                    <a:gd name="connsiteX1" fmla="*/ 649390 w 681038"/>
                    <a:gd name="connsiteY1" fmla="*/ 247651 h 354807"/>
                    <a:gd name="connsiteX2" fmla="*/ 681038 w 681038"/>
                    <a:gd name="connsiteY2" fmla="*/ 247651 h 354807"/>
                    <a:gd name="connsiteX3" fmla="*/ 603648 w 681038"/>
                    <a:gd name="connsiteY3" fmla="*/ 354807 h 354807"/>
                    <a:gd name="connsiteX4" fmla="*/ 526257 w 681038"/>
                    <a:gd name="connsiteY4" fmla="*/ 247651 h 354807"/>
                    <a:gd name="connsiteX5" fmla="*/ 560891 w 681038"/>
                    <a:gd name="connsiteY5" fmla="*/ 250032 h 354807"/>
                    <a:gd name="connsiteX6" fmla="*/ 335755 w 681038"/>
                    <a:gd name="connsiteY6" fmla="*/ 88106 h 354807"/>
                    <a:gd name="connsiteX7" fmla="*/ 107158 w 681038"/>
                    <a:gd name="connsiteY7" fmla="*/ 171453 h 354807"/>
                    <a:gd name="connsiteX8" fmla="*/ 0 w 681038"/>
                    <a:gd name="connsiteY8" fmla="*/ 161924 h 354807"/>
                    <a:gd name="connsiteX9" fmla="*/ 314322 w 681038"/>
                    <a:gd name="connsiteY9" fmla="*/ 0 h 354807"/>
                    <a:gd name="connsiteX0" fmla="*/ 314322 w 681038"/>
                    <a:gd name="connsiteY0" fmla="*/ 0 h 354807"/>
                    <a:gd name="connsiteX1" fmla="*/ 649390 w 681038"/>
                    <a:gd name="connsiteY1" fmla="*/ 247651 h 354807"/>
                    <a:gd name="connsiteX2" fmla="*/ 681038 w 681038"/>
                    <a:gd name="connsiteY2" fmla="*/ 247651 h 354807"/>
                    <a:gd name="connsiteX3" fmla="*/ 603648 w 681038"/>
                    <a:gd name="connsiteY3" fmla="*/ 354807 h 354807"/>
                    <a:gd name="connsiteX4" fmla="*/ 526257 w 681038"/>
                    <a:gd name="connsiteY4" fmla="*/ 247651 h 354807"/>
                    <a:gd name="connsiteX5" fmla="*/ 560891 w 681038"/>
                    <a:gd name="connsiteY5" fmla="*/ 250032 h 354807"/>
                    <a:gd name="connsiteX6" fmla="*/ 335755 w 681038"/>
                    <a:gd name="connsiteY6" fmla="*/ 88106 h 354807"/>
                    <a:gd name="connsiteX7" fmla="*/ 107158 w 681038"/>
                    <a:gd name="connsiteY7" fmla="*/ 171453 h 354807"/>
                    <a:gd name="connsiteX8" fmla="*/ 0 w 681038"/>
                    <a:gd name="connsiteY8" fmla="*/ 169068 h 354807"/>
                    <a:gd name="connsiteX9" fmla="*/ 314322 w 681038"/>
                    <a:gd name="connsiteY9" fmla="*/ 0 h 354807"/>
                    <a:gd name="connsiteX0" fmla="*/ 314322 w 681038"/>
                    <a:gd name="connsiteY0" fmla="*/ 0 h 354807"/>
                    <a:gd name="connsiteX1" fmla="*/ 649390 w 681038"/>
                    <a:gd name="connsiteY1" fmla="*/ 247651 h 354807"/>
                    <a:gd name="connsiteX2" fmla="*/ 681038 w 681038"/>
                    <a:gd name="connsiteY2" fmla="*/ 247651 h 354807"/>
                    <a:gd name="connsiteX3" fmla="*/ 603648 w 681038"/>
                    <a:gd name="connsiteY3" fmla="*/ 354807 h 354807"/>
                    <a:gd name="connsiteX4" fmla="*/ 526257 w 681038"/>
                    <a:gd name="connsiteY4" fmla="*/ 247651 h 354807"/>
                    <a:gd name="connsiteX5" fmla="*/ 560891 w 681038"/>
                    <a:gd name="connsiteY5" fmla="*/ 250032 h 354807"/>
                    <a:gd name="connsiteX6" fmla="*/ 335755 w 681038"/>
                    <a:gd name="connsiteY6" fmla="*/ 88106 h 354807"/>
                    <a:gd name="connsiteX7" fmla="*/ 107158 w 681038"/>
                    <a:gd name="connsiteY7" fmla="*/ 171453 h 354807"/>
                    <a:gd name="connsiteX8" fmla="*/ 0 w 681038"/>
                    <a:gd name="connsiteY8" fmla="*/ 169068 h 354807"/>
                    <a:gd name="connsiteX9" fmla="*/ 314322 w 681038"/>
                    <a:gd name="connsiteY9" fmla="*/ 0 h 354807"/>
                    <a:gd name="connsiteX0" fmla="*/ 314322 w 681038"/>
                    <a:gd name="connsiteY0" fmla="*/ 0 h 354807"/>
                    <a:gd name="connsiteX1" fmla="*/ 649390 w 681038"/>
                    <a:gd name="connsiteY1" fmla="*/ 247651 h 354807"/>
                    <a:gd name="connsiteX2" fmla="*/ 681038 w 681038"/>
                    <a:gd name="connsiteY2" fmla="*/ 247651 h 354807"/>
                    <a:gd name="connsiteX3" fmla="*/ 603648 w 681038"/>
                    <a:gd name="connsiteY3" fmla="*/ 354807 h 354807"/>
                    <a:gd name="connsiteX4" fmla="*/ 526257 w 681038"/>
                    <a:gd name="connsiteY4" fmla="*/ 247651 h 354807"/>
                    <a:gd name="connsiteX5" fmla="*/ 560891 w 681038"/>
                    <a:gd name="connsiteY5" fmla="*/ 250032 h 354807"/>
                    <a:gd name="connsiteX6" fmla="*/ 335755 w 681038"/>
                    <a:gd name="connsiteY6" fmla="*/ 88106 h 354807"/>
                    <a:gd name="connsiteX7" fmla="*/ 107158 w 681038"/>
                    <a:gd name="connsiteY7" fmla="*/ 171453 h 354807"/>
                    <a:gd name="connsiteX8" fmla="*/ 0 w 681038"/>
                    <a:gd name="connsiteY8" fmla="*/ 169068 h 354807"/>
                    <a:gd name="connsiteX9" fmla="*/ 314322 w 681038"/>
                    <a:gd name="connsiteY9" fmla="*/ 0 h 354807"/>
                    <a:gd name="connsiteX0" fmla="*/ 314322 w 681038"/>
                    <a:gd name="connsiteY0" fmla="*/ 0 h 354807"/>
                    <a:gd name="connsiteX1" fmla="*/ 649390 w 681038"/>
                    <a:gd name="connsiteY1" fmla="*/ 247651 h 354807"/>
                    <a:gd name="connsiteX2" fmla="*/ 681038 w 681038"/>
                    <a:gd name="connsiteY2" fmla="*/ 247651 h 354807"/>
                    <a:gd name="connsiteX3" fmla="*/ 603648 w 681038"/>
                    <a:gd name="connsiteY3" fmla="*/ 354807 h 354807"/>
                    <a:gd name="connsiteX4" fmla="*/ 526257 w 681038"/>
                    <a:gd name="connsiteY4" fmla="*/ 247651 h 354807"/>
                    <a:gd name="connsiteX5" fmla="*/ 560891 w 681038"/>
                    <a:gd name="connsiteY5" fmla="*/ 250032 h 354807"/>
                    <a:gd name="connsiteX6" fmla="*/ 335755 w 681038"/>
                    <a:gd name="connsiteY6" fmla="*/ 88106 h 354807"/>
                    <a:gd name="connsiteX7" fmla="*/ 107158 w 681038"/>
                    <a:gd name="connsiteY7" fmla="*/ 171453 h 354807"/>
                    <a:gd name="connsiteX8" fmla="*/ 0 w 681038"/>
                    <a:gd name="connsiteY8" fmla="*/ 169068 h 354807"/>
                    <a:gd name="connsiteX9" fmla="*/ 314322 w 681038"/>
                    <a:gd name="connsiteY9" fmla="*/ 0 h 354807"/>
                    <a:gd name="connsiteX0" fmla="*/ 314322 w 681038"/>
                    <a:gd name="connsiteY0" fmla="*/ 0 h 354807"/>
                    <a:gd name="connsiteX1" fmla="*/ 649390 w 681038"/>
                    <a:gd name="connsiteY1" fmla="*/ 247651 h 354807"/>
                    <a:gd name="connsiteX2" fmla="*/ 681038 w 681038"/>
                    <a:gd name="connsiteY2" fmla="*/ 247651 h 354807"/>
                    <a:gd name="connsiteX3" fmla="*/ 603648 w 681038"/>
                    <a:gd name="connsiteY3" fmla="*/ 354807 h 354807"/>
                    <a:gd name="connsiteX4" fmla="*/ 526257 w 681038"/>
                    <a:gd name="connsiteY4" fmla="*/ 247651 h 354807"/>
                    <a:gd name="connsiteX5" fmla="*/ 560891 w 681038"/>
                    <a:gd name="connsiteY5" fmla="*/ 250032 h 354807"/>
                    <a:gd name="connsiteX6" fmla="*/ 335755 w 681038"/>
                    <a:gd name="connsiteY6" fmla="*/ 88106 h 354807"/>
                    <a:gd name="connsiteX7" fmla="*/ 107158 w 681038"/>
                    <a:gd name="connsiteY7" fmla="*/ 171453 h 354807"/>
                    <a:gd name="connsiteX8" fmla="*/ 0 w 681038"/>
                    <a:gd name="connsiteY8" fmla="*/ 169068 h 354807"/>
                    <a:gd name="connsiteX9" fmla="*/ 314322 w 681038"/>
                    <a:gd name="connsiteY9" fmla="*/ 0 h 354807"/>
                    <a:gd name="connsiteX0" fmla="*/ 314322 w 681038"/>
                    <a:gd name="connsiteY0" fmla="*/ 0 h 354807"/>
                    <a:gd name="connsiteX1" fmla="*/ 649390 w 681038"/>
                    <a:gd name="connsiteY1" fmla="*/ 247651 h 354807"/>
                    <a:gd name="connsiteX2" fmla="*/ 681038 w 681038"/>
                    <a:gd name="connsiteY2" fmla="*/ 247651 h 354807"/>
                    <a:gd name="connsiteX3" fmla="*/ 603648 w 681038"/>
                    <a:gd name="connsiteY3" fmla="*/ 354807 h 354807"/>
                    <a:gd name="connsiteX4" fmla="*/ 526257 w 681038"/>
                    <a:gd name="connsiteY4" fmla="*/ 247651 h 354807"/>
                    <a:gd name="connsiteX5" fmla="*/ 560891 w 681038"/>
                    <a:gd name="connsiteY5" fmla="*/ 250032 h 354807"/>
                    <a:gd name="connsiteX6" fmla="*/ 335755 w 681038"/>
                    <a:gd name="connsiteY6" fmla="*/ 88106 h 354807"/>
                    <a:gd name="connsiteX7" fmla="*/ 107158 w 681038"/>
                    <a:gd name="connsiteY7" fmla="*/ 171453 h 354807"/>
                    <a:gd name="connsiteX8" fmla="*/ 0 w 681038"/>
                    <a:gd name="connsiteY8" fmla="*/ 169068 h 354807"/>
                    <a:gd name="connsiteX9" fmla="*/ 314322 w 681038"/>
                    <a:gd name="connsiteY9" fmla="*/ 0 h 354807"/>
                    <a:gd name="connsiteX0" fmla="*/ 314322 w 681038"/>
                    <a:gd name="connsiteY0" fmla="*/ 0 h 354807"/>
                    <a:gd name="connsiteX1" fmla="*/ 649390 w 681038"/>
                    <a:gd name="connsiteY1" fmla="*/ 247651 h 354807"/>
                    <a:gd name="connsiteX2" fmla="*/ 681038 w 681038"/>
                    <a:gd name="connsiteY2" fmla="*/ 247651 h 354807"/>
                    <a:gd name="connsiteX3" fmla="*/ 603648 w 681038"/>
                    <a:gd name="connsiteY3" fmla="*/ 354807 h 354807"/>
                    <a:gd name="connsiteX4" fmla="*/ 526257 w 681038"/>
                    <a:gd name="connsiteY4" fmla="*/ 247651 h 354807"/>
                    <a:gd name="connsiteX5" fmla="*/ 560891 w 681038"/>
                    <a:gd name="connsiteY5" fmla="*/ 250032 h 354807"/>
                    <a:gd name="connsiteX6" fmla="*/ 335755 w 681038"/>
                    <a:gd name="connsiteY6" fmla="*/ 88106 h 354807"/>
                    <a:gd name="connsiteX7" fmla="*/ 107158 w 681038"/>
                    <a:gd name="connsiteY7" fmla="*/ 171453 h 354807"/>
                    <a:gd name="connsiteX8" fmla="*/ 0 w 681038"/>
                    <a:gd name="connsiteY8" fmla="*/ 169068 h 354807"/>
                    <a:gd name="connsiteX9" fmla="*/ 314322 w 681038"/>
                    <a:gd name="connsiteY9" fmla="*/ 0 h 354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1038" h="354807">
                      <a:moveTo>
                        <a:pt x="314322" y="0"/>
                      </a:moveTo>
                      <a:cubicBezTo>
                        <a:pt x="494388" y="10716"/>
                        <a:pt x="628752" y="139701"/>
                        <a:pt x="649390" y="247651"/>
                      </a:cubicBezTo>
                      <a:lnTo>
                        <a:pt x="681038" y="247651"/>
                      </a:lnTo>
                      <a:lnTo>
                        <a:pt x="603648" y="354807"/>
                      </a:lnTo>
                      <a:lnTo>
                        <a:pt x="526257" y="247651"/>
                      </a:lnTo>
                      <a:lnTo>
                        <a:pt x="560891" y="250032"/>
                      </a:lnTo>
                      <a:cubicBezTo>
                        <a:pt x="518390" y="170657"/>
                        <a:pt x="461600" y="105569"/>
                        <a:pt x="335755" y="88106"/>
                      </a:cubicBezTo>
                      <a:cubicBezTo>
                        <a:pt x="223043" y="77788"/>
                        <a:pt x="150816" y="122240"/>
                        <a:pt x="107158" y="171453"/>
                      </a:cubicBezTo>
                      <a:lnTo>
                        <a:pt x="0" y="169068"/>
                      </a:lnTo>
                      <a:cubicBezTo>
                        <a:pt x="19051" y="133350"/>
                        <a:pt x="97628" y="11906"/>
                        <a:pt x="314322" y="0"/>
                      </a:cubicBezTo>
                      <a:close/>
                    </a:path>
                  </a:pathLst>
                </a:custGeom>
                <a:grp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68" name="Freeform 112">
                  <a:extLst>
                    <a:ext uri="{FF2B5EF4-FFF2-40B4-BE49-F238E27FC236}">
                      <a16:creationId xmlns:a16="http://schemas.microsoft.com/office/drawing/2014/main" id="{369B9B6C-E1D5-33FB-F633-2D7BD6F691CD}"/>
                    </a:ext>
                  </a:extLst>
                </p:cNvPr>
                <p:cNvSpPr/>
                <p:nvPr/>
              </p:nvSpPr>
              <p:spPr>
                <a:xfrm>
                  <a:off x="1854299" y="4064795"/>
                  <a:ext cx="231676" cy="423862"/>
                </a:xfrm>
                <a:custGeom>
                  <a:avLst/>
                  <a:gdLst/>
                  <a:ahLst/>
                  <a:cxnLst/>
                  <a:rect l="l" t="t" r="r" b="b"/>
                  <a:pathLst>
                    <a:path w="101470" h="216913">
                      <a:moveTo>
                        <a:pt x="40233" y="0"/>
                      </a:moveTo>
                      <a:lnTo>
                        <a:pt x="62608" y="0"/>
                      </a:lnTo>
                      <a:lnTo>
                        <a:pt x="62608" y="24232"/>
                      </a:lnTo>
                      <a:cubicBezTo>
                        <a:pt x="69918" y="24531"/>
                        <a:pt x="76295" y="25473"/>
                        <a:pt x="81737" y="27057"/>
                      </a:cubicBezTo>
                      <a:cubicBezTo>
                        <a:pt x="87179" y="28641"/>
                        <a:pt x="91777" y="30439"/>
                        <a:pt x="95531" y="32452"/>
                      </a:cubicBezTo>
                      <a:lnTo>
                        <a:pt x="88679" y="57352"/>
                      </a:lnTo>
                      <a:cubicBezTo>
                        <a:pt x="85206" y="55509"/>
                        <a:pt x="80789" y="53708"/>
                        <a:pt x="75427" y="51950"/>
                      </a:cubicBezTo>
                      <a:cubicBezTo>
                        <a:pt x="70066" y="50192"/>
                        <a:pt x="64041" y="49249"/>
                        <a:pt x="57354" y="49120"/>
                      </a:cubicBezTo>
                      <a:cubicBezTo>
                        <a:pt x="49699" y="49325"/>
                        <a:pt x="43938" y="51259"/>
                        <a:pt x="40071" y="54923"/>
                      </a:cubicBezTo>
                      <a:cubicBezTo>
                        <a:pt x="36204" y="58586"/>
                        <a:pt x="34267" y="62749"/>
                        <a:pt x="34261" y="67413"/>
                      </a:cubicBezTo>
                      <a:cubicBezTo>
                        <a:pt x="34296" y="72534"/>
                        <a:pt x="36689" y="77040"/>
                        <a:pt x="41442" y="80932"/>
                      </a:cubicBezTo>
                      <a:cubicBezTo>
                        <a:pt x="46195" y="84824"/>
                        <a:pt x="53100" y="88930"/>
                        <a:pt x="62156" y="93251"/>
                      </a:cubicBezTo>
                      <a:cubicBezTo>
                        <a:pt x="75598" y="99096"/>
                        <a:pt x="85523" y="105756"/>
                        <a:pt x="91930" y="113230"/>
                      </a:cubicBezTo>
                      <a:cubicBezTo>
                        <a:pt x="98338" y="120704"/>
                        <a:pt x="101518" y="130279"/>
                        <a:pt x="101470" y="141955"/>
                      </a:cubicBezTo>
                      <a:cubicBezTo>
                        <a:pt x="101380" y="153806"/>
                        <a:pt x="97791" y="163938"/>
                        <a:pt x="90702" y="172352"/>
                      </a:cubicBezTo>
                      <a:cubicBezTo>
                        <a:pt x="83613" y="180766"/>
                        <a:pt x="73562" y="186324"/>
                        <a:pt x="60550" y="189026"/>
                      </a:cubicBezTo>
                      <a:lnTo>
                        <a:pt x="60550" y="216913"/>
                      </a:lnTo>
                      <a:lnTo>
                        <a:pt x="38176" y="216913"/>
                      </a:lnTo>
                      <a:lnTo>
                        <a:pt x="38176" y="190852"/>
                      </a:lnTo>
                      <a:cubicBezTo>
                        <a:pt x="30727" y="190548"/>
                        <a:pt x="23622" y="189444"/>
                        <a:pt x="16859" y="187541"/>
                      </a:cubicBezTo>
                      <a:cubicBezTo>
                        <a:pt x="10096" y="185639"/>
                        <a:pt x="4477" y="183393"/>
                        <a:pt x="0" y="180805"/>
                      </a:cubicBezTo>
                      <a:lnTo>
                        <a:pt x="6853" y="155217"/>
                      </a:lnTo>
                      <a:cubicBezTo>
                        <a:pt x="11383" y="157946"/>
                        <a:pt x="16827" y="160319"/>
                        <a:pt x="23188" y="162334"/>
                      </a:cubicBezTo>
                      <a:cubicBezTo>
                        <a:pt x="29548" y="164349"/>
                        <a:pt x="36370" y="165406"/>
                        <a:pt x="43655" y="165506"/>
                      </a:cubicBezTo>
                      <a:cubicBezTo>
                        <a:pt x="51866" y="165373"/>
                        <a:pt x="57999" y="163410"/>
                        <a:pt x="62053" y="159618"/>
                      </a:cubicBezTo>
                      <a:cubicBezTo>
                        <a:pt x="66107" y="155827"/>
                        <a:pt x="68130" y="151006"/>
                        <a:pt x="68123" y="145156"/>
                      </a:cubicBezTo>
                      <a:cubicBezTo>
                        <a:pt x="68245" y="139444"/>
                        <a:pt x="66107" y="134404"/>
                        <a:pt x="61711" y="130036"/>
                      </a:cubicBezTo>
                      <a:cubicBezTo>
                        <a:pt x="57314" y="125668"/>
                        <a:pt x="49926" y="121257"/>
                        <a:pt x="39546" y="116803"/>
                      </a:cubicBezTo>
                      <a:cubicBezTo>
                        <a:pt x="28258" y="111748"/>
                        <a:pt x="19161" y="105737"/>
                        <a:pt x="12253" y="98767"/>
                      </a:cubicBezTo>
                      <a:cubicBezTo>
                        <a:pt x="5345" y="91798"/>
                        <a:pt x="1794" y="82642"/>
                        <a:pt x="1600" y="71300"/>
                      </a:cubicBezTo>
                      <a:cubicBezTo>
                        <a:pt x="1694" y="59954"/>
                        <a:pt x="5103" y="50298"/>
                        <a:pt x="11825" y="42331"/>
                      </a:cubicBezTo>
                      <a:cubicBezTo>
                        <a:pt x="18547" y="34365"/>
                        <a:pt x="28017" y="28940"/>
                        <a:pt x="40233" y="26058"/>
                      </a:cubicBezTo>
                      <a:lnTo>
                        <a:pt x="40233" y="0"/>
                      </a:lnTo>
                      <a:close/>
                    </a:path>
                  </a:pathLst>
                </a:custGeom>
                <a:grp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grpSp>
        </p:grpSp>
        <p:grpSp>
          <p:nvGrpSpPr>
            <p:cNvPr id="37" name="Group 36">
              <a:extLst>
                <a:ext uri="{FF2B5EF4-FFF2-40B4-BE49-F238E27FC236}">
                  <a16:creationId xmlns:a16="http://schemas.microsoft.com/office/drawing/2014/main" id="{07CDA5E9-BCFA-3225-EBC9-5F2D83BC4FAD}"/>
                </a:ext>
              </a:extLst>
            </p:cNvPr>
            <p:cNvGrpSpPr/>
            <p:nvPr/>
          </p:nvGrpSpPr>
          <p:grpSpPr>
            <a:xfrm>
              <a:off x="6458515" y="508000"/>
              <a:ext cx="411406" cy="576030"/>
              <a:chOff x="6458515" y="508000"/>
              <a:chExt cx="411406" cy="576030"/>
            </a:xfrm>
          </p:grpSpPr>
          <p:grpSp>
            <p:nvGrpSpPr>
              <p:cNvPr id="55" name="Group 54">
                <a:extLst>
                  <a:ext uri="{FF2B5EF4-FFF2-40B4-BE49-F238E27FC236}">
                    <a16:creationId xmlns:a16="http://schemas.microsoft.com/office/drawing/2014/main" id="{73FE35EF-7D3A-D937-833A-A0E7151C83C1}"/>
                  </a:ext>
                </a:extLst>
              </p:cNvPr>
              <p:cNvGrpSpPr/>
              <p:nvPr/>
            </p:nvGrpSpPr>
            <p:grpSpPr>
              <a:xfrm>
                <a:off x="6458515" y="508000"/>
                <a:ext cx="411406" cy="576030"/>
                <a:chOff x="1285782" y="1954531"/>
                <a:chExt cx="2448018" cy="3427594"/>
              </a:xfrm>
            </p:grpSpPr>
            <p:sp>
              <p:nvSpPr>
                <p:cNvPr id="61" name="Oval 60">
                  <a:extLst>
                    <a:ext uri="{FF2B5EF4-FFF2-40B4-BE49-F238E27FC236}">
                      <a16:creationId xmlns:a16="http://schemas.microsoft.com/office/drawing/2014/main" id="{AEA92845-7531-5086-1A05-C7DCB3AA916A}"/>
                    </a:ext>
                  </a:extLst>
                </p:cNvPr>
                <p:cNvSpPr/>
                <p:nvPr/>
              </p:nvSpPr>
              <p:spPr>
                <a:xfrm>
                  <a:off x="1285782" y="1954531"/>
                  <a:ext cx="2448018" cy="2448018"/>
                </a:xfrm>
                <a:prstGeom prst="ellipse">
                  <a:avLst/>
                </a:prstGeom>
                <a:solidFill>
                  <a:srgbClr val="08797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62" name="Rectangle 19">
                  <a:extLst>
                    <a:ext uri="{FF2B5EF4-FFF2-40B4-BE49-F238E27FC236}">
                      <a16:creationId xmlns:a16="http://schemas.microsoft.com/office/drawing/2014/main" id="{47973546-7228-35FB-5572-E094E8C41CA5}"/>
                    </a:ext>
                  </a:extLst>
                </p:cNvPr>
                <p:cNvSpPr/>
                <p:nvPr/>
              </p:nvSpPr>
              <p:spPr>
                <a:xfrm>
                  <a:off x="1707503" y="3698984"/>
                  <a:ext cx="1904046" cy="1683141"/>
                </a:xfrm>
                <a:custGeom>
                  <a:avLst/>
                  <a:gdLst>
                    <a:gd name="connsiteX0" fmla="*/ 0 w 681037"/>
                    <a:gd name="connsiteY0" fmla="*/ 0 h 742950"/>
                    <a:gd name="connsiteX1" fmla="*/ 681037 w 681037"/>
                    <a:gd name="connsiteY1" fmla="*/ 0 h 742950"/>
                    <a:gd name="connsiteX2" fmla="*/ 681037 w 681037"/>
                    <a:gd name="connsiteY2" fmla="*/ 742950 h 742950"/>
                    <a:gd name="connsiteX3" fmla="*/ 0 w 681037"/>
                    <a:gd name="connsiteY3" fmla="*/ 742950 h 742950"/>
                    <a:gd name="connsiteX4" fmla="*/ 0 w 681037"/>
                    <a:gd name="connsiteY4" fmla="*/ 0 h 742950"/>
                    <a:gd name="connsiteX0" fmla="*/ 0 w 1114424"/>
                    <a:gd name="connsiteY0" fmla="*/ 0 h 742950"/>
                    <a:gd name="connsiteX1" fmla="*/ 1114424 w 1114424"/>
                    <a:gd name="connsiteY1" fmla="*/ 138113 h 742950"/>
                    <a:gd name="connsiteX2" fmla="*/ 681037 w 1114424"/>
                    <a:gd name="connsiteY2" fmla="*/ 742950 h 742950"/>
                    <a:gd name="connsiteX3" fmla="*/ 0 w 1114424"/>
                    <a:gd name="connsiteY3" fmla="*/ 742950 h 742950"/>
                    <a:gd name="connsiteX4" fmla="*/ 0 w 1114424"/>
                    <a:gd name="connsiteY4" fmla="*/ 0 h 742950"/>
                    <a:gd name="connsiteX0" fmla="*/ 0 w 1104899"/>
                    <a:gd name="connsiteY0" fmla="*/ 0 h 742950"/>
                    <a:gd name="connsiteX1" fmla="*/ 1104899 w 1104899"/>
                    <a:gd name="connsiteY1" fmla="*/ 142875 h 742950"/>
                    <a:gd name="connsiteX2" fmla="*/ 681037 w 1104899"/>
                    <a:gd name="connsiteY2" fmla="*/ 742950 h 742950"/>
                    <a:gd name="connsiteX3" fmla="*/ 0 w 1104899"/>
                    <a:gd name="connsiteY3" fmla="*/ 742950 h 742950"/>
                    <a:gd name="connsiteX4" fmla="*/ 0 w 1104899"/>
                    <a:gd name="connsiteY4" fmla="*/ 0 h 742950"/>
                    <a:gd name="connsiteX0" fmla="*/ 400050 w 1104899"/>
                    <a:gd name="connsiteY0" fmla="*/ 152400 h 600075"/>
                    <a:gd name="connsiteX1" fmla="*/ 1104899 w 1104899"/>
                    <a:gd name="connsiteY1" fmla="*/ 0 h 600075"/>
                    <a:gd name="connsiteX2" fmla="*/ 681037 w 1104899"/>
                    <a:gd name="connsiteY2" fmla="*/ 600075 h 600075"/>
                    <a:gd name="connsiteX3" fmla="*/ 0 w 1104899"/>
                    <a:gd name="connsiteY3" fmla="*/ 600075 h 600075"/>
                    <a:gd name="connsiteX4" fmla="*/ 400050 w 1104899"/>
                    <a:gd name="connsiteY4" fmla="*/ 152400 h 600075"/>
                    <a:gd name="connsiteX0" fmla="*/ 0 w 704849"/>
                    <a:gd name="connsiteY0" fmla="*/ 152400 h 600075"/>
                    <a:gd name="connsiteX1" fmla="*/ 704849 w 704849"/>
                    <a:gd name="connsiteY1" fmla="*/ 0 h 600075"/>
                    <a:gd name="connsiteX2" fmla="*/ 280987 w 704849"/>
                    <a:gd name="connsiteY2" fmla="*/ 600075 h 600075"/>
                    <a:gd name="connsiteX3" fmla="*/ 0 w 704849"/>
                    <a:gd name="connsiteY3" fmla="*/ 152400 h 600075"/>
                    <a:gd name="connsiteX0" fmla="*/ 0 w 704849"/>
                    <a:gd name="connsiteY0" fmla="*/ 152400 h 600075"/>
                    <a:gd name="connsiteX1" fmla="*/ 704849 w 704849"/>
                    <a:gd name="connsiteY1" fmla="*/ 0 h 600075"/>
                    <a:gd name="connsiteX2" fmla="*/ 280987 w 704849"/>
                    <a:gd name="connsiteY2" fmla="*/ 600075 h 600075"/>
                    <a:gd name="connsiteX3" fmla="*/ 0 w 704849"/>
                    <a:gd name="connsiteY3" fmla="*/ 152400 h 600075"/>
                    <a:gd name="connsiteX0" fmla="*/ 0 w 704849"/>
                    <a:gd name="connsiteY0" fmla="*/ 152400 h 600075"/>
                    <a:gd name="connsiteX1" fmla="*/ 704849 w 704849"/>
                    <a:gd name="connsiteY1" fmla="*/ 0 h 600075"/>
                    <a:gd name="connsiteX2" fmla="*/ 280987 w 704849"/>
                    <a:gd name="connsiteY2" fmla="*/ 600075 h 600075"/>
                    <a:gd name="connsiteX3" fmla="*/ 0 w 704849"/>
                    <a:gd name="connsiteY3" fmla="*/ 152400 h 600075"/>
                    <a:gd name="connsiteX0" fmla="*/ 0 w 704849"/>
                    <a:gd name="connsiteY0" fmla="*/ 152400 h 609600"/>
                    <a:gd name="connsiteX1" fmla="*/ 704849 w 704849"/>
                    <a:gd name="connsiteY1" fmla="*/ 0 h 609600"/>
                    <a:gd name="connsiteX2" fmla="*/ 290512 w 704849"/>
                    <a:gd name="connsiteY2" fmla="*/ 609600 h 609600"/>
                    <a:gd name="connsiteX3" fmla="*/ 0 w 704849"/>
                    <a:gd name="connsiteY3" fmla="*/ 152400 h 609600"/>
                    <a:gd name="connsiteX0" fmla="*/ 0 w 704849"/>
                    <a:gd name="connsiteY0" fmla="*/ 152400 h 609600"/>
                    <a:gd name="connsiteX1" fmla="*/ 704849 w 704849"/>
                    <a:gd name="connsiteY1" fmla="*/ 0 h 609600"/>
                    <a:gd name="connsiteX2" fmla="*/ 290512 w 704849"/>
                    <a:gd name="connsiteY2" fmla="*/ 609600 h 609600"/>
                    <a:gd name="connsiteX3" fmla="*/ 0 w 704849"/>
                    <a:gd name="connsiteY3" fmla="*/ 152400 h 609600"/>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11965"/>
                    <a:gd name="connsiteY0" fmla="*/ 139947 h 619125"/>
                    <a:gd name="connsiteX1" fmla="*/ 711965 w 711965"/>
                    <a:gd name="connsiteY1" fmla="*/ 0 h 619125"/>
                    <a:gd name="connsiteX2" fmla="*/ 297628 w 711965"/>
                    <a:gd name="connsiteY2" fmla="*/ 619125 h 619125"/>
                    <a:gd name="connsiteX3" fmla="*/ 0 w 711965"/>
                    <a:gd name="connsiteY3" fmla="*/ 139947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52188 h 628698"/>
                    <a:gd name="connsiteX1" fmla="*/ 709297 w 709297"/>
                    <a:gd name="connsiteY1" fmla="*/ 0 h 628698"/>
                    <a:gd name="connsiteX2" fmla="*/ 294960 w 709297"/>
                    <a:gd name="connsiteY2" fmla="*/ 628698 h 628698"/>
                    <a:gd name="connsiteX3" fmla="*/ 0 w 709297"/>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Lst>
                  <a:ahLst/>
                  <a:cxnLst>
                    <a:cxn ang="0">
                      <a:pos x="connsiteX0" y="connsiteY0"/>
                    </a:cxn>
                    <a:cxn ang="0">
                      <a:pos x="connsiteX1" y="connsiteY1"/>
                    </a:cxn>
                    <a:cxn ang="0">
                      <a:pos x="connsiteX2" y="connsiteY2"/>
                    </a:cxn>
                    <a:cxn ang="0">
                      <a:pos x="connsiteX3" y="connsiteY3"/>
                    </a:cxn>
                  </a:cxnLst>
                  <a:rect l="l" t="t" r="r" b="b"/>
                  <a:pathLst>
                    <a:path w="711212" h="628698">
                      <a:moveTo>
                        <a:pt x="0" y="152188"/>
                      </a:moveTo>
                      <a:cubicBezTo>
                        <a:pt x="282146" y="369755"/>
                        <a:pt x="604850" y="211744"/>
                        <a:pt x="711212" y="0"/>
                      </a:cubicBezTo>
                      <a:cubicBezTo>
                        <a:pt x="633145" y="175886"/>
                        <a:pt x="487421" y="411770"/>
                        <a:pt x="294960" y="628698"/>
                      </a:cubicBezTo>
                      <a:cubicBezTo>
                        <a:pt x="339410" y="308023"/>
                        <a:pt x="203943" y="302099"/>
                        <a:pt x="0" y="152188"/>
                      </a:cubicBezTo>
                      <a:close/>
                    </a:path>
                  </a:pathLst>
                </a:custGeom>
                <a:solidFill>
                  <a:srgbClr val="08797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63" name="Oval 62">
                  <a:extLst>
                    <a:ext uri="{FF2B5EF4-FFF2-40B4-BE49-F238E27FC236}">
                      <a16:creationId xmlns:a16="http://schemas.microsoft.com/office/drawing/2014/main" id="{2E3449ED-34ED-B7F3-EFD6-1102BA89B3E3}"/>
                    </a:ext>
                  </a:extLst>
                </p:cNvPr>
                <p:cNvSpPr/>
                <p:nvPr/>
              </p:nvSpPr>
              <p:spPr>
                <a:xfrm>
                  <a:off x="1571384" y="2240133"/>
                  <a:ext cx="1876814" cy="1876814"/>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grpSp>
          <p:grpSp>
            <p:nvGrpSpPr>
              <p:cNvPr id="56" name="Group 55">
                <a:extLst>
                  <a:ext uri="{FF2B5EF4-FFF2-40B4-BE49-F238E27FC236}">
                    <a16:creationId xmlns:a16="http://schemas.microsoft.com/office/drawing/2014/main" id="{81209438-5405-5CEB-DDAD-5A8A17D031D7}"/>
                  </a:ext>
                </a:extLst>
              </p:cNvPr>
              <p:cNvGrpSpPr/>
              <p:nvPr/>
            </p:nvGrpSpPr>
            <p:grpSpPr>
              <a:xfrm>
                <a:off x="6576645" y="612235"/>
                <a:ext cx="193248" cy="183182"/>
                <a:chOff x="3267078" y="3898067"/>
                <a:chExt cx="776286" cy="735845"/>
              </a:xfrm>
              <a:solidFill>
                <a:schemeClr val="tx1">
                  <a:lumMod val="50000"/>
                  <a:lumOff val="50000"/>
                </a:schemeClr>
              </a:solidFill>
              <a:effectLst/>
            </p:grpSpPr>
            <p:sp>
              <p:nvSpPr>
                <p:cNvPr id="57" name="Freeform 81">
                  <a:extLst>
                    <a:ext uri="{FF2B5EF4-FFF2-40B4-BE49-F238E27FC236}">
                      <a16:creationId xmlns:a16="http://schemas.microsoft.com/office/drawing/2014/main" id="{961A5C98-F1BD-CCF1-A2B5-3C96273FA32B}"/>
                    </a:ext>
                  </a:extLst>
                </p:cNvPr>
                <p:cNvSpPr>
                  <a:spLocks/>
                </p:cNvSpPr>
                <p:nvPr/>
              </p:nvSpPr>
              <p:spPr bwMode="auto">
                <a:xfrm>
                  <a:off x="3489326" y="4105276"/>
                  <a:ext cx="322263" cy="369888"/>
                </a:xfrm>
                <a:custGeom>
                  <a:avLst/>
                  <a:gdLst>
                    <a:gd name="T0" fmla="*/ 0 w 203"/>
                    <a:gd name="T1" fmla="*/ 0 h 233"/>
                    <a:gd name="T2" fmla="*/ 61 w 203"/>
                    <a:gd name="T3" fmla="*/ 0 h 233"/>
                    <a:gd name="T4" fmla="*/ 84 w 203"/>
                    <a:gd name="T5" fmla="*/ 56 h 233"/>
                    <a:gd name="T6" fmla="*/ 91 w 203"/>
                    <a:gd name="T7" fmla="*/ 71 h 233"/>
                    <a:gd name="T8" fmla="*/ 96 w 203"/>
                    <a:gd name="T9" fmla="*/ 86 h 233"/>
                    <a:gd name="T10" fmla="*/ 102 w 203"/>
                    <a:gd name="T11" fmla="*/ 101 h 233"/>
                    <a:gd name="T12" fmla="*/ 103 w 203"/>
                    <a:gd name="T13" fmla="*/ 101 h 233"/>
                    <a:gd name="T14" fmla="*/ 111 w 203"/>
                    <a:gd name="T15" fmla="*/ 79 h 233"/>
                    <a:gd name="T16" fmla="*/ 120 w 203"/>
                    <a:gd name="T17" fmla="*/ 56 h 233"/>
                    <a:gd name="T18" fmla="*/ 143 w 203"/>
                    <a:gd name="T19" fmla="*/ 0 h 233"/>
                    <a:gd name="T20" fmla="*/ 203 w 203"/>
                    <a:gd name="T21" fmla="*/ 0 h 233"/>
                    <a:gd name="T22" fmla="*/ 134 w 203"/>
                    <a:gd name="T23" fmla="*/ 122 h 233"/>
                    <a:gd name="T24" fmla="*/ 161 w 203"/>
                    <a:gd name="T25" fmla="*/ 122 h 233"/>
                    <a:gd name="T26" fmla="*/ 161 w 203"/>
                    <a:gd name="T27" fmla="*/ 149 h 233"/>
                    <a:gd name="T28" fmla="*/ 126 w 203"/>
                    <a:gd name="T29" fmla="*/ 149 h 233"/>
                    <a:gd name="T30" fmla="*/ 126 w 203"/>
                    <a:gd name="T31" fmla="*/ 161 h 233"/>
                    <a:gd name="T32" fmla="*/ 161 w 203"/>
                    <a:gd name="T33" fmla="*/ 161 h 233"/>
                    <a:gd name="T34" fmla="*/ 161 w 203"/>
                    <a:gd name="T35" fmla="*/ 188 h 233"/>
                    <a:gd name="T36" fmla="*/ 126 w 203"/>
                    <a:gd name="T37" fmla="*/ 188 h 233"/>
                    <a:gd name="T38" fmla="*/ 126 w 203"/>
                    <a:gd name="T39" fmla="*/ 233 h 233"/>
                    <a:gd name="T40" fmla="*/ 73 w 203"/>
                    <a:gd name="T41" fmla="*/ 233 h 233"/>
                    <a:gd name="T42" fmla="*/ 73 w 203"/>
                    <a:gd name="T43" fmla="*/ 188 h 233"/>
                    <a:gd name="T44" fmla="*/ 32 w 203"/>
                    <a:gd name="T45" fmla="*/ 188 h 233"/>
                    <a:gd name="T46" fmla="*/ 32 w 203"/>
                    <a:gd name="T47" fmla="*/ 161 h 233"/>
                    <a:gd name="T48" fmla="*/ 73 w 203"/>
                    <a:gd name="T49" fmla="*/ 161 h 233"/>
                    <a:gd name="T50" fmla="*/ 73 w 203"/>
                    <a:gd name="T51" fmla="*/ 149 h 233"/>
                    <a:gd name="T52" fmla="*/ 32 w 203"/>
                    <a:gd name="T53" fmla="*/ 149 h 233"/>
                    <a:gd name="T54" fmla="*/ 32 w 203"/>
                    <a:gd name="T55" fmla="*/ 122 h 233"/>
                    <a:gd name="T56" fmla="*/ 65 w 203"/>
                    <a:gd name="T57" fmla="*/ 122 h 233"/>
                    <a:gd name="T58" fmla="*/ 0 w 203"/>
                    <a:gd name="T59"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03" h="233">
                      <a:moveTo>
                        <a:pt x="0" y="0"/>
                      </a:moveTo>
                      <a:lnTo>
                        <a:pt x="61" y="0"/>
                      </a:lnTo>
                      <a:lnTo>
                        <a:pt x="84" y="56"/>
                      </a:lnTo>
                      <a:lnTo>
                        <a:pt x="91" y="71"/>
                      </a:lnTo>
                      <a:lnTo>
                        <a:pt x="96" y="86"/>
                      </a:lnTo>
                      <a:lnTo>
                        <a:pt x="102" y="101"/>
                      </a:lnTo>
                      <a:lnTo>
                        <a:pt x="103" y="101"/>
                      </a:lnTo>
                      <a:lnTo>
                        <a:pt x="111" y="79"/>
                      </a:lnTo>
                      <a:lnTo>
                        <a:pt x="120" y="56"/>
                      </a:lnTo>
                      <a:lnTo>
                        <a:pt x="143" y="0"/>
                      </a:lnTo>
                      <a:lnTo>
                        <a:pt x="203" y="0"/>
                      </a:lnTo>
                      <a:lnTo>
                        <a:pt x="134" y="122"/>
                      </a:lnTo>
                      <a:lnTo>
                        <a:pt x="161" y="122"/>
                      </a:lnTo>
                      <a:lnTo>
                        <a:pt x="161" y="149"/>
                      </a:lnTo>
                      <a:lnTo>
                        <a:pt x="126" y="149"/>
                      </a:lnTo>
                      <a:lnTo>
                        <a:pt x="126" y="161"/>
                      </a:lnTo>
                      <a:lnTo>
                        <a:pt x="161" y="161"/>
                      </a:lnTo>
                      <a:lnTo>
                        <a:pt x="161" y="188"/>
                      </a:lnTo>
                      <a:lnTo>
                        <a:pt x="126" y="188"/>
                      </a:lnTo>
                      <a:lnTo>
                        <a:pt x="126" y="233"/>
                      </a:lnTo>
                      <a:lnTo>
                        <a:pt x="73" y="233"/>
                      </a:lnTo>
                      <a:lnTo>
                        <a:pt x="73" y="188"/>
                      </a:lnTo>
                      <a:lnTo>
                        <a:pt x="32" y="188"/>
                      </a:lnTo>
                      <a:lnTo>
                        <a:pt x="32" y="161"/>
                      </a:lnTo>
                      <a:lnTo>
                        <a:pt x="73" y="161"/>
                      </a:lnTo>
                      <a:lnTo>
                        <a:pt x="73" y="149"/>
                      </a:lnTo>
                      <a:lnTo>
                        <a:pt x="32" y="149"/>
                      </a:lnTo>
                      <a:lnTo>
                        <a:pt x="32" y="122"/>
                      </a:lnTo>
                      <a:lnTo>
                        <a:pt x="65" y="12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grpSp>
              <p:nvGrpSpPr>
                <p:cNvPr id="58" name="Group 57">
                  <a:extLst>
                    <a:ext uri="{FF2B5EF4-FFF2-40B4-BE49-F238E27FC236}">
                      <a16:creationId xmlns:a16="http://schemas.microsoft.com/office/drawing/2014/main" id="{12DA9B65-4797-D971-60E1-5EA8A95CBB9C}"/>
                    </a:ext>
                  </a:extLst>
                </p:cNvPr>
                <p:cNvGrpSpPr/>
                <p:nvPr/>
              </p:nvGrpSpPr>
              <p:grpSpPr>
                <a:xfrm>
                  <a:off x="3267078" y="3898067"/>
                  <a:ext cx="776286" cy="735845"/>
                  <a:chOff x="1585915" y="3902830"/>
                  <a:chExt cx="776286" cy="735845"/>
                </a:xfrm>
                <a:grpFill/>
              </p:grpSpPr>
              <p:sp>
                <p:nvSpPr>
                  <p:cNvPr id="59" name="Freeform 116">
                    <a:extLst>
                      <a:ext uri="{FF2B5EF4-FFF2-40B4-BE49-F238E27FC236}">
                        <a16:creationId xmlns:a16="http://schemas.microsoft.com/office/drawing/2014/main" id="{B186A8A4-3D67-335F-DD9E-914CB209EF5F}"/>
                      </a:ext>
                    </a:extLst>
                  </p:cNvPr>
                  <p:cNvSpPr/>
                  <p:nvPr/>
                </p:nvSpPr>
                <p:spPr>
                  <a:xfrm>
                    <a:off x="1609726" y="3902830"/>
                    <a:ext cx="752475" cy="473908"/>
                  </a:xfrm>
                  <a:custGeom>
                    <a:avLst/>
                    <a:gdLst>
                      <a:gd name="connsiteX0" fmla="*/ 350041 w 752475"/>
                      <a:gd name="connsiteY0" fmla="*/ 0 h 473869"/>
                      <a:gd name="connsiteX1" fmla="*/ 705979 w 752475"/>
                      <a:gd name="connsiteY1" fmla="*/ 274644 h 473869"/>
                      <a:gd name="connsiteX2" fmla="*/ 720827 w 752475"/>
                      <a:gd name="connsiteY2" fmla="*/ 366713 h 473869"/>
                      <a:gd name="connsiteX3" fmla="*/ 752475 w 752475"/>
                      <a:gd name="connsiteY3" fmla="*/ 366713 h 473869"/>
                      <a:gd name="connsiteX4" fmla="*/ 675085 w 752475"/>
                      <a:gd name="connsiteY4" fmla="*/ 473869 h 473869"/>
                      <a:gd name="connsiteX5" fmla="*/ 597694 w 752475"/>
                      <a:gd name="connsiteY5" fmla="*/ 366713 h 473869"/>
                      <a:gd name="connsiteX6" fmla="*/ 637090 w 752475"/>
                      <a:gd name="connsiteY6" fmla="*/ 366713 h 473869"/>
                      <a:gd name="connsiteX7" fmla="*/ 635161 w 752475"/>
                      <a:gd name="connsiteY7" fmla="*/ 338362 h 473869"/>
                      <a:gd name="connsiteX8" fmla="*/ 395286 w 752475"/>
                      <a:gd name="connsiteY8" fmla="*/ 88106 h 473869"/>
                      <a:gd name="connsiteX9" fmla="*/ 90486 w 752475"/>
                      <a:gd name="connsiteY9" fmla="*/ 269083 h 473869"/>
                      <a:gd name="connsiteX10" fmla="*/ 0 w 752475"/>
                      <a:gd name="connsiteY10" fmla="*/ 271462 h 473869"/>
                      <a:gd name="connsiteX11" fmla="*/ 350041 w 752475"/>
                      <a:gd name="connsiteY11" fmla="*/ 0 h 473869"/>
                      <a:gd name="connsiteX0" fmla="*/ 350041 w 752475"/>
                      <a:gd name="connsiteY0" fmla="*/ 39 h 473908"/>
                      <a:gd name="connsiteX1" fmla="*/ 705979 w 752475"/>
                      <a:gd name="connsiteY1" fmla="*/ 274683 h 473908"/>
                      <a:gd name="connsiteX2" fmla="*/ 720827 w 752475"/>
                      <a:gd name="connsiteY2" fmla="*/ 366752 h 473908"/>
                      <a:gd name="connsiteX3" fmla="*/ 752475 w 752475"/>
                      <a:gd name="connsiteY3" fmla="*/ 366752 h 473908"/>
                      <a:gd name="connsiteX4" fmla="*/ 675085 w 752475"/>
                      <a:gd name="connsiteY4" fmla="*/ 473908 h 473908"/>
                      <a:gd name="connsiteX5" fmla="*/ 597694 w 752475"/>
                      <a:gd name="connsiteY5" fmla="*/ 366752 h 473908"/>
                      <a:gd name="connsiteX6" fmla="*/ 637090 w 752475"/>
                      <a:gd name="connsiteY6" fmla="*/ 366752 h 473908"/>
                      <a:gd name="connsiteX7" fmla="*/ 635161 w 752475"/>
                      <a:gd name="connsiteY7" fmla="*/ 338401 h 473908"/>
                      <a:gd name="connsiteX8" fmla="*/ 395286 w 752475"/>
                      <a:gd name="connsiteY8" fmla="*/ 88145 h 473908"/>
                      <a:gd name="connsiteX9" fmla="*/ 90486 w 752475"/>
                      <a:gd name="connsiteY9" fmla="*/ 269122 h 473908"/>
                      <a:gd name="connsiteX10" fmla="*/ 0 w 752475"/>
                      <a:gd name="connsiteY10" fmla="*/ 271501 h 473908"/>
                      <a:gd name="connsiteX11" fmla="*/ 350041 w 752475"/>
                      <a:gd name="connsiteY11" fmla="*/ 39 h 473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52475" h="473908">
                        <a:moveTo>
                          <a:pt x="350041" y="39"/>
                        </a:moveTo>
                        <a:cubicBezTo>
                          <a:pt x="446780" y="-1548"/>
                          <a:pt x="644611" y="43969"/>
                          <a:pt x="705979" y="274683"/>
                        </a:cubicBezTo>
                        <a:lnTo>
                          <a:pt x="720827" y="366752"/>
                        </a:lnTo>
                        <a:lnTo>
                          <a:pt x="752475" y="366752"/>
                        </a:lnTo>
                        <a:lnTo>
                          <a:pt x="675085" y="473908"/>
                        </a:lnTo>
                        <a:lnTo>
                          <a:pt x="597694" y="366752"/>
                        </a:lnTo>
                        <a:lnTo>
                          <a:pt x="637090" y="366752"/>
                        </a:lnTo>
                        <a:lnTo>
                          <a:pt x="635161" y="338401"/>
                        </a:lnTo>
                        <a:cubicBezTo>
                          <a:pt x="625524" y="264359"/>
                          <a:pt x="578046" y="128032"/>
                          <a:pt x="395286" y="88145"/>
                        </a:cubicBezTo>
                        <a:cubicBezTo>
                          <a:pt x="168274" y="70683"/>
                          <a:pt x="107949" y="231816"/>
                          <a:pt x="90486" y="269122"/>
                        </a:cubicBezTo>
                        <a:lnTo>
                          <a:pt x="0" y="271501"/>
                        </a:lnTo>
                        <a:cubicBezTo>
                          <a:pt x="33338" y="178633"/>
                          <a:pt x="107153" y="14326"/>
                          <a:pt x="350041" y="39"/>
                        </a:cubicBezTo>
                        <a:close/>
                      </a:path>
                    </a:pathLst>
                  </a:custGeom>
                  <a:grp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60" name="Freeform 117">
                    <a:extLst>
                      <a:ext uri="{FF2B5EF4-FFF2-40B4-BE49-F238E27FC236}">
                        <a16:creationId xmlns:a16="http://schemas.microsoft.com/office/drawing/2014/main" id="{8B9F2492-E9EE-1FB1-DDA9-5160E693BBC7}"/>
                      </a:ext>
                    </a:extLst>
                  </p:cNvPr>
                  <p:cNvSpPr/>
                  <p:nvPr/>
                </p:nvSpPr>
                <p:spPr>
                  <a:xfrm rot="10800000">
                    <a:off x="1585915" y="4283868"/>
                    <a:ext cx="681038" cy="354807"/>
                  </a:xfrm>
                  <a:custGeom>
                    <a:avLst/>
                    <a:gdLst>
                      <a:gd name="connsiteX0" fmla="*/ 350041 w 752475"/>
                      <a:gd name="connsiteY0" fmla="*/ 0 h 473869"/>
                      <a:gd name="connsiteX1" fmla="*/ 705979 w 752475"/>
                      <a:gd name="connsiteY1" fmla="*/ 274644 h 473869"/>
                      <a:gd name="connsiteX2" fmla="*/ 720827 w 752475"/>
                      <a:gd name="connsiteY2" fmla="*/ 366713 h 473869"/>
                      <a:gd name="connsiteX3" fmla="*/ 752475 w 752475"/>
                      <a:gd name="connsiteY3" fmla="*/ 366713 h 473869"/>
                      <a:gd name="connsiteX4" fmla="*/ 675085 w 752475"/>
                      <a:gd name="connsiteY4" fmla="*/ 473869 h 473869"/>
                      <a:gd name="connsiteX5" fmla="*/ 597694 w 752475"/>
                      <a:gd name="connsiteY5" fmla="*/ 366713 h 473869"/>
                      <a:gd name="connsiteX6" fmla="*/ 637090 w 752475"/>
                      <a:gd name="connsiteY6" fmla="*/ 366713 h 473869"/>
                      <a:gd name="connsiteX7" fmla="*/ 635161 w 752475"/>
                      <a:gd name="connsiteY7" fmla="*/ 338362 h 473869"/>
                      <a:gd name="connsiteX8" fmla="*/ 395286 w 752475"/>
                      <a:gd name="connsiteY8" fmla="*/ 88106 h 473869"/>
                      <a:gd name="connsiteX9" fmla="*/ 90486 w 752475"/>
                      <a:gd name="connsiteY9" fmla="*/ 269083 h 473869"/>
                      <a:gd name="connsiteX10" fmla="*/ 0 w 752475"/>
                      <a:gd name="connsiteY10" fmla="*/ 271462 h 473869"/>
                      <a:gd name="connsiteX11" fmla="*/ 350041 w 752475"/>
                      <a:gd name="connsiteY11" fmla="*/ 0 h 473869"/>
                      <a:gd name="connsiteX0" fmla="*/ 350041 w 752475"/>
                      <a:gd name="connsiteY0" fmla="*/ 0 h 473869"/>
                      <a:gd name="connsiteX1" fmla="*/ 705979 w 752475"/>
                      <a:gd name="connsiteY1" fmla="*/ 274644 h 473869"/>
                      <a:gd name="connsiteX2" fmla="*/ 720827 w 752475"/>
                      <a:gd name="connsiteY2" fmla="*/ 366713 h 473869"/>
                      <a:gd name="connsiteX3" fmla="*/ 752475 w 752475"/>
                      <a:gd name="connsiteY3" fmla="*/ 366713 h 473869"/>
                      <a:gd name="connsiteX4" fmla="*/ 675085 w 752475"/>
                      <a:gd name="connsiteY4" fmla="*/ 473869 h 473869"/>
                      <a:gd name="connsiteX5" fmla="*/ 597694 w 752475"/>
                      <a:gd name="connsiteY5" fmla="*/ 366713 h 473869"/>
                      <a:gd name="connsiteX6" fmla="*/ 637090 w 752475"/>
                      <a:gd name="connsiteY6" fmla="*/ 366713 h 473869"/>
                      <a:gd name="connsiteX7" fmla="*/ 635161 w 752475"/>
                      <a:gd name="connsiteY7" fmla="*/ 338362 h 473869"/>
                      <a:gd name="connsiteX8" fmla="*/ 402430 w 752475"/>
                      <a:gd name="connsiteY8" fmla="*/ 200025 h 473869"/>
                      <a:gd name="connsiteX9" fmla="*/ 90486 w 752475"/>
                      <a:gd name="connsiteY9" fmla="*/ 269083 h 473869"/>
                      <a:gd name="connsiteX10" fmla="*/ 0 w 752475"/>
                      <a:gd name="connsiteY10" fmla="*/ 271462 h 473869"/>
                      <a:gd name="connsiteX11" fmla="*/ 350041 w 752475"/>
                      <a:gd name="connsiteY11" fmla="*/ 0 h 473869"/>
                      <a:gd name="connsiteX0" fmla="*/ 373854 w 752475"/>
                      <a:gd name="connsiteY0" fmla="*/ 7669 h 367238"/>
                      <a:gd name="connsiteX1" fmla="*/ 705979 w 752475"/>
                      <a:gd name="connsiteY1" fmla="*/ 168013 h 367238"/>
                      <a:gd name="connsiteX2" fmla="*/ 720827 w 752475"/>
                      <a:gd name="connsiteY2" fmla="*/ 260082 h 367238"/>
                      <a:gd name="connsiteX3" fmla="*/ 752475 w 752475"/>
                      <a:gd name="connsiteY3" fmla="*/ 260082 h 367238"/>
                      <a:gd name="connsiteX4" fmla="*/ 675085 w 752475"/>
                      <a:gd name="connsiteY4" fmla="*/ 367238 h 367238"/>
                      <a:gd name="connsiteX5" fmla="*/ 597694 w 752475"/>
                      <a:gd name="connsiteY5" fmla="*/ 260082 h 367238"/>
                      <a:gd name="connsiteX6" fmla="*/ 637090 w 752475"/>
                      <a:gd name="connsiteY6" fmla="*/ 260082 h 367238"/>
                      <a:gd name="connsiteX7" fmla="*/ 635161 w 752475"/>
                      <a:gd name="connsiteY7" fmla="*/ 231731 h 367238"/>
                      <a:gd name="connsiteX8" fmla="*/ 402430 w 752475"/>
                      <a:gd name="connsiteY8" fmla="*/ 93394 h 367238"/>
                      <a:gd name="connsiteX9" fmla="*/ 90486 w 752475"/>
                      <a:gd name="connsiteY9" fmla="*/ 162452 h 367238"/>
                      <a:gd name="connsiteX10" fmla="*/ 0 w 752475"/>
                      <a:gd name="connsiteY10" fmla="*/ 164831 h 367238"/>
                      <a:gd name="connsiteX11" fmla="*/ 373854 w 752475"/>
                      <a:gd name="connsiteY11" fmla="*/ 7669 h 367238"/>
                      <a:gd name="connsiteX0" fmla="*/ 373854 w 752475"/>
                      <a:gd name="connsiteY0" fmla="*/ 7669 h 367238"/>
                      <a:gd name="connsiteX1" fmla="*/ 705979 w 752475"/>
                      <a:gd name="connsiteY1" fmla="*/ 168013 h 367238"/>
                      <a:gd name="connsiteX2" fmla="*/ 720827 w 752475"/>
                      <a:gd name="connsiteY2" fmla="*/ 260082 h 367238"/>
                      <a:gd name="connsiteX3" fmla="*/ 752475 w 752475"/>
                      <a:gd name="connsiteY3" fmla="*/ 260082 h 367238"/>
                      <a:gd name="connsiteX4" fmla="*/ 675085 w 752475"/>
                      <a:gd name="connsiteY4" fmla="*/ 367238 h 367238"/>
                      <a:gd name="connsiteX5" fmla="*/ 597694 w 752475"/>
                      <a:gd name="connsiteY5" fmla="*/ 260082 h 367238"/>
                      <a:gd name="connsiteX6" fmla="*/ 637090 w 752475"/>
                      <a:gd name="connsiteY6" fmla="*/ 260082 h 367238"/>
                      <a:gd name="connsiteX7" fmla="*/ 635161 w 752475"/>
                      <a:gd name="connsiteY7" fmla="*/ 231731 h 367238"/>
                      <a:gd name="connsiteX8" fmla="*/ 402430 w 752475"/>
                      <a:gd name="connsiteY8" fmla="*/ 93394 h 367238"/>
                      <a:gd name="connsiteX9" fmla="*/ 169068 w 752475"/>
                      <a:gd name="connsiteY9" fmla="*/ 176740 h 367238"/>
                      <a:gd name="connsiteX10" fmla="*/ 0 w 752475"/>
                      <a:gd name="connsiteY10" fmla="*/ 164831 h 367238"/>
                      <a:gd name="connsiteX11" fmla="*/ 373854 w 752475"/>
                      <a:gd name="connsiteY11" fmla="*/ 7669 h 367238"/>
                      <a:gd name="connsiteX0" fmla="*/ 292892 w 671513"/>
                      <a:gd name="connsiteY0" fmla="*/ 7669 h 367238"/>
                      <a:gd name="connsiteX1" fmla="*/ 625017 w 671513"/>
                      <a:gd name="connsiteY1" fmla="*/ 168013 h 367238"/>
                      <a:gd name="connsiteX2" fmla="*/ 639865 w 671513"/>
                      <a:gd name="connsiteY2" fmla="*/ 260082 h 367238"/>
                      <a:gd name="connsiteX3" fmla="*/ 671513 w 671513"/>
                      <a:gd name="connsiteY3" fmla="*/ 260082 h 367238"/>
                      <a:gd name="connsiteX4" fmla="*/ 594123 w 671513"/>
                      <a:gd name="connsiteY4" fmla="*/ 367238 h 367238"/>
                      <a:gd name="connsiteX5" fmla="*/ 516732 w 671513"/>
                      <a:gd name="connsiteY5" fmla="*/ 260082 h 367238"/>
                      <a:gd name="connsiteX6" fmla="*/ 556128 w 671513"/>
                      <a:gd name="connsiteY6" fmla="*/ 260082 h 367238"/>
                      <a:gd name="connsiteX7" fmla="*/ 554199 w 671513"/>
                      <a:gd name="connsiteY7" fmla="*/ 231731 h 367238"/>
                      <a:gd name="connsiteX8" fmla="*/ 321468 w 671513"/>
                      <a:gd name="connsiteY8" fmla="*/ 93394 h 367238"/>
                      <a:gd name="connsiteX9" fmla="*/ 88106 w 671513"/>
                      <a:gd name="connsiteY9" fmla="*/ 176740 h 367238"/>
                      <a:gd name="connsiteX10" fmla="*/ 0 w 671513"/>
                      <a:gd name="connsiteY10" fmla="*/ 171975 h 367238"/>
                      <a:gd name="connsiteX11" fmla="*/ 292892 w 671513"/>
                      <a:gd name="connsiteY11" fmla="*/ 7669 h 367238"/>
                      <a:gd name="connsiteX0" fmla="*/ 292892 w 671513"/>
                      <a:gd name="connsiteY0" fmla="*/ 7669 h 367238"/>
                      <a:gd name="connsiteX1" fmla="*/ 625017 w 671513"/>
                      <a:gd name="connsiteY1" fmla="*/ 168013 h 367238"/>
                      <a:gd name="connsiteX2" fmla="*/ 639865 w 671513"/>
                      <a:gd name="connsiteY2" fmla="*/ 260082 h 367238"/>
                      <a:gd name="connsiteX3" fmla="*/ 671513 w 671513"/>
                      <a:gd name="connsiteY3" fmla="*/ 260082 h 367238"/>
                      <a:gd name="connsiteX4" fmla="*/ 594123 w 671513"/>
                      <a:gd name="connsiteY4" fmla="*/ 367238 h 367238"/>
                      <a:gd name="connsiteX5" fmla="*/ 516732 w 671513"/>
                      <a:gd name="connsiteY5" fmla="*/ 260082 h 367238"/>
                      <a:gd name="connsiteX6" fmla="*/ 556128 w 671513"/>
                      <a:gd name="connsiteY6" fmla="*/ 260082 h 367238"/>
                      <a:gd name="connsiteX7" fmla="*/ 554199 w 671513"/>
                      <a:gd name="connsiteY7" fmla="*/ 231731 h 367238"/>
                      <a:gd name="connsiteX8" fmla="*/ 321468 w 671513"/>
                      <a:gd name="connsiteY8" fmla="*/ 93394 h 367238"/>
                      <a:gd name="connsiteX9" fmla="*/ 88106 w 671513"/>
                      <a:gd name="connsiteY9" fmla="*/ 176740 h 367238"/>
                      <a:gd name="connsiteX10" fmla="*/ 0 w 671513"/>
                      <a:gd name="connsiteY10" fmla="*/ 171975 h 367238"/>
                      <a:gd name="connsiteX11" fmla="*/ 292892 w 671513"/>
                      <a:gd name="connsiteY11" fmla="*/ 7669 h 367238"/>
                      <a:gd name="connsiteX0" fmla="*/ 292892 w 671513"/>
                      <a:gd name="connsiteY0" fmla="*/ 7669 h 367238"/>
                      <a:gd name="connsiteX1" fmla="*/ 625017 w 671513"/>
                      <a:gd name="connsiteY1" fmla="*/ 168013 h 367238"/>
                      <a:gd name="connsiteX2" fmla="*/ 639865 w 671513"/>
                      <a:gd name="connsiteY2" fmla="*/ 260082 h 367238"/>
                      <a:gd name="connsiteX3" fmla="*/ 671513 w 671513"/>
                      <a:gd name="connsiteY3" fmla="*/ 260082 h 367238"/>
                      <a:gd name="connsiteX4" fmla="*/ 594123 w 671513"/>
                      <a:gd name="connsiteY4" fmla="*/ 367238 h 367238"/>
                      <a:gd name="connsiteX5" fmla="*/ 516732 w 671513"/>
                      <a:gd name="connsiteY5" fmla="*/ 260082 h 367238"/>
                      <a:gd name="connsiteX6" fmla="*/ 556128 w 671513"/>
                      <a:gd name="connsiteY6" fmla="*/ 260082 h 367238"/>
                      <a:gd name="connsiteX7" fmla="*/ 554199 w 671513"/>
                      <a:gd name="connsiteY7" fmla="*/ 231731 h 367238"/>
                      <a:gd name="connsiteX8" fmla="*/ 321468 w 671513"/>
                      <a:gd name="connsiteY8" fmla="*/ 93394 h 367238"/>
                      <a:gd name="connsiteX9" fmla="*/ 88106 w 671513"/>
                      <a:gd name="connsiteY9" fmla="*/ 176740 h 367238"/>
                      <a:gd name="connsiteX10" fmla="*/ 0 w 671513"/>
                      <a:gd name="connsiteY10" fmla="*/ 171975 h 367238"/>
                      <a:gd name="connsiteX11" fmla="*/ 292892 w 671513"/>
                      <a:gd name="connsiteY11" fmla="*/ 7669 h 367238"/>
                      <a:gd name="connsiteX0" fmla="*/ 292892 w 671513"/>
                      <a:gd name="connsiteY0" fmla="*/ 0 h 359569"/>
                      <a:gd name="connsiteX1" fmla="*/ 625017 w 671513"/>
                      <a:gd name="connsiteY1" fmla="*/ 160344 h 359569"/>
                      <a:gd name="connsiteX2" fmla="*/ 639865 w 671513"/>
                      <a:gd name="connsiteY2" fmla="*/ 252413 h 359569"/>
                      <a:gd name="connsiteX3" fmla="*/ 671513 w 671513"/>
                      <a:gd name="connsiteY3" fmla="*/ 252413 h 359569"/>
                      <a:gd name="connsiteX4" fmla="*/ 594123 w 671513"/>
                      <a:gd name="connsiteY4" fmla="*/ 359569 h 359569"/>
                      <a:gd name="connsiteX5" fmla="*/ 516732 w 671513"/>
                      <a:gd name="connsiteY5" fmla="*/ 252413 h 359569"/>
                      <a:gd name="connsiteX6" fmla="*/ 556128 w 671513"/>
                      <a:gd name="connsiteY6" fmla="*/ 252413 h 359569"/>
                      <a:gd name="connsiteX7" fmla="*/ 554199 w 671513"/>
                      <a:gd name="connsiteY7" fmla="*/ 224062 h 359569"/>
                      <a:gd name="connsiteX8" fmla="*/ 321468 w 671513"/>
                      <a:gd name="connsiteY8" fmla="*/ 85725 h 359569"/>
                      <a:gd name="connsiteX9" fmla="*/ 88106 w 671513"/>
                      <a:gd name="connsiteY9" fmla="*/ 169071 h 359569"/>
                      <a:gd name="connsiteX10" fmla="*/ 0 w 671513"/>
                      <a:gd name="connsiteY10" fmla="*/ 164306 h 359569"/>
                      <a:gd name="connsiteX11" fmla="*/ 292892 w 671513"/>
                      <a:gd name="connsiteY11" fmla="*/ 0 h 359569"/>
                      <a:gd name="connsiteX0" fmla="*/ 292892 w 671513"/>
                      <a:gd name="connsiteY0" fmla="*/ 0 h 359569"/>
                      <a:gd name="connsiteX1" fmla="*/ 608348 w 671513"/>
                      <a:gd name="connsiteY1" fmla="*/ 179394 h 359569"/>
                      <a:gd name="connsiteX2" fmla="*/ 639865 w 671513"/>
                      <a:gd name="connsiteY2" fmla="*/ 252413 h 359569"/>
                      <a:gd name="connsiteX3" fmla="*/ 671513 w 671513"/>
                      <a:gd name="connsiteY3" fmla="*/ 252413 h 359569"/>
                      <a:gd name="connsiteX4" fmla="*/ 594123 w 671513"/>
                      <a:gd name="connsiteY4" fmla="*/ 359569 h 359569"/>
                      <a:gd name="connsiteX5" fmla="*/ 516732 w 671513"/>
                      <a:gd name="connsiteY5" fmla="*/ 252413 h 359569"/>
                      <a:gd name="connsiteX6" fmla="*/ 556128 w 671513"/>
                      <a:gd name="connsiteY6" fmla="*/ 252413 h 359569"/>
                      <a:gd name="connsiteX7" fmla="*/ 554199 w 671513"/>
                      <a:gd name="connsiteY7" fmla="*/ 224062 h 359569"/>
                      <a:gd name="connsiteX8" fmla="*/ 321468 w 671513"/>
                      <a:gd name="connsiteY8" fmla="*/ 85725 h 359569"/>
                      <a:gd name="connsiteX9" fmla="*/ 88106 w 671513"/>
                      <a:gd name="connsiteY9" fmla="*/ 169071 h 359569"/>
                      <a:gd name="connsiteX10" fmla="*/ 0 w 671513"/>
                      <a:gd name="connsiteY10" fmla="*/ 164306 h 359569"/>
                      <a:gd name="connsiteX11" fmla="*/ 292892 w 671513"/>
                      <a:gd name="connsiteY11" fmla="*/ 0 h 359569"/>
                      <a:gd name="connsiteX0" fmla="*/ 292892 w 671513"/>
                      <a:gd name="connsiteY0" fmla="*/ 0 h 359569"/>
                      <a:gd name="connsiteX1" fmla="*/ 608348 w 671513"/>
                      <a:gd name="connsiteY1" fmla="*/ 179394 h 359569"/>
                      <a:gd name="connsiteX2" fmla="*/ 639865 w 671513"/>
                      <a:gd name="connsiteY2" fmla="*/ 252413 h 359569"/>
                      <a:gd name="connsiteX3" fmla="*/ 671513 w 671513"/>
                      <a:gd name="connsiteY3" fmla="*/ 252413 h 359569"/>
                      <a:gd name="connsiteX4" fmla="*/ 594123 w 671513"/>
                      <a:gd name="connsiteY4" fmla="*/ 359569 h 359569"/>
                      <a:gd name="connsiteX5" fmla="*/ 516732 w 671513"/>
                      <a:gd name="connsiteY5" fmla="*/ 252413 h 359569"/>
                      <a:gd name="connsiteX6" fmla="*/ 556128 w 671513"/>
                      <a:gd name="connsiteY6" fmla="*/ 252413 h 359569"/>
                      <a:gd name="connsiteX7" fmla="*/ 554199 w 671513"/>
                      <a:gd name="connsiteY7" fmla="*/ 224062 h 359569"/>
                      <a:gd name="connsiteX8" fmla="*/ 321468 w 671513"/>
                      <a:gd name="connsiteY8" fmla="*/ 85725 h 359569"/>
                      <a:gd name="connsiteX9" fmla="*/ 88106 w 671513"/>
                      <a:gd name="connsiteY9" fmla="*/ 169071 h 359569"/>
                      <a:gd name="connsiteX10" fmla="*/ 0 w 671513"/>
                      <a:gd name="connsiteY10" fmla="*/ 164306 h 359569"/>
                      <a:gd name="connsiteX11" fmla="*/ 292892 w 671513"/>
                      <a:gd name="connsiteY11" fmla="*/ 0 h 359569"/>
                      <a:gd name="connsiteX0" fmla="*/ 292892 w 671513"/>
                      <a:gd name="connsiteY0" fmla="*/ 0 h 359569"/>
                      <a:gd name="connsiteX1" fmla="*/ 608348 w 671513"/>
                      <a:gd name="connsiteY1" fmla="*/ 179394 h 359569"/>
                      <a:gd name="connsiteX2" fmla="*/ 639865 w 671513"/>
                      <a:gd name="connsiteY2" fmla="*/ 252413 h 359569"/>
                      <a:gd name="connsiteX3" fmla="*/ 671513 w 671513"/>
                      <a:gd name="connsiteY3" fmla="*/ 252413 h 359569"/>
                      <a:gd name="connsiteX4" fmla="*/ 594123 w 671513"/>
                      <a:gd name="connsiteY4" fmla="*/ 359569 h 359569"/>
                      <a:gd name="connsiteX5" fmla="*/ 516732 w 671513"/>
                      <a:gd name="connsiteY5" fmla="*/ 252413 h 359569"/>
                      <a:gd name="connsiteX6" fmla="*/ 556128 w 671513"/>
                      <a:gd name="connsiteY6" fmla="*/ 252413 h 359569"/>
                      <a:gd name="connsiteX7" fmla="*/ 321468 w 671513"/>
                      <a:gd name="connsiteY7" fmla="*/ 85725 h 359569"/>
                      <a:gd name="connsiteX8" fmla="*/ 88106 w 671513"/>
                      <a:gd name="connsiteY8" fmla="*/ 169071 h 359569"/>
                      <a:gd name="connsiteX9" fmla="*/ 0 w 671513"/>
                      <a:gd name="connsiteY9" fmla="*/ 164306 h 359569"/>
                      <a:gd name="connsiteX10" fmla="*/ 292892 w 671513"/>
                      <a:gd name="connsiteY10" fmla="*/ 0 h 359569"/>
                      <a:gd name="connsiteX0" fmla="*/ 292892 w 671513"/>
                      <a:gd name="connsiteY0" fmla="*/ 0 h 359569"/>
                      <a:gd name="connsiteX1" fmla="*/ 608348 w 671513"/>
                      <a:gd name="connsiteY1" fmla="*/ 179394 h 359569"/>
                      <a:gd name="connsiteX2" fmla="*/ 639865 w 671513"/>
                      <a:gd name="connsiteY2" fmla="*/ 252413 h 359569"/>
                      <a:gd name="connsiteX3" fmla="*/ 671513 w 671513"/>
                      <a:gd name="connsiteY3" fmla="*/ 252413 h 359569"/>
                      <a:gd name="connsiteX4" fmla="*/ 594123 w 671513"/>
                      <a:gd name="connsiteY4" fmla="*/ 359569 h 359569"/>
                      <a:gd name="connsiteX5" fmla="*/ 516732 w 671513"/>
                      <a:gd name="connsiteY5" fmla="*/ 252413 h 359569"/>
                      <a:gd name="connsiteX6" fmla="*/ 556128 w 671513"/>
                      <a:gd name="connsiteY6" fmla="*/ 252413 h 359569"/>
                      <a:gd name="connsiteX7" fmla="*/ 321468 w 671513"/>
                      <a:gd name="connsiteY7" fmla="*/ 85725 h 359569"/>
                      <a:gd name="connsiteX8" fmla="*/ 88106 w 671513"/>
                      <a:gd name="connsiteY8" fmla="*/ 169071 h 359569"/>
                      <a:gd name="connsiteX9" fmla="*/ 0 w 671513"/>
                      <a:gd name="connsiteY9" fmla="*/ 164306 h 359569"/>
                      <a:gd name="connsiteX10" fmla="*/ 292892 w 671513"/>
                      <a:gd name="connsiteY10" fmla="*/ 0 h 359569"/>
                      <a:gd name="connsiteX0" fmla="*/ 292892 w 671513"/>
                      <a:gd name="connsiteY0" fmla="*/ 0 h 359569"/>
                      <a:gd name="connsiteX1" fmla="*/ 608348 w 671513"/>
                      <a:gd name="connsiteY1" fmla="*/ 179394 h 359569"/>
                      <a:gd name="connsiteX2" fmla="*/ 639865 w 671513"/>
                      <a:gd name="connsiteY2" fmla="*/ 252413 h 359569"/>
                      <a:gd name="connsiteX3" fmla="*/ 671513 w 671513"/>
                      <a:gd name="connsiteY3" fmla="*/ 252413 h 359569"/>
                      <a:gd name="connsiteX4" fmla="*/ 594123 w 671513"/>
                      <a:gd name="connsiteY4" fmla="*/ 359569 h 359569"/>
                      <a:gd name="connsiteX5" fmla="*/ 516732 w 671513"/>
                      <a:gd name="connsiteY5" fmla="*/ 252413 h 359569"/>
                      <a:gd name="connsiteX6" fmla="*/ 556128 w 671513"/>
                      <a:gd name="connsiteY6" fmla="*/ 252413 h 359569"/>
                      <a:gd name="connsiteX7" fmla="*/ 321468 w 671513"/>
                      <a:gd name="connsiteY7" fmla="*/ 85725 h 359569"/>
                      <a:gd name="connsiteX8" fmla="*/ 88106 w 671513"/>
                      <a:gd name="connsiteY8" fmla="*/ 169071 h 359569"/>
                      <a:gd name="connsiteX9" fmla="*/ 0 w 671513"/>
                      <a:gd name="connsiteY9" fmla="*/ 164306 h 359569"/>
                      <a:gd name="connsiteX10" fmla="*/ 292892 w 671513"/>
                      <a:gd name="connsiteY10" fmla="*/ 0 h 359569"/>
                      <a:gd name="connsiteX0" fmla="*/ 292892 w 671513"/>
                      <a:gd name="connsiteY0" fmla="*/ 0 h 359569"/>
                      <a:gd name="connsiteX1" fmla="*/ 608348 w 671513"/>
                      <a:gd name="connsiteY1" fmla="*/ 179394 h 359569"/>
                      <a:gd name="connsiteX2" fmla="*/ 639865 w 671513"/>
                      <a:gd name="connsiteY2" fmla="*/ 252413 h 359569"/>
                      <a:gd name="connsiteX3" fmla="*/ 671513 w 671513"/>
                      <a:gd name="connsiteY3" fmla="*/ 252413 h 359569"/>
                      <a:gd name="connsiteX4" fmla="*/ 594123 w 671513"/>
                      <a:gd name="connsiteY4" fmla="*/ 359569 h 359569"/>
                      <a:gd name="connsiteX5" fmla="*/ 516732 w 671513"/>
                      <a:gd name="connsiteY5" fmla="*/ 252413 h 359569"/>
                      <a:gd name="connsiteX6" fmla="*/ 556128 w 671513"/>
                      <a:gd name="connsiteY6" fmla="*/ 252413 h 359569"/>
                      <a:gd name="connsiteX7" fmla="*/ 321468 w 671513"/>
                      <a:gd name="connsiteY7" fmla="*/ 85725 h 359569"/>
                      <a:gd name="connsiteX8" fmla="*/ 88106 w 671513"/>
                      <a:gd name="connsiteY8" fmla="*/ 169071 h 359569"/>
                      <a:gd name="connsiteX9" fmla="*/ 0 w 671513"/>
                      <a:gd name="connsiteY9" fmla="*/ 164306 h 359569"/>
                      <a:gd name="connsiteX10" fmla="*/ 292892 w 671513"/>
                      <a:gd name="connsiteY10" fmla="*/ 0 h 359569"/>
                      <a:gd name="connsiteX0" fmla="*/ 292892 w 671513"/>
                      <a:gd name="connsiteY0" fmla="*/ 0 h 359569"/>
                      <a:gd name="connsiteX1" fmla="*/ 608348 w 671513"/>
                      <a:gd name="connsiteY1" fmla="*/ 179394 h 359569"/>
                      <a:gd name="connsiteX2" fmla="*/ 639865 w 671513"/>
                      <a:gd name="connsiteY2" fmla="*/ 252413 h 359569"/>
                      <a:gd name="connsiteX3" fmla="*/ 671513 w 671513"/>
                      <a:gd name="connsiteY3" fmla="*/ 252413 h 359569"/>
                      <a:gd name="connsiteX4" fmla="*/ 594123 w 671513"/>
                      <a:gd name="connsiteY4" fmla="*/ 359569 h 359569"/>
                      <a:gd name="connsiteX5" fmla="*/ 516732 w 671513"/>
                      <a:gd name="connsiteY5" fmla="*/ 252413 h 359569"/>
                      <a:gd name="connsiteX6" fmla="*/ 556128 w 671513"/>
                      <a:gd name="connsiteY6" fmla="*/ 252413 h 359569"/>
                      <a:gd name="connsiteX7" fmla="*/ 321468 w 671513"/>
                      <a:gd name="connsiteY7" fmla="*/ 85725 h 359569"/>
                      <a:gd name="connsiteX8" fmla="*/ 88106 w 671513"/>
                      <a:gd name="connsiteY8" fmla="*/ 169071 h 359569"/>
                      <a:gd name="connsiteX9" fmla="*/ 0 w 671513"/>
                      <a:gd name="connsiteY9" fmla="*/ 164306 h 359569"/>
                      <a:gd name="connsiteX10" fmla="*/ 292892 w 671513"/>
                      <a:gd name="connsiteY10" fmla="*/ 0 h 359569"/>
                      <a:gd name="connsiteX0" fmla="*/ 292892 w 671513"/>
                      <a:gd name="connsiteY0" fmla="*/ 0 h 359569"/>
                      <a:gd name="connsiteX1" fmla="*/ 608348 w 671513"/>
                      <a:gd name="connsiteY1" fmla="*/ 179394 h 359569"/>
                      <a:gd name="connsiteX2" fmla="*/ 639865 w 671513"/>
                      <a:gd name="connsiteY2" fmla="*/ 252413 h 359569"/>
                      <a:gd name="connsiteX3" fmla="*/ 671513 w 671513"/>
                      <a:gd name="connsiteY3" fmla="*/ 252413 h 359569"/>
                      <a:gd name="connsiteX4" fmla="*/ 594123 w 671513"/>
                      <a:gd name="connsiteY4" fmla="*/ 359569 h 359569"/>
                      <a:gd name="connsiteX5" fmla="*/ 516732 w 671513"/>
                      <a:gd name="connsiteY5" fmla="*/ 252413 h 359569"/>
                      <a:gd name="connsiteX6" fmla="*/ 556128 w 671513"/>
                      <a:gd name="connsiteY6" fmla="*/ 252413 h 359569"/>
                      <a:gd name="connsiteX7" fmla="*/ 321468 w 671513"/>
                      <a:gd name="connsiteY7" fmla="*/ 85725 h 359569"/>
                      <a:gd name="connsiteX8" fmla="*/ 88106 w 671513"/>
                      <a:gd name="connsiteY8" fmla="*/ 169071 h 359569"/>
                      <a:gd name="connsiteX9" fmla="*/ 0 w 671513"/>
                      <a:gd name="connsiteY9" fmla="*/ 164306 h 359569"/>
                      <a:gd name="connsiteX10" fmla="*/ 292892 w 671513"/>
                      <a:gd name="connsiteY10" fmla="*/ 0 h 359569"/>
                      <a:gd name="connsiteX0" fmla="*/ 302417 w 681038"/>
                      <a:gd name="connsiteY0" fmla="*/ 0 h 359569"/>
                      <a:gd name="connsiteX1" fmla="*/ 617873 w 681038"/>
                      <a:gd name="connsiteY1" fmla="*/ 179394 h 359569"/>
                      <a:gd name="connsiteX2" fmla="*/ 649390 w 681038"/>
                      <a:gd name="connsiteY2" fmla="*/ 252413 h 359569"/>
                      <a:gd name="connsiteX3" fmla="*/ 681038 w 681038"/>
                      <a:gd name="connsiteY3" fmla="*/ 252413 h 359569"/>
                      <a:gd name="connsiteX4" fmla="*/ 603648 w 681038"/>
                      <a:gd name="connsiteY4" fmla="*/ 359569 h 359569"/>
                      <a:gd name="connsiteX5" fmla="*/ 526257 w 681038"/>
                      <a:gd name="connsiteY5" fmla="*/ 252413 h 359569"/>
                      <a:gd name="connsiteX6" fmla="*/ 565653 w 681038"/>
                      <a:gd name="connsiteY6" fmla="*/ 252413 h 359569"/>
                      <a:gd name="connsiteX7" fmla="*/ 330993 w 681038"/>
                      <a:gd name="connsiteY7" fmla="*/ 85725 h 359569"/>
                      <a:gd name="connsiteX8" fmla="*/ 97631 w 681038"/>
                      <a:gd name="connsiteY8" fmla="*/ 169071 h 359569"/>
                      <a:gd name="connsiteX9" fmla="*/ 0 w 681038"/>
                      <a:gd name="connsiteY9" fmla="*/ 164306 h 359569"/>
                      <a:gd name="connsiteX10" fmla="*/ 302417 w 681038"/>
                      <a:gd name="connsiteY10" fmla="*/ 0 h 359569"/>
                      <a:gd name="connsiteX0" fmla="*/ 302658 w 681279"/>
                      <a:gd name="connsiteY0" fmla="*/ 0 h 359569"/>
                      <a:gd name="connsiteX1" fmla="*/ 618114 w 681279"/>
                      <a:gd name="connsiteY1" fmla="*/ 179394 h 359569"/>
                      <a:gd name="connsiteX2" fmla="*/ 649631 w 681279"/>
                      <a:gd name="connsiteY2" fmla="*/ 252413 h 359569"/>
                      <a:gd name="connsiteX3" fmla="*/ 681279 w 681279"/>
                      <a:gd name="connsiteY3" fmla="*/ 252413 h 359569"/>
                      <a:gd name="connsiteX4" fmla="*/ 603889 w 681279"/>
                      <a:gd name="connsiteY4" fmla="*/ 359569 h 359569"/>
                      <a:gd name="connsiteX5" fmla="*/ 526498 w 681279"/>
                      <a:gd name="connsiteY5" fmla="*/ 252413 h 359569"/>
                      <a:gd name="connsiteX6" fmla="*/ 565894 w 681279"/>
                      <a:gd name="connsiteY6" fmla="*/ 252413 h 359569"/>
                      <a:gd name="connsiteX7" fmla="*/ 331234 w 681279"/>
                      <a:gd name="connsiteY7" fmla="*/ 85725 h 359569"/>
                      <a:gd name="connsiteX8" fmla="*/ 97872 w 681279"/>
                      <a:gd name="connsiteY8" fmla="*/ 169071 h 359569"/>
                      <a:gd name="connsiteX9" fmla="*/ 241 w 681279"/>
                      <a:gd name="connsiteY9" fmla="*/ 164306 h 359569"/>
                      <a:gd name="connsiteX10" fmla="*/ 302658 w 681279"/>
                      <a:gd name="connsiteY10" fmla="*/ 0 h 359569"/>
                      <a:gd name="connsiteX0" fmla="*/ 302417 w 681038"/>
                      <a:gd name="connsiteY0" fmla="*/ 0 h 359569"/>
                      <a:gd name="connsiteX1" fmla="*/ 617873 w 681038"/>
                      <a:gd name="connsiteY1" fmla="*/ 179394 h 359569"/>
                      <a:gd name="connsiteX2" fmla="*/ 649390 w 681038"/>
                      <a:gd name="connsiteY2" fmla="*/ 252413 h 359569"/>
                      <a:gd name="connsiteX3" fmla="*/ 681038 w 681038"/>
                      <a:gd name="connsiteY3" fmla="*/ 252413 h 359569"/>
                      <a:gd name="connsiteX4" fmla="*/ 603648 w 681038"/>
                      <a:gd name="connsiteY4" fmla="*/ 359569 h 359569"/>
                      <a:gd name="connsiteX5" fmla="*/ 526257 w 681038"/>
                      <a:gd name="connsiteY5" fmla="*/ 252413 h 359569"/>
                      <a:gd name="connsiteX6" fmla="*/ 565653 w 681038"/>
                      <a:gd name="connsiteY6" fmla="*/ 252413 h 359569"/>
                      <a:gd name="connsiteX7" fmla="*/ 330993 w 681038"/>
                      <a:gd name="connsiteY7" fmla="*/ 85725 h 359569"/>
                      <a:gd name="connsiteX8" fmla="*/ 97631 w 681038"/>
                      <a:gd name="connsiteY8" fmla="*/ 169071 h 359569"/>
                      <a:gd name="connsiteX9" fmla="*/ 0 w 681038"/>
                      <a:gd name="connsiteY9" fmla="*/ 164306 h 359569"/>
                      <a:gd name="connsiteX10" fmla="*/ 302417 w 681038"/>
                      <a:gd name="connsiteY10" fmla="*/ 0 h 359569"/>
                      <a:gd name="connsiteX0" fmla="*/ 302417 w 681038"/>
                      <a:gd name="connsiteY0" fmla="*/ 0 h 378619"/>
                      <a:gd name="connsiteX1" fmla="*/ 617873 w 681038"/>
                      <a:gd name="connsiteY1" fmla="*/ 198444 h 378619"/>
                      <a:gd name="connsiteX2" fmla="*/ 649390 w 681038"/>
                      <a:gd name="connsiteY2" fmla="*/ 271463 h 378619"/>
                      <a:gd name="connsiteX3" fmla="*/ 681038 w 681038"/>
                      <a:gd name="connsiteY3" fmla="*/ 271463 h 378619"/>
                      <a:gd name="connsiteX4" fmla="*/ 603648 w 681038"/>
                      <a:gd name="connsiteY4" fmla="*/ 378619 h 378619"/>
                      <a:gd name="connsiteX5" fmla="*/ 526257 w 681038"/>
                      <a:gd name="connsiteY5" fmla="*/ 271463 h 378619"/>
                      <a:gd name="connsiteX6" fmla="*/ 565653 w 681038"/>
                      <a:gd name="connsiteY6" fmla="*/ 271463 h 378619"/>
                      <a:gd name="connsiteX7" fmla="*/ 330993 w 681038"/>
                      <a:gd name="connsiteY7" fmla="*/ 104775 h 378619"/>
                      <a:gd name="connsiteX8" fmla="*/ 97631 w 681038"/>
                      <a:gd name="connsiteY8" fmla="*/ 188121 h 378619"/>
                      <a:gd name="connsiteX9" fmla="*/ 0 w 681038"/>
                      <a:gd name="connsiteY9" fmla="*/ 183356 h 378619"/>
                      <a:gd name="connsiteX10" fmla="*/ 302417 w 681038"/>
                      <a:gd name="connsiteY10" fmla="*/ 0 h 378619"/>
                      <a:gd name="connsiteX0" fmla="*/ 311942 w 681038"/>
                      <a:gd name="connsiteY0" fmla="*/ 0 h 359569"/>
                      <a:gd name="connsiteX1" fmla="*/ 617873 w 681038"/>
                      <a:gd name="connsiteY1" fmla="*/ 179394 h 359569"/>
                      <a:gd name="connsiteX2" fmla="*/ 649390 w 681038"/>
                      <a:gd name="connsiteY2" fmla="*/ 252413 h 359569"/>
                      <a:gd name="connsiteX3" fmla="*/ 681038 w 681038"/>
                      <a:gd name="connsiteY3" fmla="*/ 252413 h 359569"/>
                      <a:gd name="connsiteX4" fmla="*/ 603648 w 681038"/>
                      <a:gd name="connsiteY4" fmla="*/ 359569 h 359569"/>
                      <a:gd name="connsiteX5" fmla="*/ 526257 w 681038"/>
                      <a:gd name="connsiteY5" fmla="*/ 252413 h 359569"/>
                      <a:gd name="connsiteX6" fmla="*/ 565653 w 681038"/>
                      <a:gd name="connsiteY6" fmla="*/ 252413 h 359569"/>
                      <a:gd name="connsiteX7" fmla="*/ 330993 w 681038"/>
                      <a:gd name="connsiteY7" fmla="*/ 85725 h 359569"/>
                      <a:gd name="connsiteX8" fmla="*/ 97631 w 681038"/>
                      <a:gd name="connsiteY8" fmla="*/ 169071 h 359569"/>
                      <a:gd name="connsiteX9" fmla="*/ 0 w 681038"/>
                      <a:gd name="connsiteY9" fmla="*/ 164306 h 359569"/>
                      <a:gd name="connsiteX10" fmla="*/ 311942 w 681038"/>
                      <a:gd name="connsiteY10" fmla="*/ 0 h 359569"/>
                      <a:gd name="connsiteX0" fmla="*/ 311942 w 681038"/>
                      <a:gd name="connsiteY0" fmla="*/ 0 h 359569"/>
                      <a:gd name="connsiteX1" fmla="*/ 617873 w 681038"/>
                      <a:gd name="connsiteY1" fmla="*/ 179394 h 359569"/>
                      <a:gd name="connsiteX2" fmla="*/ 649390 w 681038"/>
                      <a:gd name="connsiteY2" fmla="*/ 252413 h 359569"/>
                      <a:gd name="connsiteX3" fmla="*/ 681038 w 681038"/>
                      <a:gd name="connsiteY3" fmla="*/ 252413 h 359569"/>
                      <a:gd name="connsiteX4" fmla="*/ 603648 w 681038"/>
                      <a:gd name="connsiteY4" fmla="*/ 359569 h 359569"/>
                      <a:gd name="connsiteX5" fmla="*/ 526257 w 681038"/>
                      <a:gd name="connsiteY5" fmla="*/ 252413 h 359569"/>
                      <a:gd name="connsiteX6" fmla="*/ 565653 w 681038"/>
                      <a:gd name="connsiteY6" fmla="*/ 252413 h 359569"/>
                      <a:gd name="connsiteX7" fmla="*/ 330993 w 681038"/>
                      <a:gd name="connsiteY7" fmla="*/ 85725 h 359569"/>
                      <a:gd name="connsiteX8" fmla="*/ 97631 w 681038"/>
                      <a:gd name="connsiteY8" fmla="*/ 169071 h 359569"/>
                      <a:gd name="connsiteX9" fmla="*/ 0 w 681038"/>
                      <a:gd name="connsiteY9" fmla="*/ 164306 h 359569"/>
                      <a:gd name="connsiteX10" fmla="*/ 311942 w 681038"/>
                      <a:gd name="connsiteY10" fmla="*/ 0 h 359569"/>
                      <a:gd name="connsiteX0" fmla="*/ 311942 w 681038"/>
                      <a:gd name="connsiteY0" fmla="*/ 0 h 359569"/>
                      <a:gd name="connsiteX1" fmla="*/ 617873 w 681038"/>
                      <a:gd name="connsiteY1" fmla="*/ 179394 h 359569"/>
                      <a:gd name="connsiteX2" fmla="*/ 649390 w 681038"/>
                      <a:gd name="connsiteY2" fmla="*/ 252413 h 359569"/>
                      <a:gd name="connsiteX3" fmla="*/ 681038 w 681038"/>
                      <a:gd name="connsiteY3" fmla="*/ 252413 h 359569"/>
                      <a:gd name="connsiteX4" fmla="*/ 603648 w 681038"/>
                      <a:gd name="connsiteY4" fmla="*/ 359569 h 359569"/>
                      <a:gd name="connsiteX5" fmla="*/ 526257 w 681038"/>
                      <a:gd name="connsiteY5" fmla="*/ 252413 h 359569"/>
                      <a:gd name="connsiteX6" fmla="*/ 565653 w 681038"/>
                      <a:gd name="connsiteY6" fmla="*/ 252413 h 359569"/>
                      <a:gd name="connsiteX7" fmla="*/ 330993 w 681038"/>
                      <a:gd name="connsiteY7" fmla="*/ 85725 h 359569"/>
                      <a:gd name="connsiteX8" fmla="*/ 97631 w 681038"/>
                      <a:gd name="connsiteY8" fmla="*/ 169071 h 359569"/>
                      <a:gd name="connsiteX9" fmla="*/ 0 w 681038"/>
                      <a:gd name="connsiteY9" fmla="*/ 164306 h 359569"/>
                      <a:gd name="connsiteX10" fmla="*/ 311942 w 681038"/>
                      <a:gd name="connsiteY10" fmla="*/ 0 h 359569"/>
                      <a:gd name="connsiteX0" fmla="*/ 314323 w 683419"/>
                      <a:gd name="connsiteY0" fmla="*/ 0 h 359569"/>
                      <a:gd name="connsiteX1" fmla="*/ 620254 w 683419"/>
                      <a:gd name="connsiteY1" fmla="*/ 179394 h 359569"/>
                      <a:gd name="connsiteX2" fmla="*/ 651771 w 683419"/>
                      <a:gd name="connsiteY2" fmla="*/ 252413 h 359569"/>
                      <a:gd name="connsiteX3" fmla="*/ 683419 w 683419"/>
                      <a:gd name="connsiteY3" fmla="*/ 252413 h 359569"/>
                      <a:gd name="connsiteX4" fmla="*/ 606029 w 683419"/>
                      <a:gd name="connsiteY4" fmla="*/ 359569 h 359569"/>
                      <a:gd name="connsiteX5" fmla="*/ 528638 w 683419"/>
                      <a:gd name="connsiteY5" fmla="*/ 252413 h 359569"/>
                      <a:gd name="connsiteX6" fmla="*/ 568034 w 683419"/>
                      <a:gd name="connsiteY6" fmla="*/ 252413 h 359569"/>
                      <a:gd name="connsiteX7" fmla="*/ 333374 w 683419"/>
                      <a:gd name="connsiteY7" fmla="*/ 85725 h 359569"/>
                      <a:gd name="connsiteX8" fmla="*/ 100012 w 683419"/>
                      <a:gd name="connsiteY8" fmla="*/ 169071 h 359569"/>
                      <a:gd name="connsiteX9" fmla="*/ 0 w 683419"/>
                      <a:gd name="connsiteY9" fmla="*/ 171449 h 359569"/>
                      <a:gd name="connsiteX10" fmla="*/ 314323 w 683419"/>
                      <a:gd name="connsiteY10" fmla="*/ 0 h 359569"/>
                      <a:gd name="connsiteX0" fmla="*/ 314323 w 683419"/>
                      <a:gd name="connsiteY0" fmla="*/ 0 h 359569"/>
                      <a:gd name="connsiteX1" fmla="*/ 620254 w 683419"/>
                      <a:gd name="connsiteY1" fmla="*/ 179394 h 359569"/>
                      <a:gd name="connsiteX2" fmla="*/ 651771 w 683419"/>
                      <a:gd name="connsiteY2" fmla="*/ 252413 h 359569"/>
                      <a:gd name="connsiteX3" fmla="*/ 683419 w 683419"/>
                      <a:gd name="connsiteY3" fmla="*/ 252413 h 359569"/>
                      <a:gd name="connsiteX4" fmla="*/ 606029 w 683419"/>
                      <a:gd name="connsiteY4" fmla="*/ 359569 h 359569"/>
                      <a:gd name="connsiteX5" fmla="*/ 528638 w 683419"/>
                      <a:gd name="connsiteY5" fmla="*/ 252413 h 359569"/>
                      <a:gd name="connsiteX6" fmla="*/ 568034 w 683419"/>
                      <a:gd name="connsiteY6" fmla="*/ 252413 h 359569"/>
                      <a:gd name="connsiteX7" fmla="*/ 333374 w 683419"/>
                      <a:gd name="connsiteY7" fmla="*/ 85725 h 359569"/>
                      <a:gd name="connsiteX8" fmla="*/ 102394 w 683419"/>
                      <a:gd name="connsiteY8" fmla="*/ 171452 h 359569"/>
                      <a:gd name="connsiteX9" fmla="*/ 0 w 683419"/>
                      <a:gd name="connsiteY9" fmla="*/ 171449 h 359569"/>
                      <a:gd name="connsiteX10" fmla="*/ 314323 w 683419"/>
                      <a:gd name="connsiteY10" fmla="*/ 0 h 359569"/>
                      <a:gd name="connsiteX0" fmla="*/ 314323 w 683419"/>
                      <a:gd name="connsiteY0" fmla="*/ 0 h 359569"/>
                      <a:gd name="connsiteX1" fmla="*/ 620254 w 683419"/>
                      <a:gd name="connsiteY1" fmla="*/ 179394 h 359569"/>
                      <a:gd name="connsiteX2" fmla="*/ 651771 w 683419"/>
                      <a:gd name="connsiteY2" fmla="*/ 252413 h 359569"/>
                      <a:gd name="connsiteX3" fmla="*/ 683419 w 683419"/>
                      <a:gd name="connsiteY3" fmla="*/ 252413 h 359569"/>
                      <a:gd name="connsiteX4" fmla="*/ 606029 w 683419"/>
                      <a:gd name="connsiteY4" fmla="*/ 359569 h 359569"/>
                      <a:gd name="connsiteX5" fmla="*/ 528638 w 683419"/>
                      <a:gd name="connsiteY5" fmla="*/ 252413 h 359569"/>
                      <a:gd name="connsiteX6" fmla="*/ 568034 w 683419"/>
                      <a:gd name="connsiteY6" fmla="*/ 252413 h 359569"/>
                      <a:gd name="connsiteX7" fmla="*/ 333374 w 683419"/>
                      <a:gd name="connsiteY7" fmla="*/ 85725 h 359569"/>
                      <a:gd name="connsiteX8" fmla="*/ 102394 w 683419"/>
                      <a:gd name="connsiteY8" fmla="*/ 171452 h 359569"/>
                      <a:gd name="connsiteX9" fmla="*/ 0 w 683419"/>
                      <a:gd name="connsiteY9" fmla="*/ 171449 h 359569"/>
                      <a:gd name="connsiteX10" fmla="*/ 314323 w 683419"/>
                      <a:gd name="connsiteY10" fmla="*/ 0 h 359569"/>
                      <a:gd name="connsiteX0" fmla="*/ 314323 w 683419"/>
                      <a:gd name="connsiteY0" fmla="*/ 0 h 359569"/>
                      <a:gd name="connsiteX1" fmla="*/ 620254 w 683419"/>
                      <a:gd name="connsiteY1" fmla="*/ 179394 h 359569"/>
                      <a:gd name="connsiteX2" fmla="*/ 651771 w 683419"/>
                      <a:gd name="connsiteY2" fmla="*/ 252413 h 359569"/>
                      <a:gd name="connsiteX3" fmla="*/ 683419 w 683419"/>
                      <a:gd name="connsiteY3" fmla="*/ 252413 h 359569"/>
                      <a:gd name="connsiteX4" fmla="*/ 606029 w 683419"/>
                      <a:gd name="connsiteY4" fmla="*/ 359569 h 359569"/>
                      <a:gd name="connsiteX5" fmla="*/ 528638 w 683419"/>
                      <a:gd name="connsiteY5" fmla="*/ 252413 h 359569"/>
                      <a:gd name="connsiteX6" fmla="*/ 568034 w 683419"/>
                      <a:gd name="connsiteY6" fmla="*/ 252413 h 359569"/>
                      <a:gd name="connsiteX7" fmla="*/ 335755 w 683419"/>
                      <a:gd name="connsiteY7" fmla="*/ 90487 h 359569"/>
                      <a:gd name="connsiteX8" fmla="*/ 102394 w 683419"/>
                      <a:gd name="connsiteY8" fmla="*/ 171452 h 359569"/>
                      <a:gd name="connsiteX9" fmla="*/ 0 w 683419"/>
                      <a:gd name="connsiteY9" fmla="*/ 171449 h 359569"/>
                      <a:gd name="connsiteX10" fmla="*/ 314323 w 683419"/>
                      <a:gd name="connsiteY10" fmla="*/ 0 h 359569"/>
                      <a:gd name="connsiteX0" fmla="*/ 314323 w 683419"/>
                      <a:gd name="connsiteY0" fmla="*/ 0 h 359569"/>
                      <a:gd name="connsiteX1" fmla="*/ 620254 w 683419"/>
                      <a:gd name="connsiteY1" fmla="*/ 179394 h 359569"/>
                      <a:gd name="connsiteX2" fmla="*/ 651771 w 683419"/>
                      <a:gd name="connsiteY2" fmla="*/ 252413 h 359569"/>
                      <a:gd name="connsiteX3" fmla="*/ 683419 w 683419"/>
                      <a:gd name="connsiteY3" fmla="*/ 252413 h 359569"/>
                      <a:gd name="connsiteX4" fmla="*/ 606029 w 683419"/>
                      <a:gd name="connsiteY4" fmla="*/ 359569 h 359569"/>
                      <a:gd name="connsiteX5" fmla="*/ 528638 w 683419"/>
                      <a:gd name="connsiteY5" fmla="*/ 252413 h 359569"/>
                      <a:gd name="connsiteX6" fmla="*/ 568034 w 683419"/>
                      <a:gd name="connsiteY6" fmla="*/ 252413 h 359569"/>
                      <a:gd name="connsiteX7" fmla="*/ 335755 w 683419"/>
                      <a:gd name="connsiteY7" fmla="*/ 90487 h 359569"/>
                      <a:gd name="connsiteX8" fmla="*/ 102394 w 683419"/>
                      <a:gd name="connsiteY8" fmla="*/ 171452 h 359569"/>
                      <a:gd name="connsiteX9" fmla="*/ 0 w 683419"/>
                      <a:gd name="connsiteY9" fmla="*/ 171449 h 359569"/>
                      <a:gd name="connsiteX10" fmla="*/ 314323 w 683419"/>
                      <a:gd name="connsiteY10" fmla="*/ 0 h 359569"/>
                      <a:gd name="connsiteX0" fmla="*/ 314323 w 683419"/>
                      <a:gd name="connsiteY0" fmla="*/ 0 h 359569"/>
                      <a:gd name="connsiteX1" fmla="*/ 620254 w 683419"/>
                      <a:gd name="connsiteY1" fmla="*/ 179394 h 359569"/>
                      <a:gd name="connsiteX2" fmla="*/ 651771 w 683419"/>
                      <a:gd name="connsiteY2" fmla="*/ 252413 h 359569"/>
                      <a:gd name="connsiteX3" fmla="*/ 683419 w 683419"/>
                      <a:gd name="connsiteY3" fmla="*/ 252413 h 359569"/>
                      <a:gd name="connsiteX4" fmla="*/ 606029 w 683419"/>
                      <a:gd name="connsiteY4" fmla="*/ 359569 h 359569"/>
                      <a:gd name="connsiteX5" fmla="*/ 528638 w 683419"/>
                      <a:gd name="connsiteY5" fmla="*/ 252413 h 359569"/>
                      <a:gd name="connsiteX6" fmla="*/ 568034 w 683419"/>
                      <a:gd name="connsiteY6" fmla="*/ 252413 h 359569"/>
                      <a:gd name="connsiteX7" fmla="*/ 335755 w 683419"/>
                      <a:gd name="connsiteY7" fmla="*/ 90487 h 359569"/>
                      <a:gd name="connsiteX8" fmla="*/ 100013 w 683419"/>
                      <a:gd name="connsiteY8" fmla="*/ 152402 h 359569"/>
                      <a:gd name="connsiteX9" fmla="*/ 0 w 683419"/>
                      <a:gd name="connsiteY9" fmla="*/ 171449 h 359569"/>
                      <a:gd name="connsiteX10" fmla="*/ 314323 w 683419"/>
                      <a:gd name="connsiteY10" fmla="*/ 0 h 359569"/>
                      <a:gd name="connsiteX0" fmla="*/ 314323 w 683419"/>
                      <a:gd name="connsiteY0" fmla="*/ 0 h 359569"/>
                      <a:gd name="connsiteX1" fmla="*/ 620254 w 683419"/>
                      <a:gd name="connsiteY1" fmla="*/ 179394 h 359569"/>
                      <a:gd name="connsiteX2" fmla="*/ 651771 w 683419"/>
                      <a:gd name="connsiteY2" fmla="*/ 252413 h 359569"/>
                      <a:gd name="connsiteX3" fmla="*/ 683419 w 683419"/>
                      <a:gd name="connsiteY3" fmla="*/ 252413 h 359569"/>
                      <a:gd name="connsiteX4" fmla="*/ 606029 w 683419"/>
                      <a:gd name="connsiteY4" fmla="*/ 359569 h 359569"/>
                      <a:gd name="connsiteX5" fmla="*/ 528638 w 683419"/>
                      <a:gd name="connsiteY5" fmla="*/ 252413 h 359569"/>
                      <a:gd name="connsiteX6" fmla="*/ 568034 w 683419"/>
                      <a:gd name="connsiteY6" fmla="*/ 252413 h 359569"/>
                      <a:gd name="connsiteX7" fmla="*/ 335755 w 683419"/>
                      <a:gd name="connsiteY7" fmla="*/ 90487 h 359569"/>
                      <a:gd name="connsiteX8" fmla="*/ 109538 w 683419"/>
                      <a:gd name="connsiteY8" fmla="*/ 169071 h 359569"/>
                      <a:gd name="connsiteX9" fmla="*/ 0 w 683419"/>
                      <a:gd name="connsiteY9" fmla="*/ 171449 h 359569"/>
                      <a:gd name="connsiteX10" fmla="*/ 314323 w 683419"/>
                      <a:gd name="connsiteY10" fmla="*/ 0 h 359569"/>
                      <a:gd name="connsiteX0" fmla="*/ 314323 w 683419"/>
                      <a:gd name="connsiteY0" fmla="*/ 0 h 359569"/>
                      <a:gd name="connsiteX1" fmla="*/ 620254 w 683419"/>
                      <a:gd name="connsiteY1" fmla="*/ 179394 h 359569"/>
                      <a:gd name="connsiteX2" fmla="*/ 651771 w 683419"/>
                      <a:gd name="connsiteY2" fmla="*/ 252413 h 359569"/>
                      <a:gd name="connsiteX3" fmla="*/ 683419 w 683419"/>
                      <a:gd name="connsiteY3" fmla="*/ 252413 h 359569"/>
                      <a:gd name="connsiteX4" fmla="*/ 606029 w 683419"/>
                      <a:gd name="connsiteY4" fmla="*/ 359569 h 359569"/>
                      <a:gd name="connsiteX5" fmla="*/ 528638 w 683419"/>
                      <a:gd name="connsiteY5" fmla="*/ 252413 h 359569"/>
                      <a:gd name="connsiteX6" fmla="*/ 568034 w 683419"/>
                      <a:gd name="connsiteY6" fmla="*/ 252413 h 359569"/>
                      <a:gd name="connsiteX7" fmla="*/ 335755 w 683419"/>
                      <a:gd name="connsiteY7" fmla="*/ 90487 h 359569"/>
                      <a:gd name="connsiteX8" fmla="*/ 109538 w 683419"/>
                      <a:gd name="connsiteY8" fmla="*/ 169071 h 359569"/>
                      <a:gd name="connsiteX9" fmla="*/ 0 w 683419"/>
                      <a:gd name="connsiteY9" fmla="*/ 176212 h 359569"/>
                      <a:gd name="connsiteX10" fmla="*/ 314323 w 683419"/>
                      <a:gd name="connsiteY10" fmla="*/ 0 h 359569"/>
                      <a:gd name="connsiteX0" fmla="*/ 314323 w 683419"/>
                      <a:gd name="connsiteY0" fmla="*/ 0 h 359569"/>
                      <a:gd name="connsiteX1" fmla="*/ 620254 w 683419"/>
                      <a:gd name="connsiteY1" fmla="*/ 179394 h 359569"/>
                      <a:gd name="connsiteX2" fmla="*/ 651771 w 683419"/>
                      <a:gd name="connsiteY2" fmla="*/ 252413 h 359569"/>
                      <a:gd name="connsiteX3" fmla="*/ 683419 w 683419"/>
                      <a:gd name="connsiteY3" fmla="*/ 252413 h 359569"/>
                      <a:gd name="connsiteX4" fmla="*/ 606029 w 683419"/>
                      <a:gd name="connsiteY4" fmla="*/ 359569 h 359569"/>
                      <a:gd name="connsiteX5" fmla="*/ 528638 w 683419"/>
                      <a:gd name="connsiteY5" fmla="*/ 252413 h 359569"/>
                      <a:gd name="connsiteX6" fmla="*/ 568034 w 683419"/>
                      <a:gd name="connsiteY6" fmla="*/ 252413 h 359569"/>
                      <a:gd name="connsiteX7" fmla="*/ 335755 w 683419"/>
                      <a:gd name="connsiteY7" fmla="*/ 90487 h 359569"/>
                      <a:gd name="connsiteX8" fmla="*/ 109538 w 683419"/>
                      <a:gd name="connsiteY8" fmla="*/ 195264 h 359569"/>
                      <a:gd name="connsiteX9" fmla="*/ 0 w 683419"/>
                      <a:gd name="connsiteY9" fmla="*/ 176212 h 359569"/>
                      <a:gd name="connsiteX10" fmla="*/ 314323 w 683419"/>
                      <a:gd name="connsiteY10" fmla="*/ 0 h 359569"/>
                      <a:gd name="connsiteX0" fmla="*/ 314323 w 683419"/>
                      <a:gd name="connsiteY0" fmla="*/ 0 h 359569"/>
                      <a:gd name="connsiteX1" fmla="*/ 620254 w 683419"/>
                      <a:gd name="connsiteY1" fmla="*/ 179394 h 359569"/>
                      <a:gd name="connsiteX2" fmla="*/ 651771 w 683419"/>
                      <a:gd name="connsiteY2" fmla="*/ 252413 h 359569"/>
                      <a:gd name="connsiteX3" fmla="*/ 683419 w 683419"/>
                      <a:gd name="connsiteY3" fmla="*/ 252413 h 359569"/>
                      <a:gd name="connsiteX4" fmla="*/ 606029 w 683419"/>
                      <a:gd name="connsiteY4" fmla="*/ 359569 h 359569"/>
                      <a:gd name="connsiteX5" fmla="*/ 528638 w 683419"/>
                      <a:gd name="connsiteY5" fmla="*/ 252413 h 359569"/>
                      <a:gd name="connsiteX6" fmla="*/ 568034 w 683419"/>
                      <a:gd name="connsiteY6" fmla="*/ 252413 h 359569"/>
                      <a:gd name="connsiteX7" fmla="*/ 335755 w 683419"/>
                      <a:gd name="connsiteY7" fmla="*/ 90487 h 359569"/>
                      <a:gd name="connsiteX8" fmla="*/ 104776 w 683419"/>
                      <a:gd name="connsiteY8" fmla="*/ 171452 h 359569"/>
                      <a:gd name="connsiteX9" fmla="*/ 0 w 683419"/>
                      <a:gd name="connsiteY9" fmla="*/ 176212 h 359569"/>
                      <a:gd name="connsiteX10" fmla="*/ 314323 w 683419"/>
                      <a:gd name="connsiteY10" fmla="*/ 0 h 359569"/>
                      <a:gd name="connsiteX0" fmla="*/ 314323 w 683419"/>
                      <a:gd name="connsiteY0" fmla="*/ 0 h 388144"/>
                      <a:gd name="connsiteX1" fmla="*/ 620254 w 683419"/>
                      <a:gd name="connsiteY1" fmla="*/ 207969 h 388144"/>
                      <a:gd name="connsiteX2" fmla="*/ 651771 w 683419"/>
                      <a:gd name="connsiteY2" fmla="*/ 280988 h 388144"/>
                      <a:gd name="connsiteX3" fmla="*/ 683419 w 683419"/>
                      <a:gd name="connsiteY3" fmla="*/ 280988 h 388144"/>
                      <a:gd name="connsiteX4" fmla="*/ 606029 w 683419"/>
                      <a:gd name="connsiteY4" fmla="*/ 388144 h 388144"/>
                      <a:gd name="connsiteX5" fmla="*/ 528638 w 683419"/>
                      <a:gd name="connsiteY5" fmla="*/ 280988 h 388144"/>
                      <a:gd name="connsiteX6" fmla="*/ 568034 w 683419"/>
                      <a:gd name="connsiteY6" fmla="*/ 280988 h 388144"/>
                      <a:gd name="connsiteX7" fmla="*/ 335755 w 683419"/>
                      <a:gd name="connsiteY7" fmla="*/ 119062 h 388144"/>
                      <a:gd name="connsiteX8" fmla="*/ 104776 w 683419"/>
                      <a:gd name="connsiteY8" fmla="*/ 200027 h 388144"/>
                      <a:gd name="connsiteX9" fmla="*/ 0 w 683419"/>
                      <a:gd name="connsiteY9" fmla="*/ 204787 h 388144"/>
                      <a:gd name="connsiteX10" fmla="*/ 314323 w 683419"/>
                      <a:gd name="connsiteY10" fmla="*/ 0 h 388144"/>
                      <a:gd name="connsiteX0" fmla="*/ 321466 w 683419"/>
                      <a:gd name="connsiteY0" fmla="*/ 0 h 352425"/>
                      <a:gd name="connsiteX1" fmla="*/ 620254 w 683419"/>
                      <a:gd name="connsiteY1" fmla="*/ 172250 h 352425"/>
                      <a:gd name="connsiteX2" fmla="*/ 651771 w 683419"/>
                      <a:gd name="connsiteY2" fmla="*/ 245269 h 352425"/>
                      <a:gd name="connsiteX3" fmla="*/ 683419 w 683419"/>
                      <a:gd name="connsiteY3" fmla="*/ 245269 h 352425"/>
                      <a:gd name="connsiteX4" fmla="*/ 606029 w 683419"/>
                      <a:gd name="connsiteY4" fmla="*/ 352425 h 352425"/>
                      <a:gd name="connsiteX5" fmla="*/ 528638 w 683419"/>
                      <a:gd name="connsiteY5" fmla="*/ 245269 h 352425"/>
                      <a:gd name="connsiteX6" fmla="*/ 568034 w 683419"/>
                      <a:gd name="connsiteY6" fmla="*/ 245269 h 352425"/>
                      <a:gd name="connsiteX7" fmla="*/ 335755 w 683419"/>
                      <a:gd name="connsiteY7" fmla="*/ 83343 h 352425"/>
                      <a:gd name="connsiteX8" fmla="*/ 104776 w 683419"/>
                      <a:gd name="connsiteY8" fmla="*/ 164308 h 352425"/>
                      <a:gd name="connsiteX9" fmla="*/ 0 w 683419"/>
                      <a:gd name="connsiteY9" fmla="*/ 169068 h 352425"/>
                      <a:gd name="connsiteX10" fmla="*/ 321466 w 683419"/>
                      <a:gd name="connsiteY10" fmla="*/ 0 h 352425"/>
                      <a:gd name="connsiteX0" fmla="*/ 319084 w 683419"/>
                      <a:gd name="connsiteY0" fmla="*/ 0 h 364332"/>
                      <a:gd name="connsiteX1" fmla="*/ 620254 w 683419"/>
                      <a:gd name="connsiteY1" fmla="*/ 184157 h 364332"/>
                      <a:gd name="connsiteX2" fmla="*/ 651771 w 683419"/>
                      <a:gd name="connsiteY2" fmla="*/ 257176 h 364332"/>
                      <a:gd name="connsiteX3" fmla="*/ 683419 w 683419"/>
                      <a:gd name="connsiteY3" fmla="*/ 257176 h 364332"/>
                      <a:gd name="connsiteX4" fmla="*/ 606029 w 683419"/>
                      <a:gd name="connsiteY4" fmla="*/ 364332 h 364332"/>
                      <a:gd name="connsiteX5" fmla="*/ 528638 w 683419"/>
                      <a:gd name="connsiteY5" fmla="*/ 257176 h 364332"/>
                      <a:gd name="connsiteX6" fmla="*/ 568034 w 683419"/>
                      <a:gd name="connsiteY6" fmla="*/ 257176 h 364332"/>
                      <a:gd name="connsiteX7" fmla="*/ 335755 w 683419"/>
                      <a:gd name="connsiteY7" fmla="*/ 95250 h 364332"/>
                      <a:gd name="connsiteX8" fmla="*/ 104776 w 683419"/>
                      <a:gd name="connsiteY8" fmla="*/ 176215 h 364332"/>
                      <a:gd name="connsiteX9" fmla="*/ 0 w 683419"/>
                      <a:gd name="connsiteY9" fmla="*/ 180975 h 364332"/>
                      <a:gd name="connsiteX10" fmla="*/ 319084 w 683419"/>
                      <a:gd name="connsiteY10" fmla="*/ 0 h 364332"/>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8034 w 683419"/>
                      <a:gd name="connsiteY6" fmla="*/ 247651 h 354807"/>
                      <a:gd name="connsiteX7" fmla="*/ 335755 w 683419"/>
                      <a:gd name="connsiteY7" fmla="*/ 85725 h 354807"/>
                      <a:gd name="connsiteX8" fmla="*/ 104776 w 683419"/>
                      <a:gd name="connsiteY8" fmla="*/ 166690 h 354807"/>
                      <a:gd name="connsiteX9" fmla="*/ 0 w 683419"/>
                      <a:gd name="connsiteY9" fmla="*/ 171450 h 354807"/>
                      <a:gd name="connsiteX10" fmla="*/ 319084 w 683419"/>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8034 w 683419"/>
                      <a:gd name="connsiteY6" fmla="*/ 247651 h 354807"/>
                      <a:gd name="connsiteX7" fmla="*/ 335755 w 683419"/>
                      <a:gd name="connsiteY7" fmla="*/ 85725 h 354807"/>
                      <a:gd name="connsiteX8" fmla="*/ 109539 w 683419"/>
                      <a:gd name="connsiteY8" fmla="*/ 190503 h 354807"/>
                      <a:gd name="connsiteX9" fmla="*/ 0 w 683419"/>
                      <a:gd name="connsiteY9" fmla="*/ 171450 h 354807"/>
                      <a:gd name="connsiteX10" fmla="*/ 319084 w 683419"/>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8034 w 683419"/>
                      <a:gd name="connsiteY6" fmla="*/ 247651 h 354807"/>
                      <a:gd name="connsiteX7" fmla="*/ 335755 w 683419"/>
                      <a:gd name="connsiteY7" fmla="*/ 85725 h 354807"/>
                      <a:gd name="connsiteX8" fmla="*/ 109539 w 683419"/>
                      <a:gd name="connsiteY8" fmla="*/ 166691 h 354807"/>
                      <a:gd name="connsiteX9" fmla="*/ 0 w 683419"/>
                      <a:gd name="connsiteY9" fmla="*/ 171450 h 354807"/>
                      <a:gd name="connsiteX10" fmla="*/ 319084 w 683419"/>
                      <a:gd name="connsiteY10" fmla="*/ 0 h 354807"/>
                      <a:gd name="connsiteX0" fmla="*/ 314321 w 678656"/>
                      <a:gd name="connsiteY0" fmla="*/ 0 h 354807"/>
                      <a:gd name="connsiteX1" fmla="*/ 615491 w 678656"/>
                      <a:gd name="connsiteY1" fmla="*/ 174632 h 354807"/>
                      <a:gd name="connsiteX2" fmla="*/ 647008 w 678656"/>
                      <a:gd name="connsiteY2" fmla="*/ 247651 h 354807"/>
                      <a:gd name="connsiteX3" fmla="*/ 678656 w 678656"/>
                      <a:gd name="connsiteY3" fmla="*/ 247651 h 354807"/>
                      <a:gd name="connsiteX4" fmla="*/ 601266 w 678656"/>
                      <a:gd name="connsiteY4" fmla="*/ 354807 h 354807"/>
                      <a:gd name="connsiteX5" fmla="*/ 523875 w 678656"/>
                      <a:gd name="connsiteY5" fmla="*/ 247651 h 354807"/>
                      <a:gd name="connsiteX6" fmla="*/ 563271 w 678656"/>
                      <a:gd name="connsiteY6" fmla="*/ 247651 h 354807"/>
                      <a:gd name="connsiteX7" fmla="*/ 330992 w 678656"/>
                      <a:gd name="connsiteY7" fmla="*/ 85725 h 354807"/>
                      <a:gd name="connsiteX8" fmla="*/ 104776 w 678656"/>
                      <a:gd name="connsiteY8" fmla="*/ 166691 h 354807"/>
                      <a:gd name="connsiteX9" fmla="*/ 0 w 678656"/>
                      <a:gd name="connsiteY9" fmla="*/ 166687 h 354807"/>
                      <a:gd name="connsiteX10" fmla="*/ 314321 w 678656"/>
                      <a:gd name="connsiteY10" fmla="*/ 0 h 354807"/>
                      <a:gd name="connsiteX0" fmla="*/ 314321 w 678656"/>
                      <a:gd name="connsiteY0" fmla="*/ 0 h 354807"/>
                      <a:gd name="connsiteX1" fmla="*/ 615491 w 678656"/>
                      <a:gd name="connsiteY1" fmla="*/ 174632 h 354807"/>
                      <a:gd name="connsiteX2" fmla="*/ 647008 w 678656"/>
                      <a:gd name="connsiteY2" fmla="*/ 247651 h 354807"/>
                      <a:gd name="connsiteX3" fmla="*/ 678656 w 678656"/>
                      <a:gd name="connsiteY3" fmla="*/ 247651 h 354807"/>
                      <a:gd name="connsiteX4" fmla="*/ 601266 w 678656"/>
                      <a:gd name="connsiteY4" fmla="*/ 354807 h 354807"/>
                      <a:gd name="connsiteX5" fmla="*/ 523875 w 678656"/>
                      <a:gd name="connsiteY5" fmla="*/ 247651 h 354807"/>
                      <a:gd name="connsiteX6" fmla="*/ 563271 w 678656"/>
                      <a:gd name="connsiteY6" fmla="*/ 247651 h 354807"/>
                      <a:gd name="connsiteX7" fmla="*/ 330992 w 678656"/>
                      <a:gd name="connsiteY7" fmla="*/ 85725 h 354807"/>
                      <a:gd name="connsiteX8" fmla="*/ 104776 w 678656"/>
                      <a:gd name="connsiteY8" fmla="*/ 171453 h 354807"/>
                      <a:gd name="connsiteX9" fmla="*/ 0 w 678656"/>
                      <a:gd name="connsiteY9" fmla="*/ 166687 h 354807"/>
                      <a:gd name="connsiteX10" fmla="*/ 314321 w 678656"/>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8034 w 683419"/>
                      <a:gd name="connsiteY6" fmla="*/ 247651 h 354807"/>
                      <a:gd name="connsiteX7" fmla="*/ 335755 w 683419"/>
                      <a:gd name="connsiteY7" fmla="*/ 85725 h 354807"/>
                      <a:gd name="connsiteX8" fmla="*/ 109539 w 683419"/>
                      <a:gd name="connsiteY8" fmla="*/ 171453 h 354807"/>
                      <a:gd name="connsiteX9" fmla="*/ 0 w 683419"/>
                      <a:gd name="connsiteY9" fmla="*/ 169068 h 354807"/>
                      <a:gd name="connsiteX10" fmla="*/ 319084 w 683419"/>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5755 w 683419"/>
                      <a:gd name="connsiteY7" fmla="*/ 85725 h 354807"/>
                      <a:gd name="connsiteX8" fmla="*/ 109539 w 683419"/>
                      <a:gd name="connsiteY8" fmla="*/ 171453 h 354807"/>
                      <a:gd name="connsiteX9" fmla="*/ 0 w 683419"/>
                      <a:gd name="connsiteY9" fmla="*/ 169068 h 354807"/>
                      <a:gd name="connsiteX10" fmla="*/ 319084 w 683419"/>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5755 w 683419"/>
                      <a:gd name="connsiteY7" fmla="*/ 85725 h 354807"/>
                      <a:gd name="connsiteX8" fmla="*/ 109539 w 683419"/>
                      <a:gd name="connsiteY8" fmla="*/ 171453 h 354807"/>
                      <a:gd name="connsiteX9" fmla="*/ 0 w 683419"/>
                      <a:gd name="connsiteY9" fmla="*/ 169068 h 354807"/>
                      <a:gd name="connsiteX10" fmla="*/ 319084 w 683419"/>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5755 w 683419"/>
                      <a:gd name="connsiteY7" fmla="*/ 85725 h 354807"/>
                      <a:gd name="connsiteX8" fmla="*/ 109539 w 683419"/>
                      <a:gd name="connsiteY8" fmla="*/ 171453 h 354807"/>
                      <a:gd name="connsiteX9" fmla="*/ 0 w 683419"/>
                      <a:gd name="connsiteY9" fmla="*/ 169068 h 354807"/>
                      <a:gd name="connsiteX10" fmla="*/ 319084 w 683419"/>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5755 w 683419"/>
                      <a:gd name="connsiteY7" fmla="*/ 85725 h 354807"/>
                      <a:gd name="connsiteX8" fmla="*/ 109539 w 683419"/>
                      <a:gd name="connsiteY8" fmla="*/ 171453 h 354807"/>
                      <a:gd name="connsiteX9" fmla="*/ 0 w 683419"/>
                      <a:gd name="connsiteY9" fmla="*/ 169068 h 354807"/>
                      <a:gd name="connsiteX10" fmla="*/ 319084 w 683419"/>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5755 w 683419"/>
                      <a:gd name="connsiteY7" fmla="*/ 85725 h 354807"/>
                      <a:gd name="connsiteX8" fmla="*/ 109539 w 683419"/>
                      <a:gd name="connsiteY8" fmla="*/ 171453 h 354807"/>
                      <a:gd name="connsiteX9" fmla="*/ 0 w 683419"/>
                      <a:gd name="connsiteY9" fmla="*/ 169068 h 354807"/>
                      <a:gd name="connsiteX10" fmla="*/ 319084 w 683419"/>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5755 w 683419"/>
                      <a:gd name="connsiteY7" fmla="*/ 85725 h 354807"/>
                      <a:gd name="connsiteX8" fmla="*/ 109539 w 683419"/>
                      <a:gd name="connsiteY8" fmla="*/ 171453 h 354807"/>
                      <a:gd name="connsiteX9" fmla="*/ 0 w 683419"/>
                      <a:gd name="connsiteY9" fmla="*/ 169068 h 354807"/>
                      <a:gd name="connsiteX10" fmla="*/ 319084 w 683419"/>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5755 w 683419"/>
                      <a:gd name="connsiteY7" fmla="*/ 85725 h 354807"/>
                      <a:gd name="connsiteX8" fmla="*/ 109539 w 683419"/>
                      <a:gd name="connsiteY8" fmla="*/ 171453 h 354807"/>
                      <a:gd name="connsiteX9" fmla="*/ 0 w 683419"/>
                      <a:gd name="connsiteY9" fmla="*/ 169068 h 354807"/>
                      <a:gd name="connsiteX10" fmla="*/ 319084 w 683419"/>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5755 w 683419"/>
                      <a:gd name="connsiteY7" fmla="*/ 85725 h 354807"/>
                      <a:gd name="connsiteX8" fmla="*/ 109539 w 683419"/>
                      <a:gd name="connsiteY8" fmla="*/ 171453 h 354807"/>
                      <a:gd name="connsiteX9" fmla="*/ 0 w 683419"/>
                      <a:gd name="connsiteY9" fmla="*/ 169068 h 354807"/>
                      <a:gd name="connsiteX10" fmla="*/ 319084 w 683419"/>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5755 w 683419"/>
                      <a:gd name="connsiteY7" fmla="*/ 85725 h 354807"/>
                      <a:gd name="connsiteX8" fmla="*/ 109539 w 683419"/>
                      <a:gd name="connsiteY8" fmla="*/ 171453 h 354807"/>
                      <a:gd name="connsiteX9" fmla="*/ 0 w 683419"/>
                      <a:gd name="connsiteY9" fmla="*/ 169068 h 354807"/>
                      <a:gd name="connsiteX10" fmla="*/ 319084 w 683419"/>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5755 w 683419"/>
                      <a:gd name="connsiteY7" fmla="*/ 85725 h 354807"/>
                      <a:gd name="connsiteX8" fmla="*/ 109539 w 683419"/>
                      <a:gd name="connsiteY8" fmla="*/ 171453 h 354807"/>
                      <a:gd name="connsiteX9" fmla="*/ 0 w 683419"/>
                      <a:gd name="connsiteY9" fmla="*/ 169068 h 354807"/>
                      <a:gd name="connsiteX10" fmla="*/ 319084 w 683419"/>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5755 w 683419"/>
                      <a:gd name="connsiteY7" fmla="*/ 85725 h 354807"/>
                      <a:gd name="connsiteX8" fmla="*/ 109539 w 683419"/>
                      <a:gd name="connsiteY8" fmla="*/ 171453 h 354807"/>
                      <a:gd name="connsiteX9" fmla="*/ 0 w 683419"/>
                      <a:gd name="connsiteY9" fmla="*/ 169068 h 354807"/>
                      <a:gd name="connsiteX10" fmla="*/ 319084 w 683419"/>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3374 w 683419"/>
                      <a:gd name="connsiteY7" fmla="*/ 111919 h 354807"/>
                      <a:gd name="connsiteX8" fmla="*/ 109539 w 683419"/>
                      <a:gd name="connsiteY8" fmla="*/ 171453 h 354807"/>
                      <a:gd name="connsiteX9" fmla="*/ 0 w 683419"/>
                      <a:gd name="connsiteY9" fmla="*/ 169068 h 354807"/>
                      <a:gd name="connsiteX10" fmla="*/ 319084 w 683419"/>
                      <a:gd name="connsiteY10" fmla="*/ 0 h 354807"/>
                      <a:gd name="connsiteX0" fmla="*/ 319084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8136 w 683419"/>
                      <a:gd name="connsiteY7" fmla="*/ 88106 h 354807"/>
                      <a:gd name="connsiteX8" fmla="*/ 109539 w 683419"/>
                      <a:gd name="connsiteY8" fmla="*/ 171453 h 354807"/>
                      <a:gd name="connsiteX9" fmla="*/ 0 w 683419"/>
                      <a:gd name="connsiteY9" fmla="*/ 169068 h 354807"/>
                      <a:gd name="connsiteX10" fmla="*/ 319084 w 683419"/>
                      <a:gd name="connsiteY10" fmla="*/ 0 h 354807"/>
                      <a:gd name="connsiteX0" fmla="*/ 319084 w 683419"/>
                      <a:gd name="connsiteY0" fmla="*/ 0 h 395288"/>
                      <a:gd name="connsiteX1" fmla="*/ 620254 w 683419"/>
                      <a:gd name="connsiteY1" fmla="*/ 215113 h 395288"/>
                      <a:gd name="connsiteX2" fmla="*/ 651771 w 683419"/>
                      <a:gd name="connsiteY2" fmla="*/ 288132 h 395288"/>
                      <a:gd name="connsiteX3" fmla="*/ 683419 w 683419"/>
                      <a:gd name="connsiteY3" fmla="*/ 288132 h 395288"/>
                      <a:gd name="connsiteX4" fmla="*/ 606029 w 683419"/>
                      <a:gd name="connsiteY4" fmla="*/ 395288 h 395288"/>
                      <a:gd name="connsiteX5" fmla="*/ 528638 w 683419"/>
                      <a:gd name="connsiteY5" fmla="*/ 288132 h 395288"/>
                      <a:gd name="connsiteX6" fmla="*/ 563272 w 683419"/>
                      <a:gd name="connsiteY6" fmla="*/ 290513 h 395288"/>
                      <a:gd name="connsiteX7" fmla="*/ 338136 w 683419"/>
                      <a:gd name="connsiteY7" fmla="*/ 128587 h 395288"/>
                      <a:gd name="connsiteX8" fmla="*/ 109539 w 683419"/>
                      <a:gd name="connsiteY8" fmla="*/ 211934 h 395288"/>
                      <a:gd name="connsiteX9" fmla="*/ 0 w 683419"/>
                      <a:gd name="connsiteY9" fmla="*/ 209549 h 395288"/>
                      <a:gd name="connsiteX10" fmla="*/ 319084 w 683419"/>
                      <a:gd name="connsiteY10" fmla="*/ 0 h 395288"/>
                      <a:gd name="connsiteX0" fmla="*/ 316703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8136 w 683419"/>
                      <a:gd name="connsiteY7" fmla="*/ 88106 h 354807"/>
                      <a:gd name="connsiteX8" fmla="*/ 109539 w 683419"/>
                      <a:gd name="connsiteY8" fmla="*/ 171453 h 354807"/>
                      <a:gd name="connsiteX9" fmla="*/ 0 w 683419"/>
                      <a:gd name="connsiteY9" fmla="*/ 169068 h 354807"/>
                      <a:gd name="connsiteX10" fmla="*/ 316703 w 683419"/>
                      <a:gd name="connsiteY10" fmla="*/ 0 h 354807"/>
                      <a:gd name="connsiteX0" fmla="*/ 316703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8136 w 683419"/>
                      <a:gd name="connsiteY7" fmla="*/ 88106 h 354807"/>
                      <a:gd name="connsiteX8" fmla="*/ 109539 w 683419"/>
                      <a:gd name="connsiteY8" fmla="*/ 171453 h 354807"/>
                      <a:gd name="connsiteX9" fmla="*/ 0 w 683419"/>
                      <a:gd name="connsiteY9" fmla="*/ 169068 h 354807"/>
                      <a:gd name="connsiteX10" fmla="*/ 316703 w 683419"/>
                      <a:gd name="connsiteY10" fmla="*/ 0 h 354807"/>
                      <a:gd name="connsiteX0" fmla="*/ 316703 w 683419"/>
                      <a:gd name="connsiteY0" fmla="*/ 0 h 354807"/>
                      <a:gd name="connsiteX1" fmla="*/ 620254 w 683419"/>
                      <a:gd name="connsiteY1" fmla="*/ 174632 h 354807"/>
                      <a:gd name="connsiteX2" fmla="*/ 651771 w 683419"/>
                      <a:gd name="connsiteY2" fmla="*/ 247651 h 354807"/>
                      <a:gd name="connsiteX3" fmla="*/ 683419 w 683419"/>
                      <a:gd name="connsiteY3" fmla="*/ 247651 h 354807"/>
                      <a:gd name="connsiteX4" fmla="*/ 606029 w 683419"/>
                      <a:gd name="connsiteY4" fmla="*/ 354807 h 354807"/>
                      <a:gd name="connsiteX5" fmla="*/ 528638 w 683419"/>
                      <a:gd name="connsiteY5" fmla="*/ 247651 h 354807"/>
                      <a:gd name="connsiteX6" fmla="*/ 563272 w 683419"/>
                      <a:gd name="connsiteY6" fmla="*/ 250032 h 354807"/>
                      <a:gd name="connsiteX7" fmla="*/ 338136 w 683419"/>
                      <a:gd name="connsiteY7" fmla="*/ 88106 h 354807"/>
                      <a:gd name="connsiteX8" fmla="*/ 109539 w 683419"/>
                      <a:gd name="connsiteY8" fmla="*/ 171453 h 354807"/>
                      <a:gd name="connsiteX9" fmla="*/ 0 w 683419"/>
                      <a:gd name="connsiteY9" fmla="*/ 169068 h 354807"/>
                      <a:gd name="connsiteX10" fmla="*/ 316703 w 683419"/>
                      <a:gd name="connsiteY10" fmla="*/ 0 h 354807"/>
                      <a:gd name="connsiteX0" fmla="*/ 316703 w 683419"/>
                      <a:gd name="connsiteY0" fmla="*/ 0 h 354807"/>
                      <a:gd name="connsiteX1" fmla="*/ 651771 w 683419"/>
                      <a:gd name="connsiteY1" fmla="*/ 247651 h 354807"/>
                      <a:gd name="connsiteX2" fmla="*/ 683419 w 683419"/>
                      <a:gd name="connsiteY2" fmla="*/ 247651 h 354807"/>
                      <a:gd name="connsiteX3" fmla="*/ 606029 w 683419"/>
                      <a:gd name="connsiteY3" fmla="*/ 354807 h 354807"/>
                      <a:gd name="connsiteX4" fmla="*/ 528638 w 683419"/>
                      <a:gd name="connsiteY4" fmla="*/ 247651 h 354807"/>
                      <a:gd name="connsiteX5" fmla="*/ 563272 w 683419"/>
                      <a:gd name="connsiteY5" fmla="*/ 250032 h 354807"/>
                      <a:gd name="connsiteX6" fmla="*/ 338136 w 683419"/>
                      <a:gd name="connsiteY6" fmla="*/ 88106 h 354807"/>
                      <a:gd name="connsiteX7" fmla="*/ 109539 w 683419"/>
                      <a:gd name="connsiteY7" fmla="*/ 171453 h 354807"/>
                      <a:gd name="connsiteX8" fmla="*/ 0 w 683419"/>
                      <a:gd name="connsiteY8" fmla="*/ 169068 h 354807"/>
                      <a:gd name="connsiteX9" fmla="*/ 316703 w 683419"/>
                      <a:gd name="connsiteY9" fmla="*/ 0 h 354807"/>
                      <a:gd name="connsiteX0" fmla="*/ 316703 w 683419"/>
                      <a:gd name="connsiteY0" fmla="*/ 0 h 354807"/>
                      <a:gd name="connsiteX1" fmla="*/ 651771 w 683419"/>
                      <a:gd name="connsiteY1" fmla="*/ 247651 h 354807"/>
                      <a:gd name="connsiteX2" fmla="*/ 683419 w 683419"/>
                      <a:gd name="connsiteY2" fmla="*/ 247651 h 354807"/>
                      <a:gd name="connsiteX3" fmla="*/ 606029 w 683419"/>
                      <a:gd name="connsiteY3" fmla="*/ 354807 h 354807"/>
                      <a:gd name="connsiteX4" fmla="*/ 528638 w 683419"/>
                      <a:gd name="connsiteY4" fmla="*/ 247651 h 354807"/>
                      <a:gd name="connsiteX5" fmla="*/ 563272 w 683419"/>
                      <a:gd name="connsiteY5" fmla="*/ 250032 h 354807"/>
                      <a:gd name="connsiteX6" fmla="*/ 338136 w 683419"/>
                      <a:gd name="connsiteY6" fmla="*/ 88106 h 354807"/>
                      <a:gd name="connsiteX7" fmla="*/ 109539 w 683419"/>
                      <a:gd name="connsiteY7" fmla="*/ 171453 h 354807"/>
                      <a:gd name="connsiteX8" fmla="*/ 0 w 683419"/>
                      <a:gd name="connsiteY8" fmla="*/ 169068 h 354807"/>
                      <a:gd name="connsiteX9" fmla="*/ 316703 w 683419"/>
                      <a:gd name="connsiteY9" fmla="*/ 0 h 354807"/>
                      <a:gd name="connsiteX0" fmla="*/ 316703 w 683419"/>
                      <a:gd name="connsiteY0" fmla="*/ 7 h 354814"/>
                      <a:gd name="connsiteX1" fmla="*/ 651771 w 683419"/>
                      <a:gd name="connsiteY1" fmla="*/ 247658 h 354814"/>
                      <a:gd name="connsiteX2" fmla="*/ 683419 w 683419"/>
                      <a:gd name="connsiteY2" fmla="*/ 247658 h 354814"/>
                      <a:gd name="connsiteX3" fmla="*/ 606029 w 683419"/>
                      <a:gd name="connsiteY3" fmla="*/ 354814 h 354814"/>
                      <a:gd name="connsiteX4" fmla="*/ 528638 w 683419"/>
                      <a:gd name="connsiteY4" fmla="*/ 247658 h 354814"/>
                      <a:gd name="connsiteX5" fmla="*/ 563272 w 683419"/>
                      <a:gd name="connsiteY5" fmla="*/ 250039 h 354814"/>
                      <a:gd name="connsiteX6" fmla="*/ 338136 w 683419"/>
                      <a:gd name="connsiteY6" fmla="*/ 88113 h 354814"/>
                      <a:gd name="connsiteX7" fmla="*/ 109539 w 683419"/>
                      <a:gd name="connsiteY7" fmla="*/ 171460 h 354814"/>
                      <a:gd name="connsiteX8" fmla="*/ 0 w 683419"/>
                      <a:gd name="connsiteY8" fmla="*/ 169075 h 354814"/>
                      <a:gd name="connsiteX9" fmla="*/ 316703 w 683419"/>
                      <a:gd name="connsiteY9" fmla="*/ 7 h 354814"/>
                      <a:gd name="connsiteX0" fmla="*/ 316703 w 683419"/>
                      <a:gd name="connsiteY0" fmla="*/ 0 h 354807"/>
                      <a:gd name="connsiteX1" fmla="*/ 651771 w 683419"/>
                      <a:gd name="connsiteY1" fmla="*/ 247651 h 354807"/>
                      <a:gd name="connsiteX2" fmla="*/ 683419 w 683419"/>
                      <a:gd name="connsiteY2" fmla="*/ 247651 h 354807"/>
                      <a:gd name="connsiteX3" fmla="*/ 606029 w 683419"/>
                      <a:gd name="connsiteY3" fmla="*/ 354807 h 354807"/>
                      <a:gd name="connsiteX4" fmla="*/ 528638 w 683419"/>
                      <a:gd name="connsiteY4" fmla="*/ 247651 h 354807"/>
                      <a:gd name="connsiteX5" fmla="*/ 563272 w 683419"/>
                      <a:gd name="connsiteY5" fmla="*/ 250032 h 354807"/>
                      <a:gd name="connsiteX6" fmla="*/ 338136 w 683419"/>
                      <a:gd name="connsiteY6" fmla="*/ 88106 h 354807"/>
                      <a:gd name="connsiteX7" fmla="*/ 109539 w 683419"/>
                      <a:gd name="connsiteY7" fmla="*/ 171453 h 354807"/>
                      <a:gd name="connsiteX8" fmla="*/ 0 w 683419"/>
                      <a:gd name="connsiteY8" fmla="*/ 169068 h 354807"/>
                      <a:gd name="connsiteX9" fmla="*/ 316703 w 683419"/>
                      <a:gd name="connsiteY9" fmla="*/ 0 h 354807"/>
                      <a:gd name="connsiteX0" fmla="*/ 316703 w 683419"/>
                      <a:gd name="connsiteY0" fmla="*/ 0 h 354807"/>
                      <a:gd name="connsiteX1" fmla="*/ 651771 w 683419"/>
                      <a:gd name="connsiteY1" fmla="*/ 247651 h 354807"/>
                      <a:gd name="connsiteX2" fmla="*/ 683419 w 683419"/>
                      <a:gd name="connsiteY2" fmla="*/ 247651 h 354807"/>
                      <a:gd name="connsiteX3" fmla="*/ 606029 w 683419"/>
                      <a:gd name="connsiteY3" fmla="*/ 354807 h 354807"/>
                      <a:gd name="connsiteX4" fmla="*/ 528638 w 683419"/>
                      <a:gd name="connsiteY4" fmla="*/ 247651 h 354807"/>
                      <a:gd name="connsiteX5" fmla="*/ 563272 w 683419"/>
                      <a:gd name="connsiteY5" fmla="*/ 250032 h 354807"/>
                      <a:gd name="connsiteX6" fmla="*/ 338136 w 683419"/>
                      <a:gd name="connsiteY6" fmla="*/ 88106 h 354807"/>
                      <a:gd name="connsiteX7" fmla="*/ 109539 w 683419"/>
                      <a:gd name="connsiteY7" fmla="*/ 171453 h 354807"/>
                      <a:gd name="connsiteX8" fmla="*/ 0 w 683419"/>
                      <a:gd name="connsiteY8" fmla="*/ 169068 h 354807"/>
                      <a:gd name="connsiteX9" fmla="*/ 316703 w 683419"/>
                      <a:gd name="connsiteY9" fmla="*/ 0 h 354807"/>
                      <a:gd name="connsiteX0" fmla="*/ 297653 w 664369"/>
                      <a:gd name="connsiteY0" fmla="*/ 0 h 354807"/>
                      <a:gd name="connsiteX1" fmla="*/ 632721 w 664369"/>
                      <a:gd name="connsiteY1" fmla="*/ 247651 h 354807"/>
                      <a:gd name="connsiteX2" fmla="*/ 664369 w 664369"/>
                      <a:gd name="connsiteY2" fmla="*/ 247651 h 354807"/>
                      <a:gd name="connsiteX3" fmla="*/ 586979 w 664369"/>
                      <a:gd name="connsiteY3" fmla="*/ 354807 h 354807"/>
                      <a:gd name="connsiteX4" fmla="*/ 509588 w 664369"/>
                      <a:gd name="connsiteY4" fmla="*/ 247651 h 354807"/>
                      <a:gd name="connsiteX5" fmla="*/ 544222 w 664369"/>
                      <a:gd name="connsiteY5" fmla="*/ 250032 h 354807"/>
                      <a:gd name="connsiteX6" fmla="*/ 319086 w 664369"/>
                      <a:gd name="connsiteY6" fmla="*/ 88106 h 354807"/>
                      <a:gd name="connsiteX7" fmla="*/ 90489 w 664369"/>
                      <a:gd name="connsiteY7" fmla="*/ 171453 h 354807"/>
                      <a:gd name="connsiteX8" fmla="*/ 0 w 664369"/>
                      <a:gd name="connsiteY8" fmla="*/ 164305 h 354807"/>
                      <a:gd name="connsiteX9" fmla="*/ 297653 w 664369"/>
                      <a:gd name="connsiteY9" fmla="*/ 0 h 354807"/>
                      <a:gd name="connsiteX0" fmla="*/ 314322 w 681038"/>
                      <a:gd name="connsiteY0" fmla="*/ 0 h 354807"/>
                      <a:gd name="connsiteX1" fmla="*/ 649390 w 681038"/>
                      <a:gd name="connsiteY1" fmla="*/ 247651 h 354807"/>
                      <a:gd name="connsiteX2" fmla="*/ 681038 w 681038"/>
                      <a:gd name="connsiteY2" fmla="*/ 247651 h 354807"/>
                      <a:gd name="connsiteX3" fmla="*/ 603648 w 681038"/>
                      <a:gd name="connsiteY3" fmla="*/ 354807 h 354807"/>
                      <a:gd name="connsiteX4" fmla="*/ 526257 w 681038"/>
                      <a:gd name="connsiteY4" fmla="*/ 247651 h 354807"/>
                      <a:gd name="connsiteX5" fmla="*/ 560891 w 681038"/>
                      <a:gd name="connsiteY5" fmla="*/ 250032 h 354807"/>
                      <a:gd name="connsiteX6" fmla="*/ 335755 w 681038"/>
                      <a:gd name="connsiteY6" fmla="*/ 88106 h 354807"/>
                      <a:gd name="connsiteX7" fmla="*/ 107158 w 681038"/>
                      <a:gd name="connsiteY7" fmla="*/ 171453 h 354807"/>
                      <a:gd name="connsiteX8" fmla="*/ 0 w 681038"/>
                      <a:gd name="connsiteY8" fmla="*/ 161924 h 354807"/>
                      <a:gd name="connsiteX9" fmla="*/ 314322 w 681038"/>
                      <a:gd name="connsiteY9" fmla="*/ 0 h 354807"/>
                      <a:gd name="connsiteX0" fmla="*/ 314322 w 681038"/>
                      <a:gd name="connsiteY0" fmla="*/ 0 h 354807"/>
                      <a:gd name="connsiteX1" fmla="*/ 649390 w 681038"/>
                      <a:gd name="connsiteY1" fmla="*/ 247651 h 354807"/>
                      <a:gd name="connsiteX2" fmla="*/ 681038 w 681038"/>
                      <a:gd name="connsiteY2" fmla="*/ 247651 h 354807"/>
                      <a:gd name="connsiteX3" fmla="*/ 603648 w 681038"/>
                      <a:gd name="connsiteY3" fmla="*/ 354807 h 354807"/>
                      <a:gd name="connsiteX4" fmla="*/ 526257 w 681038"/>
                      <a:gd name="connsiteY4" fmla="*/ 247651 h 354807"/>
                      <a:gd name="connsiteX5" fmla="*/ 560891 w 681038"/>
                      <a:gd name="connsiteY5" fmla="*/ 250032 h 354807"/>
                      <a:gd name="connsiteX6" fmla="*/ 335755 w 681038"/>
                      <a:gd name="connsiteY6" fmla="*/ 88106 h 354807"/>
                      <a:gd name="connsiteX7" fmla="*/ 107158 w 681038"/>
                      <a:gd name="connsiteY7" fmla="*/ 171453 h 354807"/>
                      <a:gd name="connsiteX8" fmla="*/ 0 w 681038"/>
                      <a:gd name="connsiteY8" fmla="*/ 169068 h 354807"/>
                      <a:gd name="connsiteX9" fmla="*/ 314322 w 681038"/>
                      <a:gd name="connsiteY9" fmla="*/ 0 h 354807"/>
                      <a:gd name="connsiteX0" fmla="*/ 314322 w 681038"/>
                      <a:gd name="connsiteY0" fmla="*/ 0 h 354807"/>
                      <a:gd name="connsiteX1" fmla="*/ 649390 w 681038"/>
                      <a:gd name="connsiteY1" fmla="*/ 247651 h 354807"/>
                      <a:gd name="connsiteX2" fmla="*/ 681038 w 681038"/>
                      <a:gd name="connsiteY2" fmla="*/ 247651 h 354807"/>
                      <a:gd name="connsiteX3" fmla="*/ 603648 w 681038"/>
                      <a:gd name="connsiteY3" fmla="*/ 354807 h 354807"/>
                      <a:gd name="connsiteX4" fmla="*/ 526257 w 681038"/>
                      <a:gd name="connsiteY4" fmla="*/ 247651 h 354807"/>
                      <a:gd name="connsiteX5" fmla="*/ 560891 w 681038"/>
                      <a:gd name="connsiteY5" fmla="*/ 250032 h 354807"/>
                      <a:gd name="connsiteX6" fmla="*/ 335755 w 681038"/>
                      <a:gd name="connsiteY6" fmla="*/ 88106 h 354807"/>
                      <a:gd name="connsiteX7" fmla="*/ 107158 w 681038"/>
                      <a:gd name="connsiteY7" fmla="*/ 171453 h 354807"/>
                      <a:gd name="connsiteX8" fmla="*/ 0 w 681038"/>
                      <a:gd name="connsiteY8" fmla="*/ 169068 h 354807"/>
                      <a:gd name="connsiteX9" fmla="*/ 314322 w 681038"/>
                      <a:gd name="connsiteY9" fmla="*/ 0 h 354807"/>
                      <a:gd name="connsiteX0" fmla="*/ 314322 w 681038"/>
                      <a:gd name="connsiteY0" fmla="*/ 0 h 354807"/>
                      <a:gd name="connsiteX1" fmla="*/ 649390 w 681038"/>
                      <a:gd name="connsiteY1" fmla="*/ 247651 h 354807"/>
                      <a:gd name="connsiteX2" fmla="*/ 681038 w 681038"/>
                      <a:gd name="connsiteY2" fmla="*/ 247651 h 354807"/>
                      <a:gd name="connsiteX3" fmla="*/ 603648 w 681038"/>
                      <a:gd name="connsiteY3" fmla="*/ 354807 h 354807"/>
                      <a:gd name="connsiteX4" fmla="*/ 526257 w 681038"/>
                      <a:gd name="connsiteY4" fmla="*/ 247651 h 354807"/>
                      <a:gd name="connsiteX5" fmla="*/ 560891 w 681038"/>
                      <a:gd name="connsiteY5" fmla="*/ 250032 h 354807"/>
                      <a:gd name="connsiteX6" fmla="*/ 335755 w 681038"/>
                      <a:gd name="connsiteY6" fmla="*/ 88106 h 354807"/>
                      <a:gd name="connsiteX7" fmla="*/ 107158 w 681038"/>
                      <a:gd name="connsiteY7" fmla="*/ 171453 h 354807"/>
                      <a:gd name="connsiteX8" fmla="*/ 0 w 681038"/>
                      <a:gd name="connsiteY8" fmla="*/ 169068 h 354807"/>
                      <a:gd name="connsiteX9" fmla="*/ 314322 w 681038"/>
                      <a:gd name="connsiteY9" fmla="*/ 0 h 354807"/>
                      <a:gd name="connsiteX0" fmla="*/ 314322 w 681038"/>
                      <a:gd name="connsiteY0" fmla="*/ 0 h 354807"/>
                      <a:gd name="connsiteX1" fmla="*/ 649390 w 681038"/>
                      <a:gd name="connsiteY1" fmla="*/ 247651 h 354807"/>
                      <a:gd name="connsiteX2" fmla="*/ 681038 w 681038"/>
                      <a:gd name="connsiteY2" fmla="*/ 247651 h 354807"/>
                      <a:gd name="connsiteX3" fmla="*/ 603648 w 681038"/>
                      <a:gd name="connsiteY3" fmla="*/ 354807 h 354807"/>
                      <a:gd name="connsiteX4" fmla="*/ 526257 w 681038"/>
                      <a:gd name="connsiteY4" fmla="*/ 247651 h 354807"/>
                      <a:gd name="connsiteX5" fmla="*/ 560891 w 681038"/>
                      <a:gd name="connsiteY5" fmla="*/ 250032 h 354807"/>
                      <a:gd name="connsiteX6" fmla="*/ 335755 w 681038"/>
                      <a:gd name="connsiteY6" fmla="*/ 88106 h 354807"/>
                      <a:gd name="connsiteX7" fmla="*/ 107158 w 681038"/>
                      <a:gd name="connsiteY7" fmla="*/ 171453 h 354807"/>
                      <a:gd name="connsiteX8" fmla="*/ 0 w 681038"/>
                      <a:gd name="connsiteY8" fmla="*/ 169068 h 354807"/>
                      <a:gd name="connsiteX9" fmla="*/ 314322 w 681038"/>
                      <a:gd name="connsiteY9" fmla="*/ 0 h 354807"/>
                      <a:gd name="connsiteX0" fmla="*/ 314322 w 681038"/>
                      <a:gd name="connsiteY0" fmla="*/ 0 h 354807"/>
                      <a:gd name="connsiteX1" fmla="*/ 649390 w 681038"/>
                      <a:gd name="connsiteY1" fmla="*/ 247651 h 354807"/>
                      <a:gd name="connsiteX2" fmla="*/ 681038 w 681038"/>
                      <a:gd name="connsiteY2" fmla="*/ 247651 h 354807"/>
                      <a:gd name="connsiteX3" fmla="*/ 603648 w 681038"/>
                      <a:gd name="connsiteY3" fmla="*/ 354807 h 354807"/>
                      <a:gd name="connsiteX4" fmla="*/ 526257 w 681038"/>
                      <a:gd name="connsiteY4" fmla="*/ 247651 h 354807"/>
                      <a:gd name="connsiteX5" fmla="*/ 560891 w 681038"/>
                      <a:gd name="connsiteY5" fmla="*/ 250032 h 354807"/>
                      <a:gd name="connsiteX6" fmla="*/ 335755 w 681038"/>
                      <a:gd name="connsiteY6" fmla="*/ 88106 h 354807"/>
                      <a:gd name="connsiteX7" fmla="*/ 107158 w 681038"/>
                      <a:gd name="connsiteY7" fmla="*/ 171453 h 354807"/>
                      <a:gd name="connsiteX8" fmla="*/ 0 w 681038"/>
                      <a:gd name="connsiteY8" fmla="*/ 169068 h 354807"/>
                      <a:gd name="connsiteX9" fmla="*/ 314322 w 681038"/>
                      <a:gd name="connsiteY9" fmla="*/ 0 h 354807"/>
                      <a:gd name="connsiteX0" fmla="*/ 314322 w 681038"/>
                      <a:gd name="connsiteY0" fmla="*/ 0 h 354807"/>
                      <a:gd name="connsiteX1" fmla="*/ 649390 w 681038"/>
                      <a:gd name="connsiteY1" fmla="*/ 247651 h 354807"/>
                      <a:gd name="connsiteX2" fmla="*/ 681038 w 681038"/>
                      <a:gd name="connsiteY2" fmla="*/ 247651 h 354807"/>
                      <a:gd name="connsiteX3" fmla="*/ 603648 w 681038"/>
                      <a:gd name="connsiteY3" fmla="*/ 354807 h 354807"/>
                      <a:gd name="connsiteX4" fmla="*/ 526257 w 681038"/>
                      <a:gd name="connsiteY4" fmla="*/ 247651 h 354807"/>
                      <a:gd name="connsiteX5" fmla="*/ 560891 w 681038"/>
                      <a:gd name="connsiteY5" fmla="*/ 250032 h 354807"/>
                      <a:gd name="connsiteX6" fmla="*/ 335755 w 681038"/>
                      <a:gd name="connsiteY6" fmla="*/ 88106 h 354807"/>
                      <a:gd name="connsiteX7" fmla="*/ 107158 w 681038"/>
                      <a:gd name="connsiteY7" fmla="*/ 171453 h 354807"/>
                      <a:gd name="connsiteX8" fmla="*/ 0 w 681038"/>
                      <a:gd name="connsiteY8" fmla="*/ 169068 h 354807"/>
                      <a:gd name="connsiteX9" fmla="*/ 314322 w 681038"/>
                      <a:gd name="connsiteY9" fmla="*/ 0 h 354807"/>
                      <a:gd name="connsiteX0" fmla="*/ 314322 w 681038"/>
                      <a:gd name="connsiteY0" fmla="*/ 0 h 354807"/>
                      <a:gd name="connsiteX1" fmla="*/ 649390 w 681038"/>
                      <a:gd name="connsiteY1" fmla="*/ 247651 h 354807"/>
                      <a:gd name="connsiteX2" fmla="*/ 681038 w 681038"/>
                      <a:gd name="connsiteY2" fmla="*/ 247651 h 354807"/>
                      <a:gd name="connsiteX3" fmla="*/ 603648 w 681038"/>
                      <a:gd name="connsiteY3" fmla="*/ 354807 h 354807"/>
                      <a:gd name="connsiteX4" fmla="*/ 526257 w 681038"/>
                      <a:gd name="connsiteY4" fmla="*/ 247651 h 354807"/>
                      <a:gd name="connsiteX5" fmla="*/ 560891 w 681038"/>
                      <a:gd name="connsiteY5" fmla="*/ 250032 h 354807"/>
                      <a:gd name="connsiteX6" fmla="*/ 335755 w 681038"/>
                      <a:gd name="connsiteY6" fmla="*/ 88106 h 354807"/>
                      <a:gd name="connsiteX7" fmla="*/ 107158 w 681038"/>
                      <a:gd name="connsiteY7" fmla="*/ 171453 h 354807"/>
                      <a:gd name="connsiteX8" fmla="*/ 0 w 681038"/>
                      <a:gd name="connsiteY8" fmla="*/ 169068 h 354807"/>
                      <a:gd name="connsiteX9" fmla="*/ 314322 w 681038"/>
                      <a:gd name="connsiteY9" fmla="*/ 0 h 354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1038" h="354807">
                        <a:moveTo>
                          <a:pt x="314322" y="0"/>
                        </a:moveTo>
                        <a:cubicBezTo>
                          <a:pt x="494388" y="10716"/>
                          <a:pt x="628752" y="139701"/>
                          <a:pt x="649390" y="247651"/>
                        </a:cubicBezTo>
                        <a:lnTo>
                          <a:pt x="681038" y="247651"/>
                        </a:lnTo>
                        <a:lnTo>
                          <a:pt x="603648" y="354807"/>
                        </a:lnTo>
                        <a:lnTo>
                          <a:pt x="526257" y="247651"/>
                        </a:lnTo>
                        <a:lnTo>
                          <a:pt x="560891" y="250032"/>
                        </a:lnTo>
                        <a:cubicBezTo>
                          <a:pt x="518390" y="170657"/>
                          <a:pt x="461600" y="105569"/>
                          <a:pt x="335755" y="88106"/>
                        </a:cubicBezTo>
                        <a:cubicBezTo>
                          <a:pt x="223043" y="77788"/>
                          <a:pt x="150816" y="122240"/>
                          <a:pt x="107158" y="171453"/>
                        </a:cubicBezTo>
                        <a:lnTo>
                          <a:pt x="0" y="169068"/>
                        </a:lnTo>
                        <a:cubicBezTo>
                          <a:pt x="19051" y="133350"/>
                          <a:pt x="97628" y="11906"/>
                          <a:pt x="314322" y="0"/>
                        </a:cubicBezTo>
                        <a:close/>
                      </a:path>
                    </a:pathLst>
                  </a:custGeom>
                  <a:grp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grpSp>
          </p:grpSp>
        </p:grpSp>
        <p:grpSp>
          <p:nvGrpSpPr>
            <p:cNvPr id="38" name="Group 37">
              <a:extLst>
                <a:ext uri="{FF2B5EF4-FFF2-40B4-BE49-F238E27FC236}">
                  <a16:creationId xmlns:a16="http://schemas.microsoft.com/office/drawing/2014/main" id="{B0F8A5E6-04C9-0B79-90D5-00380E69BB90}"/>
                </a:ext>
              </a:extLst>
            </p:cNvPr>
            <p:cNvGrpSpPr/>
            <p:nvPr/>
          </p:nvGrpSpPr>
          <p:grpSpPr>
            <a:xfrm>
              <a:off x="6542374" y="1841975"/>
              <a:ext cx="1630076" cy="2282350"/>
              <a:chOff x="6542374" y="1841975"/>
              <a:chExt cx="1630076" cy="2282350"/>
            </a:xfrm>
          </p:grpSpPr>
          <p:grpSp>
            <p:nvGrpSpPr>
              <p:cNvPr id="39" name="Group 38">
                <a:extLst>
                  <a:ext uri="{FF2B5EF4-FFF2-40B4-BE49-F238E27FC236}">
                    <a16:creationId xmlns:a16="http://schemas.microsoft.com/office/drawing/2014/main" id="{EBEE6C98-EF9F-E301-B1B4-0F0DCFF33F23}"/>
                  </a:ext>
                </a:extLst>
              </p:cNvPr>
              <p:cNvGrpSpPr/>
              <p:nvPr/>
            </p:nvGrpSpPr>
            <p:grpSpPr>
              <a:xfrm>
                <a:off x="6542374" y="1841975"/>
                <a:ext cx="1630076" cy="2282350"/>
                <a:chOff x="1285782" y="1954531"/>
                <a:chExt cx="2448018" cy="3427594"/>
              </a:xfrm>
            </p:grpSpPr>
            <p:sp>
              <p:nvSpPr>
                <p:cNvPr id="52" name="Oval 51">
                  <a:extLst>
                    <a:ext uri="{FF2B5EF4-FFF2-40B4-BE49-F238E27FC236}">
                      <a16:creationId xmlns:a16="http://schemas.microsoft.com/office/drawing/2014/main" id="{8977AF00-42E6-6489-D05A-83722120422C}"/>
                    </a:ext>
                  </a:extLst>
                </p:cNvPr>
                <p:cNvSpPr/>
                <p:nvPr/>
              </p:nvSpPr>
              <p:spPr>
                <a:xfrm>
                  <a:off x="1285782" y="1954531"/>
                  <a:ext cx="2448018" cy="2448018"/>
                </a:xfrm>
                <a:prstGeom prst="ellipse">
                  <a:avLst/>
                </a:prstGeom>
                <a:solidFill>
                  <a:srgbClr val="C55A1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53" name="Rectangle 19">
                  <a:extLst>
                    <a:ext uri="{FF2B5EF4-FFF2-40B4-BE49-F238E27FC236}">
                      <a16:creationId xmlns:a16="http://schemas.microsoft.com/office/drawing/2014/main" id="{C3A26B5B-73ED-2290-CE5C-BA1B33AA1EFE}"/>
                    </a:ext>
                  </a:extLst>
                </p:cNvPr>
                <p:cNvSpPr/>
                <p:nvPr/>
              </p:nvSpPr>
              <p:spPr>
                <a:xfrm>
                  <a:off x="1707503" y="3698984"/>
                  <a:ext cx="1904046" cy="1683141"/>
                </a:xfrm>
                <a:custGeom>
                  <a:avLst/>
                  <a:gdLst>
                    <a:gd name="connsiteX0" fmla="*/ 0 w 681037"/>
                    <a:gd name="connsiteY0" fmla="*/ 0 h 742950"/>
                    <a:gd name="connsiteX1" fmla="*/ 681037 w 681037"/>
                    <a:gd name="connsiteY1" fmla="*/ 0 h 742950"/>
                    <a:gd name="connsiteX2" fmla="*/ 681037 w 681037"/>
                    <a:gd name="connsiteY2" fmla="*/ 742950 h 742950"/>
                    <a:gd name="connsiteX3" fmla="*/ 0 w 681037"/>
                    <a:gd name="connsiteY3" fmla="*/ 742950 h 742950"/>
                    <a:gd name="connsiteX4" fmla="*/ 0 w 681037"/>
                    <a:gd name="connsiteY4" fmla="*/ 0 h 742950"/>
                    <a:gd name="connsiteX0" fmla="*/ 0 w 1114424"/>
                    <a:gd name="connsiteY0" fmla="*/ 0 h 742950"/>
                    <a:gd name="connsiteX1" fmla="*/ 1114424 w 1114424"/>
                    <a:gd name="connsiteY1" fmla="*/ 138113 h 742950"/>
                    <a:gd name="connsiteX2" fmla="*/ 681037 w 1114424"/>
                    <a:gd name="connsiteY2" fmla="*/ 742950 h 742950"/>
                    <a:gd name="connsiteX3" fmla="*/ 0 w 1114424"/>
                    <a:gd name="connsiteY3" fmla="*/ 742950 h 742950"/>
                    <a:gd name="connsiteX4" fmla="*/ 0 w 1114424"/>
                    <a:gd name="connsiteY4" fmla="*/ 0 h 742950"/>
                    <a:gd name="connsiteX0" fmla="*/ 0 w 1104899"/>
                    <a:gd name="connsiteY0" fmla="*/ 0 h 742950"/>
                    <a:gd name="connsiteX1" fmla="*/ 1104899 w 1104899"/>
                    <a:gd name="connsiteY1" fmla="*/ 142875 h 742950"/>
                    <a:gd name="connsiteX2" fmla="*/ 681037 w 1104899"/>
                    <a:gd name="connsiteY2" fmla="*/ 742950 h 742950"/>
                    <a:gd name="connsiteX3" fmla="*/ 0 w 1104899"/>
                    <a:gd name="connsiteY3" fmla="*/ 742950 h 742950"/>
                    <a:gd name="connsiteX4" fmla="*/ 0 w 1104899"/>
                    <a:gd name="connsiteY4" fmla="*/ 0 h 742950"/>
                    <a:gd name="connsiteX0" fmla="*/ 400050 w 1104899"/>
                    <a:gd name="connsiteY0" fmla="*/ 152400 h 600075"/>
                    <a:gd name="connsiteX1" fmla="*/ 1104899 w 1104899"/>
                    <a:gd name="connsiteY1" fmla="*/ 0 h 600075"/>
                    <a:gd name="connsiteX2" fmla="*/ 681037 w 1104899"/>
                    <a:gd name="connsiteY2" fmla="*/ 600075 h 600075"/>
                    <a:gd name="connsiteX3" fmla="*/ 0 w 1104899"/>
                    <a:gd name="connsiteY3" fmla="*/ 600075 h 600075"/>
                    <a:gd name="connsiteX4" fmla="*/ 400050 w 1104899"/>
                    <a:gd name="connsiteY4" fmla="*/ 152400 h 600075"/>
                    <a:gd name="connsiteX0" fmla="*/ 0 w 704849"/>
                    <a:gd name="connsiteY0" fmla="*/ 152400 h 600075"/>
                    <a:gd name="connsiteX1" fmla="*/ 704849 w 704849"/>
                    <a:gd name="connsiteY1" fmla="*/ 0 h 600075"/>
                    <a:gd name="connsiteX2" fmla="*/ 280987 w 704849"/>
                    <a:gd name="connsiteY2" fmla="*/ 600075 h 600075"/>
                    <a:gd name="connsiteX3" fmla="*/ 0 w 704849"/>
                    <a:gd name="connsiteY3" fmla="*/ 152400 h 600075"/>
                    <a:gd name="connsiteX0" fmla="*/ 0 w 704849"/>
                    <a:gd name="connsiteY0" fmla="*/ 152400 h 600075"/>
                    <a:gd name="connsiteX1" fmla="*/ 704849 w 704849"/>
                    <a:gd name="connsiteY1" fmla="*/ 0 h 600075"/>
                    <a:gd name="connsiteX2" fmla="*/ 280987 w 704849"/>
                    <a:gd name="connsiteY2" fmla="*/ 600075 h 600075"/>
                    <a:gd name="connsiteX3" fmla="*/ 0 w 704849"/>
                    <a:gd name="connsiteY3" fmla="*/ 152400 h 600075"/>
                    <a:gd name="connsiteX0" fmla="*/ 0 w 704849"/>
                    <a:gd name="connsiteY0" fmla="*/ 152400 h 600075"/>
                    <a:gd name="connsiteX1" fmla="*/ 704849 w 704849"/>
                    <a:gd name="connsiteY1" fmla="*/ 0 h 600075"/>
                    <a:gd name="connsiteX2" fmla="*/ 280987 w 704849"/>
                    <a:gd name="connsiteY2" fmla="*/ 600075 h 600075"/>
                    <a:gd name="connsiteX3" fmla="*/ 0 w 704849"/>
                    <a:gd name="connsiteY3" fmla="*/ 152400 h 600075"/>
                    <a:gd name="connsiteX0" fmla="*/ 0 w 704849"/>
                    <a:gd name="connsiteY0" fmla="*/ 152400 h 609600"/>
                    <a:gd name="connsiteX1" fmla="*/ 704849 w 704849"/>
                    <a:gd name="connsiteY1" fmla="*/ 0 h 609600"/>
                    <a:gd name="connsiteX2" fmla="*/ 290512 w 704849"/>
                    <a:gd name="connsiteY2" fmla="*/ 609600 h 609600"/>
                    <a:gd name="connsiteX3" fmla="*/ 0 w 704849"/>
                    <a:gd name="connsiteY3" fmla="*/ 152400 h 609600"/>
                    <a:gd name="connsiteX0" fmla="*/ 0 w 704849"/>
                    <a:gd name="connsiteY0" fmla="*/ 152400 h 609600"/>
                    <a:gd name="connsiteX1" fmla="*/ 704849 w 704849"/>
                    <a:gd name="connsiteY1" fmla="*/ 0 h 609600"/>
                    <a:gd name="connsiteX2" fmla="*/ 290512 w 704849"/>
                    <a:gd name="connsiteY2" fmla="*/ 609600 h 609600"/>
                    <a:gd name="connsiteX3" fmla="*/ 0 w 704849"/>
                    <a:gd name="connsiteY3" fmla="*/ 152400 h 609600"/>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04849"/>
                    <a:gd name="connsiteY0" fmla="*/ 152400 h 619125"/>
                    <a:gd name="connsiteX1" fmla="*/ 704849 w 704849"/>
                    <a:gd name="connsiteY1" fmla="*/ 0 h 619125"/>
                    <a:gd name="connsiteX2" fmla="*/ 290512 w 704849"/>
                    <a:gd name="connsiteY2" fmla="*/ 619125 h 619125"/>
                    <a:gd name="connsiteX3" fmla="*/ 0 w 704849"/>
                    <a:gd name="connsiteY3" fmla="*/ 152400 h 619125"/>
                    <a:gd name="connsiteX0" fmla="*/ 0 w 711965"/>
                    <a:gd name="connsiteY0" fmla="*/ 139947 h 619125"/>
                    <a:gd name="connsiteX1" fmla="*/ 711965 w 711965"/>
                    <a:gd name="connsiteY1" fmla="*/ 0 h 619125"/>
                    <a:gd name="connsiteX2" fmla="*/ 297628 w 711965"/>
                    <a:gd name="connsiteY2" fmla="*/ 619125 h 619125"/>
                    <a:gd name="connsiteX3" fmla="*/ 0 w 711965"/>
                    <a:gd name="connsiteY3" fmla="*/ 139947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42615 h 619125"/>
                    <a:gd name="connsiteX1" fmla="*/ 709297 w 709297"/>
                    <a:gd name="connsiteY1" fmla="*/ 0 h 619125"/>
                    <a:gd name="connsiteX2" fmla="*/ 294960 w 709297"/>
                    <a:gd name="connsiteY2" fmla="*/ 619125 h 619125"/>
                    <a:gd name="connsiteX3" fmla="*/ 0 w 709297"/>
                    <a:gd name="connsiteY3" fmla="*/ 142615 h 619125"/>
                    <a:gd name="connsiteX0" fmla="*/ 0 w 709297"/>
                    <a:gd name="connsiteY0" fmla="*/ 152188 h 628698"/>
                    <a:gd name="connsiteX1" fmla="*/ 709297 w 709297"/>
                    <a:gd name="connsiteY1" fmla="*/ 0 h 628698"/>
                    <a:gd name="connsiteX2" fmla="*/ 294960 w 709297"/>
                    <a:gd name="connsiteY2" fmla="*/ 628698 h 628698"/>
                    <a:gd name="connsiteX3" fmla="*/ 0 w 709297"/>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 name="connsiteX0" fmla="*/ 0 w 711212"/>
                    <a:gd name="connsiteY0" fmla="*/ 152188 h 628698"/>
                    <a:gd name="connsiteX1" fmla="*/ 711212 w 711212"/>
                    <a:gd name="connsiteY1" fmla="*/ 0 h 628698"/>
                    <a:gd name="connsiteX2" fmla="*/ 294960 w 711212"/>
                    <a:gd name="connsiteY2" fmla="*/ 628698 h 628698"/>
                    <a:gd name="connsiteX3" fmla="*/ 0 w 711212"/>
                    <a:gd name="connsiteY3" fmla="*/ 152188 h 628698"/>
                  </a:gdLst>
                  <a:ahLst/>
                  <a:cxnLst>
                    <a:cxn ang="0">
                      <a:pos x="connsiteX0" y="connsiteY0"/>
                    </a:cxn>
                    <a:cxn ang="0">
                      <a:pos x="connsiteX1" y="connsiteY1"/>
                    </a:cxn>
                    <a:cxn ang="0">
                      <a:pos x="connsiteX2" y="connsiteY2"/>
                    </a:cxn>
                    <a:cxn ang="0">
                      <a:pos x="connsiteX3" y="connsiteY3"/>
                    </a:cxn>
                  </a:cxnLst>
                  <a:rect l="l" t="t" r="r" b="b"/>
                  <a:pathLst>
                    <a:path w="711212" h="628698">
                      <a:moveTo>
                        <a:pt x="0" y="152188"/>
                      </a:moveTo>
                      <a:cubicBezTo>
                        <a:pt x="282146" y="369755"/>
                        <a:pt x="604850" y="211744"/>
                        <a:pt x="711212" y="0"/>
                      </a:cubicBezTo>
                      <a:cubicBezTo>
                        <a:pt x="633145" y="175886"/>
                        <a:pt x="487421" y="411770"/>
                        <a:pt x="294960" y="628698"/>
                      </a:cubicBezTo>
                      <a:cubicBezTo>
                        <a:pt x="339410" y="308023"/>
                        <a:pt x="203943" y="302099"/>
                        <a:pt x="0" y="152188"/>
                      </a:cubicBezTo>
                      <a:close/>
                    </a:path>
                  </a:pathLst>
                </a:custGeom>
                <a:solidFill>
                  <a:srgbClr val="C55A1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54" name="Oval 53">
                  <a:extLst>
                    <a:ext uri="{FF2B5EF4-FFF2-40B4-BE49-F238E27FC236}">
                      <a16:creationId xmlns:a16="http://schemas.microsoft.com/office/drawing/2014/main" id="{9B8DEDFF-45EF-9EDB-91C7-5A36A25E45E3}"/>
                    </a:ext>
                  </a:extLst>
                </p:cNvPr>
                <p:cNvSpPr/>
                <p:nvPr/>
              </p:nvSpPr>
              <p:spPr>
                <a:xfrm>
                  <a:off x="1571383" y="2240133"/>
                  <a:ext cx="1876814" cy="1876814"/>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grpSp>
          <p:grpSp>
            <p:nvGrpSpPr>
              <p:cNvPr id="40" name="Group 39">
                <a:extLst>
                  <a:ext uri="{FF2B5EF4-FFF2-40B4-BE49-F238E27FC236}">
                    <a16:creationId xmlns:a16="http://schemas.microsoft.com/office/drawing/2014/main" id="{CD83A79D-3771-978B-82E6-708E7D27C204}"/>
                  </a:ext>
                </a:extLst>
              </p:cNvPr>
              <p:cNvGrpSpPr/>
              <p:nvPr/>
            </p:nvGrpSpPr>
            <p:grpSpPr>
              <a:xfrm>
                <a:off x="7114820" y="2294041"/>
                <a:ext cx="714730" cy="757248"/>
                <a:chOff x="7114820" y="2294041"/>
                <a:chExt cx="714730" cy="757248"/>
              </a:xfrm>
              <a:solidFill>
                <a:schemeClr val="tx1">
                  <a:lumMod val="50000"/>
                  <a:lumOff val="50000"/>
                </a:schemeClr>
              </a:solidFill>
              <a:effectLst/>
            </p:grpSpPr>
            <p:sp>
              <p:nvSpPr>
                <p:cNvPr id="41" name="Freeform 132">
                  <a:extLst>
                    <a:ext uri="{FF2B5EF4-FFF2-40B4-BE49-F238E27FC236}">
                      <a16:creationId xmlns:a16="http://schemas.microsoft.com/office/drawing/2014/main" id="{C8E4E7CB-DBFE-5F7B-C3AB-EB6590DBB61B}"/>
                    </a:ext>
                  </a:extLst>
                </p:cNvPr>
                <p:cNvSpPr/>
                <p:nvPr/>
              </p:nvSpPr>
              <p:spPr>
                <a:xfrm>
                  <a:off x="7114820" y="2294041"/>
                  <a:ext cx="518669" cy="621949"/>
                </a:xfrm>
                <a:custGeom>
                  <a:avLst/>
                  <a:gdLst>
                    <a:gd name="connsiteX0" fmla="*/ 51318 w 518669"/>
                    <a:gd name="connsiteY0" fmla="*/ 0 h 621949"/>
                    <a:gd name="connsiteX1" fmla="*/ 467352 w 518669"/>
                    <a:gd name="connsiteY1" fmla="*/ 0 h 621949"/>
                    <a:gd name="connsiteX2" fmla="*/ 518669 w 518669"/>
                    <a:gd name="connsiteY2" fmla="*/ 51317 h 621949"/>
                    <a:gd name="connsiteX3" fmla="*/ 518669 w 518669"/>
                    <a:gd name="connsiteY3" fmla="*/ 344354 h 621949"/>
                    <a:gd name="connsiteX4" fmla="*/ 515571 w 518669"/>
                    <a:gd name="connsiteY4" fmla="*/ 344038 h 621949"/>
                    <a:gd name="connsiteX5" fmla="*/ 474662 w 518669"/>
                    <a:gd name="connsiteY5" fmla="*/ 348212 h 621949"/>
                    <a:gd name="connsiteX6" fmla="*/ 474662 w 518669"/>
                    <a:gd name="connsiteY6" fmla="*/ 50208 h 621949"/>
                    <a:gd name="connsiteX7" fmla="*/ 466195 w 518669"/>
                    <a:gd name="connsiteY7" fmla="*/ 41741 h 621949"/>
                    <a:gd name="connsiteX8" fmla="*/ 52473 w 518669"/>
                    <a:gd name="connsiteY8" fmla="*/ 41741 h 621949"/>
                    <a:gd name="connsiteX9" fmla="*/ 44006 w 518669"/>
                    <a:gd name="connsiteY9" fmla="*/ 50208 h 621949"/>
                    <a:gd name="connsiteX10" fmla="*/ 44006 w 518669"/>
                    <a:gd name="connsiteY10" fmla="*/ 571740 h 621949"/>
                    <a:gd name="connsiteX11" fmla="*/ 52473 w 518669"/>
                    <a:gd name="connsiteY11" fmla="*/ 580207 h 621949"/>
                    <a:gd name="connsiteX12" fmla="*/ 306472 w 518669"/>
                    <a:gd name="connsiteY12" fmla="*/ 580207 h 621949"/>
                    <a:gd name="connsiteX13" fmla="*/ 308544 w 518669"/>
                    <a:gd name="connsiteY13" fmla="*/ 601016 h 621949"/>
                    <a:gd name="connsiteX14" fmla="*/ 314965 w 518669"/>
                    <a:gd name="connsiteY14" fmla="*/ 621949 h 621949"/>
                    <a:gd name="connsiteX15" fmla="*/ 51318 w 518669"/>
                    <a:gd name="connsiteY15" fmla="*/ 621949 h 621949"/>
                    <a:gd name="connsiteX16" fmla="*/ 0 w 518669"/>
                    <a:gd name="connsiteY16" fmla="*/ 570632 h 621949"/>
                    <a:gd name="connsiteX17" fmla="*/ 0 w 518669"/>
                    <a:gd name="connsiteY17" fmla="*/ 51317 h 621949"/>
                    <a:gd name="connsiteX18" fmla="*/ 51318 w 518669"/>
                    <a:gd name="connsiteY18" fmla="*/ 0 h 621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18669" h="621949">
                      <a:moveTo>
                        <a:pt x="51318" y="0"/>
                      </a:moveTo>
                      <a:lnTo>
                        <a:pt x="467352" y="0"/>
                      </a:lnTo>
                      <a:cubicBezTo>
                        <a:pt x="495694" y="0"/>
                        <a:pt x="518669" y="22976"/>
                        <a:pt x="518669" y="51317"/>
                      </a:cubicBezTo>
                      <a:lnTo>
                        <a:pt x="518669" y="344354"/>
                      </a:lnTo>
                      <a:lnTo>
                        <a:pt x="515571" y="344038"/>
                      </a:lnTo>
                      <a:lnTo>
                        <a:pt x="474662" y="348212"/>
                      </a:lnTo>
                      <a:lnTo>
                        <a:pt x="474662" y="50208"/>
                      </a:lnTo>
                      <a:cubicBezTo>
                        <a:pt x="474662" y="45532"/>
                        <a:pt x="470871" y="41741"/>
                        <a:pt x="466195" y="41741"/>
                      </a:cubicBezTo>
                      <a:lnTo>
                        <a:pt x="52473" y="41741"/>
                      </a:lnTo>
                      <a:cubicBezTo>
                        <a:pt x="47797" y="41741"/>
                        <a:pt x="44006" y="45532"/>
                        <a:pt x="44006" y="50208"/>
                      </a:cubicBezTo>
                      <a:lnTo>
                        <a:pt x="44006" y="571740"/>
                      </a:lnTo>
                      <a:cubicBezTo>
                        <a:pt x="44006" y="576416"/>
                        <a:pt x="47797" y="580207"/>
                        <a:pt x="52473" y="580207"/>
                      </a:cubicBezTo>
                      <a:lnTo>
                        <a:pt x="306472" y="580207"/>
                      </a:lnTo>
                      <a:lnTo>
                        <a:pt x="308544" y="601016"/>
                      </a:lnTo>
                      <a:lnTo>
                        <a:pt x="314965" y="621949"/>
                      </a:lnTo>
                      <a:lnTo>
                        <a:pt x="51318" y="621949"/>
                      </a:lnTo>
                      <a:cubicBezTo>
                        <a:pt x="22976" y="621949"/>
                        <a:pt x="0" y="598974"/>
                        <a:pt x="0" y="570632"/>
                      </a:cubicBezTo>
                      <a:lnTo>
                        <a:pt x="0" y="51317"/>
                      </a:lnTo>
                      <a:cubicBezTo>
                        <a:pt x="0" y="22976"/>
                        <a:pt x="22976" y="0"/>
                        <a:pt x="51318" y="0"/>
                      </a:cubicBezTo>
                      <a:close/>
                    </a:path>
                  </a:pathLst>
                </a:custGeom>
                <a:grpFill/>
                <a:ln w="127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42" name="Rectangle 22">
                  <a:extLst>
                    <a:ext uri="{FF2B5EF4-FFF2-40B4-BE49-F238E27FC236}">
                      <a16:creationId xmlns:a16="http://schemas.microsoft.com/office/drawing/2014/main" id="{D7F16BA7-C863-B0CD-E7DA-B6C75F14D0B5}"/>
                    </a:ext>
                  </a:extLst>
                </p:cNvPr>
                <p:cNvSpPr>
                  <a:spLocks noChangeArrowheads="1"/>
                </p:cNvSpPr>
                <p:nvPr/>
              </p:nvSpPr>
              <p:spPr bwMode="auto">
                <a:xfrm>
                  <a:off x="7203677" y="2573331"/>
                  <a:ext cx="333381" cy="27552"/>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43" name="Rectangle 23">
                  <a:extLst>
                    <a:ext uri="{FF2B5EF4-FFF2-40B4-BE49-F238E27FC236}">
                      <a16:creationId xmlns:a16="http://schemas.microsoft.com/office/drawing/2014/main" id="{F0E605BD-A017-4179-377F-43B76961DCE2}"/>
                    </a:ext>
                  </a:extLst>
                </p:cNvPr>
                <p:cNvSpPr>
                  <a:spLocks noChangeArrowheads="1"/>
                </p:cNvSpPr>
                <p:nvPr/>
              </p:nvSpPr>
              <p:spPr bwMode="auto">
                <a:xfrm>
                  <a:off x="7203677" y="2642212"/>
                  <a:ext cx="333381" cy="28930"/>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44" name="Rectangle 24">
                  <a:extLst>
                    <a:ext uri="{FF2B5EF4-FFF2-40B4-BE49-F238E27FC236}">
                      <a16:creationId xmlns:a16="http://schemas.microsoft.com/office/drawing/2014/main" id="{1998EC05-4A4C-EB1A-D125-8C06876E52FA}"/>
                    </a:ext>
                  </a:extLst>
                </p:cNvPr>
                <p:cNvSpPr>
                  <a:spLocks noChangeArrowheads="1"/>
                </p:cNvSpPr>
                <p:nvPr/>
              </p:nvSpPr>
              <p:spPr bwMode="auto">
                <a:xfrm>
                  <a:off x="7216076" y="2489298"/>
                  <a:ext cx="55104" cy="63370"/>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45" name="Rectangle 25">
                  <a:extLst>
                    <a:ext uri="{FF2B5EF4-FFF2-40B4-BE49-F238E27FC236}">
                      <a16:creationId xmlns:a16="http://schemas.microsoft.com/office/drawing/2014/main" id="{5B82ECE5-A376-2D0F-3BE0-0A004413AF7E}"/>
                    </a:ext>
                  </a:extLst>
                </p:cNvPr>
                <p:cNvSpPr>
                  <a:spLocks noChangeArrowheads="1"/>
                </p:cNvSpPr>
                <p:nvPr/>
              </p:nvSpPr>
              <p:spPr bwMode="auto">
                <a:xfrm>
                  <a:off x="7301487" y="2454857"/>
                  <a:ext cx="53727" cy="97811"/>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46" name="Rectangle 26">
                  <a:extLst>
                    <a:ext uri="{FF2B5EF4-FFF2-40B4-BE49-F238E27FC236}">
                      <a16:creationId xmlns:a16="http://schemas.microsoft.com/office/drawing/2014/main" id="{EBE36C6C-A0CB-AFD7-2B12-41E1FA815AFF}"/>
                    </a:ext>
                  </a:extLst>
                </p:cNvPr>
                <p:cNvSpPr>
                  <a:spLocks noChangeArrowheads="1"/>
                </p:cNvSpPr>
                <p:nvPr/>
              </p:nvSpPr>
              <p:spPr bwMode="auto">
                <a:xfrm>
                  <a:off x="7384144" y="2412152"/>
                  <a:ext cx="55104" cy="140516"/>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47" name="Rectangle 27">
                  <a:extLst>
                    <a:ext uri="{FF2B5EF4-FFF2-40B4-BE49-F238E27FC236}">
                      <a16:creationId xmlns:a16="http://schemas.microsoft.com/office/drawing/2014/main" id="{31386262-FCED-F6D4-A5E7-456236B259A7}"/>
                    </a:ext>
                  </a:extLst>
                </p:cNvPr>
                <p:cNvSpPr>
                  <a:spLocks noChangeArrowheads="1"/>
                </p:cNvSpPr>
                <p:nvPr/>
              </p:nvSpPr>
              <p:spPr bwMode="auto">
                <a:xfrm>
                  <a:off x="7468178" y="2362558"/>
                  <a:ext cx="55104" cy="190110"/>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48" name="Freeform 29">
                  <a:extLst>
                    <a:ext uri="{FF2B5EF4-FFF2-40B4-BE49-F238E27FC236}">
                      <a16:creationId xmlns:a16="http://schemas.microsoft.com/office/drawing/2014/main" id="{E08F90E1-C594-45BF-8F05-43C1594A0305}"/>
                    </a:ext>
                  </a:extLst>
                </p:cNvPr>
                <p:cNvSpPr>
                  <a:spLocks/>
                </p:cNvSpPr>
                <p:nvPr/>
              </p:nvSpPr>
              <p:spPr bwMode="auto">
                <a:xfrm>
                  <a:off x="7206432" y="2779973"/>
                  <a:ext cx="225928" cy="27552"/>
                </a:xfrm>
                <a:custGeom>
                  <a:avLst/>
                  <a:gdLst>
                    <a:gd name="T0" fmla="*/ 0 w 164"/>
                    <a:gd name="T1" fmla="*/ 0 h 20"/>
                    <a:gd name="T2" fmla="*/ 164 w 164"/>
                    <a:gd name="T3" fmla="*/ 0 h 20"/>
                    <a:gd name="T4" fmla="*/ 159 w 164"/>
                    <a:gd name="T5" fmla="*/ 20 h 20"/>
                    <a:gd name="T6" fmla="*/ 0 w 164"/>
                    <a:gd name="T7" fmla="*/ 20 h 20"/>
                    <a:gd name="T8" fmla="*/ 0 w 164"/>
                    <a:gd name="T9" fmla="*/ 0 h 20"/>
                  </a:gdLst>
                  <a:ahLst/>
                  <a:cxnLst>
                    <a:cxn ang="0">
                      <a:pos x="T0" y="T1"/>
                    </a:cxn>
                    <a:cxn ang="0">
                      <a:pos x="T2" y="T3"/>
                    </a:cxn>
                    <a:cxn ang="0">
                      <a:pos x="T4" y="T5"/>
                    </a:cxn>
                    <a:cxn ang="0">
                      <a:pos x="T6" y="T7"/>
                    </a:cxn>
                    <a:cxn ang="0">
                      <a:pos x="T8" y="T9"/>
                    </a:cxn>
                  </a:cxnLst>
                  <a:rect l="0" t="0" r="r" b="b"/>
                  <a:pathLst>
                    <a:path w="164" h="20">
                      <a:moveTo>
                        <a:pt x="0" y="0"/>
                      </a:moveTo>
                      <a:lnTo>
                        <a:pt x="164" y="0"/>
                      </a:lnTo>
                      <a:lnTo>
                        <a:pt x="159" y="20"/>
                      </a:lnTo>
                      <a:lnTo>
                        <a:pt x="0" y="2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49" name="Freeform 30">
                  <a:extLst>
                    <a:ext uri="{FF2B5EF4-FFF2-40B4-BE49-F238E27FC236}">
                      <a16:creationId xmlns:a16="http://schemas.microsoft.com/office/drawing/2014/main" id="{60665379-BBC3-DE85-DCD0-7CF27A9A9D91}"/>
                    </a:ext>
                  </a:extLst>
                </p:cNvPr>
                <p:cNvSpPr>
                  <a:spLocks/>
                </p:cNvSpPr>
                <p:nvPr/>
              </p:nvSpPr>
              <p:spPr bwMode="auto">
                <a:xfrm>
                  <a:off x="7206432" y="2711092"/>
                  <a:ext cx="265879" cy="26175"/>
                </a:xfrm>
                <a:custGeom>
                  <a:avLst/>
                  <a:gdLst>
                    <a:gd name="T0" fmla="*/ 0 w 193"/>
                    <a:gd name="T1" fmla="*/ 0 h 19"/>
                    <a:gd name="T2" fmla="*/ 193 w 193"/>
                    <a:gd name="T3" fmla="*/ 0 h 19"/>
                    <a:gd name="T4" fmla="*/ 178 w 193"/>
                    <a:gd name="T5" fmla="*/ 19 h 19"/>
                    <a:gd name="T6" fmla="*/ 0 w 193"/>
                    <a:gd name="T7" fmla="*/ 19 h 19"/>
                    <a:gd name="T8" fmla="*/ 0 w 193"/>
                    <a:gd name="T9" fmla="*/ 0 h 19"/>
                  </a:gdLst>
                  <a:ahLst/>
                  <a:cxnLst>
                    <a:cxn ang="0">
                      <a:pos x="T0" y="T1"/>
                    </a:cxn>
                    <a:cxn ang="0">
                      <a:pos x="T2" y="T3"/>
                    </a:cxn>
                    <a:cxn ang="0">
                      <a:pos x="T4" y="T5"/>
                    </a:cxn>
                    <a:cxn ang="0">
                      <a:pos x="T6" y="T7"/>
                    </a:cxn>
                    <a:cxn ang="0">
                      <a:pos x="T8" y="T9"/>
                    </a:cxn>
                  </a:cxnLst>
                  <a:rect l="0" t="0" r="r" b="b"/>
                  <a:pathLst>
                    <a:path w="193" h="19">
                      <a:moveTo>
                        <a:pt x="0" y="0"/>
                      </a:moveTo>
                      <a:lnTo>
                        <a:pt x="193" y="0"/>
                      </a:lnTo>
                      <a:lnTo>
                        <a:pt x="178" y="19"/>
                      </a:lnTo>
                      <a:lnTo>
                        <a:pt x="0" y="1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50" name="Freeform 32">
                  <a:extLst>
                    <a:ext uri="{FF2B5EF4-FFF2-40B4-BE49-F238E27FC236}">
                      <a16:creationId xmlns:a16="http://schemas.microsoft.com/office/drawing/2014/main" id="{EFEE9EEE-2659-D7D0-6E9D-8FE45240EA6E}"/>
                    </a:ext>
                  </a:extLst>
                </p:cNvPr>
                <p:cNvSpPr>
                  <a:spLocks/>
                </p:cNvSpPr>
                <p:nvPr/>
              </p:nvSpPr>
              <p:spPr bwMode="auto">
                <a:xfrm>
                  <a:off x="7515016" y="2777217"/>
                  <a:ext cx="234193" cy="159803"/>
                </a:xfrm>
                <a:custGeom>
                  <a:avLst/>
                  <a:gdLst>
                    <a:gd name="T0" fmla="*/ 147 w 170"/>
                    <a:gd name="T1" fmla="*/ 0 h 116"/>
                    <a:gd name="T2" fmla="*/ 170 w 170"/>
                    <a:gd name="T3" fmla="*/ 30 h 116"/>
                    <a:gd name="T4" fmla="*/ 55 w 170"/>
                    <a:gd name="T5" fmla="*/ 116 h 116"/>
                    <a:gd name="T6" fmla="*/ 0 w 170"/>
                    <a:gd name="T7" fmla="*/ 42 h 116"/>
                    <a:gd name="T8" fmla="*/ 30 w 170"/>
                    <a:gd name="T9" fmla="*/ 19 h 116"/>
                    <a:gd name="T10" fmla="*/ 62 w 170"/>
                    <a:gd name="T11" fmla="*/ 63 h 116"/>
                    <a:gd name="T12" fmla="*/ 147 w 170"/>
                    <a:gd name="T13" fmla="*/ 0 h 116"/>
                  </a:gdLst>
                  <a:ahLst/>
                  <a:cxnLst>
                    <a:cxn ang="0">
                      <a:pos x="T0" y="T1"/>
                    </a:cxn>
                    <a:cxn ang="0">
                      <a:pos x="T2" y="T3"/>
                    </a:cxn>
                    <a:cxn ang="0">
                      <a:pos x="T4" y="T5"/>
                    </a:cxn>
                    <a:cxn ang="0">
                      <a:pos x="T6" y="T7"/>
                    </a:cxn>
                    <a:cxn ang="0">
                      <a:pos x="T8" y="T9"/>
                    </a:cxn>
                    <a:cxn ang="0">
                      <a:pos x="T10" y="T11"/>
                    </a:cxn>
                    <a:cxn ang="0">
                      <a:pos x="T12" y="T13"/>
                    </a:cxn>
                  </a:cxnLst>
                  <a:rect l="0" t="0" r="r" b="b"/>
                  <a:pathLst>
                    <a:path w="170" h="116">
                      <a:moveTo>
                        <a:pt x="147" y="0"/>
                      </a:moveTo>
                      <a:lnTo>
                        <a:pt x="170" y="30"/>
                      </a:lnTo>
                      <a:lnTo>
                        <a:pt x="55" y="116"/>
                      </a:lnTo>
                      <a:lnTo>
                        <a:pt x="0" y="42"/>
                      </a:lnTo>
                      <a:lnTo>
                        <a:pt x="30" y="19"/>
                      </a:lnTo>
                      <a:lnTo>
                        <a:pt x="62" y="63"/>
                      </a:lnTo>
                      <a:lnTo>
                        <a:pt x="14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51" name="Freeform 130">
                  <a:extLst>
                    <a:ext uri="{FF2B5EF4-FFF2-40B4-BE49-F238E27FC236}">
                      <a16:creationId xmlns:a16="http://schemas.microsoft.com/office/drawing/2014/main" id="{D3621884-B9E4-DC5A-ED52-328E578B20BB}"/>
                    </a:ext>
                  </a:extLst>
                </p:cNvPr>
                <p:cNvSpPr/>
                <p:nvPr/>
              </p:nvSpPr>
              <p:spPr>
                <a:xfrm>
                  <a:off x="7435364" y="2648482"/>
                  <a:ext cx="394186" cy="402807"/>
                </a:xfrm>
                <a:custGeom>
                  <a:avLst/>
                  <a:gdLst>
                    <a:gd name="connsiteX0" fmla="*/ 227122 w 454244"/>
                    <a:gd name="connsiteY0" fmla="*/ 56441 h 464178"/>
                    <a:gd name="connsiteX1" fmla="*/ 53514 w 454244"/>
                    <a:gd name="connsiteY1" fmla="*/ 232089 h 464178"/>
                    <a:gd name="connsiteX2" fmla="*/ 227122 w 454244"/>
                    <a:gd name="connsiteY2" fmla="*/ 407737 h 464178"/>
                    <a:gd name="connsiteX3" fmla="*/ 400730 w 454244"/>
                    <a:gd name="connsiteY3" fmla="*/ 232089 h 464178"/>
                    <a:gd name="connsiteX4" fmla="*/ 227122 w 454244"/>
                    <a:gd name="connsiteY4" fmla="*/ 56441 h 464178"/>
                    <a:gd name="connsiteX5" fmla="*/ 227122 w 454244"/>
                    <a:gd name="connsiteY5" fmla="*/ 0 h 464178"/>
                    <a:gd name="connsiteX6" fmla="*/ 454244 w 454244"/>
                    <a:gd name="connsiteY6" fmla="*/ 232089 h 464178"/>
                    <a:gd name="connsiteX7" fmla="*/ 227122 w 454244"/>
                    <a:gd name="connsiteY7" fmla="*/ 464178 h 464178"/>
                    <a:gd name="connsiteX8" fmla="*/ 0 w 454244"/>
                    <a:gd name="connsiteY8" fmla="*/ 232089 h 464178"/>
                    <a:gd name="connsiteX9" fmla="*/ 227122 w 454244"/>
                    <a:gd name="connsiteY9" fmla="*/ 0 h 46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4244" h="464178">
                      <a:moveTo>
                        <a:pt x="227122" y="56441"/>
                      </a:moveTo>
                      <a:cubicBezTo>
                        <a:pt x="131241" y="56441"/>
                        <a:pt x="53514" y="135081"/>
                        <a:pt x="53514" y="232089"/>
                      </a:cubicBezTo>
                      <a:cubicBezTo>
                        <a:pt x="53514" y="329097"/>
                        <a:pt x="131241" y="407737"/>
                        <a:pt x="227122" y="407737"/>
                      </a:cubicBezTo>
                      <a:cubicBezTo>
                        <a:pt x="323003" y="407737"/>
                        <a:pt x="400730" y="329097"/>
                        <a:pt x="400730" y="232089"/>
                      </a:cubicBezTo>
                      <a:cubicBezTo>
                        <a:pt x="400730" y="135081"/>
                        <a:pt x="323003" y="56441"/>
                        <a:pt x="227122" y="56441"/>
                      </a:cubicBezTo>
                      <a:close/>
                      <a:moveTo>
                        <a:pt x="227122" y="0"/>
                      </a:moveTo>
                      <a:cubicBezTo>
                        <a:pt x="352558" y="0"/>
                        <a:pt x="454244" y="103910"/>
                        <a:pt x="454244" y="232089"/>
                      </a:cubicBezTo>
                      <a:cubicBezTo>
                        <a:pt x="454244" y="360268"/>
                        <a:pt x="352558" y="464178"/>
                        <a:pt x="227122" y="464178"/>
                      </a:cubicBezTo>
                      <a:cubicBezTo>
                        <a:pt x="101686" y="464178"/>
                        <a:pt x="0" y="360268"/>
                        <a:pt x="0" y="232089"/>
                      </a:cubicBezTo>
                      <a:cubicBezTo>
                        <a:pt x="0" y="103910"/>
                        <a:pt x="101686" y="0"/>
                        <a:pt x="227122" y="0"/>
                      </a:cubicBezTo>
                      <a:close/>
                    </a:path>
                  </a:pathLst>
                </a:custGeom>
                <a:grp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grpSp>
        </p:grpSp>
      </p:grpSp>
      <p:pic>
        <p:nvPicPr>
          <p:cNvPr id="1028" name="Picture 4" descr="Collecting data icon flat design Royalty Free Vector Image">
            <a:extLst>
              <a:ext uri="{FF2B5EF4-FFF2-40B4-BE49-F238E27FC236}">
                <a16:creationId xmlns:a16="http://schemas.microsoft.com/office/drawing/2014/main" id="{4907CE37-174D-8E8A-7B49-5F3C5B8F45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3565" y="3269691"/>
            <a:ext cx="1198760" cy="1173511"/>
          </a:xfrm>
          <a:prstGeom prst="rect">
            <a:avLst/>
          </a:prstGeom>
          <a:noFill/>
          <a:extLst>
            <a:ext uri="{909E8E84-426E-40DD-AFC4-6F175D3DCCD1}">
              <a14:hiddenFill xmlns:a14="http://schemas.microsoft.com/office/drawing/2010/main">
                <a:solidFill>
                  <a:srgbClr val="FFFFFF"/>
                </a:solidFill>
              </a14:hiddenFill>
            </a:ext>
          </a:extLst>
        </p:spPr>
      </p:pic>
      <p:sp>
        <p:nvSpPr>
          <p:cNvPr id="3" name="Star: 5 Points 2">
            <a:extLst>
              <a:ext uri="{FF2B5EF4-FFF2-40B4-BE49-F238E27FC236}">
                <a16:creationId xmlns:a16="http://schemas.microsoft.com/office/drawing/2014/main" id="{8CBCC334-1278-474C-CF38-C15441608968}"/>
              </a:ext>
            </a:extLst>
          </p:cNvPr>
          <p:cNvSpPr/>
          <p:nvPr/>
        </p:nvSpPr>
        <p:spPr>
          <a:xfrm>
            <a:off x="10467126" y="1040719"/>
            <a:ext cx="600451" cy="616972"/>
          </a:xfrm>
          <a:prstGeom prst="star5">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402F5B28-AC81-F6AA-8BAF-7554B4EB7665}"/>
              </a:ext>
            </a:extLst>
          </p:cNvPr>
          <p:cNvSpPr/>
          <p:nvPr/>
        </p:nvSpPr>
        <p:spPr>
          <a:xfrm>
            <a:off x="6626338" y="1651395"/>
            <a:ext cx="1178378" cy="41549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srgbClr val="D6AA54"/>
                </a:solidFill>
                <a:effectLst/>
                <a:uLnTx/>
                <a:uFillTx/>
                <a:latin typeface="Arial" panose="020B0604020202020204" pitchFamily="34" charset="0"/>
                <a:ea typeface="+mn-ea"/>
                <a:cs typeface="Arial" panose="020B0604020202020204" pitchFamily="34" charset="0"/>
              </a:rPr>
              <a:t>Vectorization &amp; Model Building</a:t>
            </a:r>
          </a:p>
        </p:txBody>
      </p:sp>
    </p:spTree>
    <p:extLst>
      <p:ext uri="{BB962C8B-B14F-4D97-AF65-F5344CB8AC3E}">
        <p14:creationId xmlns:p14="http://schemas.microsoft.com/office/powerpoint/2010/main" val="2789546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E7A4C43F-0D19-423A-BCD1-9E9811694D2D}"/>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7813" b="7813"/>
          <a:stretch/>
        </p:blipFill>
        <p:spPr/>
      </p:pic>
      <p:sp>
        <p:nvSpPr>
          <p:cNvPr id="5" name="Rectangle 4"/>
          <p:cNvSpPr/>
          <p:nvPr/>
        </p:nvSpPr>
        <p:spPr>
          <a:xfrm>
            <a:off x="0" y="0"/>
            <a:ext cx="12192000" cy="6858000"/>
          </a:xfrm>
          <a:prstGeom prst="rect">
            <a:avLst/>
          </a:prstGeom>
          <a:gradFill>
            <a:gsLst>
              <a:gs pos="0">
                <a:schemeClr val="tx1">
                  <a:alpha val="82000"/>
                </a:schemeClr>
              </a:gs>
              <a:gs pos="100000">
                <a:schemeClr val="tx1">
                  <a:alpha val="59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2" name="Rectangle 1">
            <a:extLst>
              <a:ext uri="{FF2B5EF4-FFF2-40B4-BE49-F238E27FC236}">
                <a16:creationId xmlns:a16="http://schemas.microsoft.com/office/drawing/2014/main" id="{CCF960C1-5228-42D6-AEC6-A1A4E7D2851C}"/>
              </a:ext>
            </a:extLst>
          </p:cNvPr>
          <p:cNvSpPr/>
          <p:nvPr/>
        </p:nvSpPr>
        <p:spPr>
          <a:xfrm>
            <a:off x="0" y="0"/>
            <a:ext cx="12192000" cy="6857471"/>
          </a:xfrm>
          <a:prstGeom prst="rect">
            <a:avLst/>
          </a:prstGeom>
          <a:gradFill flip="none" rotWithShape="1">
            <a:gsLst>
              <a:gs pos="0">
                <a:schemeClr val="accent6"/>
              </a:gs>
              <a:gs pos="45000">
                <a:schemeClr val="accent1">
                  <a:alpha val="45000"/>
                </a:schemeClr>
              </a:gs>
              <a:gs pos="97000">
                <a:schemeClr val="accent1">
                  <a:lumMod val="75000"/>
                  <a:alpha val="73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11" name="Rectangle 10">
            <a:extLst>
              <a:ext uri="{FF2B5EF4-FFF2-40B4-BE49-F238E27FC236}">
                <a16:creationId xmlns:a16="http://schemas.microsoft.com/office/drawing/2014/main" id="{95C277D2-F158-3CD3-4C08-9B2C72665820}"/>
              </a:ext>
            </a:extLst>
          </p:cNvPr>
          <p:cNvSpPr/>
          <p:nvPr/>
        </p:nvSpPr>
        <p:spPr>
          <a:xfrm>
            <a:off x="233265" y="83975"/>
            <a:ext cx="10217020" cy="829895"/>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48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Action plan:</a:t>
            </a:r>
          </a:p>
        </p:txBody>
      </p:sp>
      <p:graphicFrame>
        <p:nvGraphicFramePr>
          <p:cNvPr id="3" name="Table 2">
            <a:extLst>
              <a:ext uri="{FF2B5EF4-FFF2-40B4-BE49-F238E27FC236}">
                <a16:creationId xmlns:a16="http://schemas.microsoft.com/office/drawing/2014/main" id="{A9874D73-246D-87A0-EDB3-510B5462B09C}"/>
              </a:ext>
            </a:extLst>
          </p:cNvPr>
          <p:cNvGraphicFramePr>
            <a:graphicFrameLocks noGrp="1"/>
          </p:cNvGraphicFramePr>
          <p:nvPr>
            <p:extLst>
              <p:ext uri="{D42A27DB-BD31-4B8C-83A1-F6EECF244321}">
                <p14:modId xmlns:p14="http://schemas.microsoft.com/office/powerpoint/2010/main" val="730511581"/>
              </p:ext>
            </p:extLst>
          </p:nvPr>
        </p:nvGraphicFramePr>
        <p:xfrm>
          <a:off x="314632" y="913870"/>
          <a:ext cx="11769214" cy="5713071"/>
        </p:xfrm>
        <a:graphic>
          <a:graphicData uri="http://schemas.openxmlformats.org/drawingml/2006/table">
            <a:tbl>
              <a:tblPr/>
              <a:tblGrid>
                <a:gridCol w="635076">
                  <a:extLst>
                    <a:ext uri="{9D8B030D-6E8A-4147-A177-3AD203B41FA5}">
                      <a16:colId xmlns:a16="http://schemas.microsoft.com/office/drawing/2014/main" val="1651053512"/>
                    </a:ext>
                  </a:extLst>
                </a:gridCol>
                <a:gridCol w="2676121">
                  <a:extLst>
                    <a:ext uri="{9D8B030D-6E8A-4147-A177-3AD203B41FA5}">
                      <a16:colId xmlns:a16="http://schemas.microsoft.com/office/drawing/2014/main" val="2525380005"/>
                    </a:ext>
                  </a:extLst>
                </a:gridCol>
                <a:gridCol w="4534945">
                  <a:extLst>
                    <a:ext uri="{9D8B030D-6E8A-4147-A177-3AD203B41FA5}">
                      <a16:colId xmlns:a16="http://schemas.microsoft.com/office/drawing/2014/main" val="2890838536"/>
                    </a:ext>
                  </a:extLst>
                </a:gridCol>
                <a:gridCol w="1307691">
                  <a:extLst>
                    <a:ext uri="{9D8B030D-6E8A-4147-A177-3AD203B41FA5}">
                      <a16:colId xmlns:a16="http://schemas.microsoft.com/office/drawing/2014/main" val="3059517407"/>
                    </a:ext>
                  </a:extLst>
                </a:gridCol>
                <a:gridCol w="1052051">
                  <a:extLst>
                    <a:ext uri="{9D8B030D-6E8A-4147-A177-3AD203B41FA5}">
                      <a16:colId xmlns:a16="http://schemas.microsoft.com/office/drawing/2014/main" val="3473129320"/>
                    </a:ext>
                  </a:extLst>
                </a:gridCol>
                <a:gridCol w="668594">
                  <a:extLst>
                    <a:ext uri="{9D8B030D-6E8A-4147-A177-3AD203B41FA5}">
                      <a16:colId xmlns:a16="http://schemas.microsoft.com/office/drawing/2014/main" val="1735974286"/>
                    </a:ext>
                  </a:extLst>
                </a:gridCol>
                <a:gridCol w="894736">
                  <a:extLst>
                    <a:ext uri="{9D8B030D-6E8A-4147-A177-3AD203B41FA5}">
                      <a16:colId xmlns:a16="http://schemas.microsoft.com/office/drawing/2014/main" val="2439422401"/>
                    </a:ext>
                  </a:extLst>
                </a:gridCol>
              </a:tblGrid>
              <a:tr h="840247">
                <a:tc>
                  <a:txBody>
                    <a:bodyPr/>
                    <a:lstStyle/>
                    <a:p>
                      <a:pPr algn="l" rtl="0" fontAlgn="b"/>
                      <a:r>
                        <a:rPr lang="en-IN" sz="1600" b="1" dirty="0">
                          <a:solidFill>
                            <a:srgbClr val="FFFFFF"/>
                          </a:solidFill>
                          <a:effectLst/>
                          <a:latin typeface="Calibri" panose="020F0502020204030204" pitchFamily="34" charset="0"/>
                        </a:rPr>
                        <a:t>Sl. No</a:t>
                      </a:r>
                    </a:p>
                  </a:txBody>
                  <a:tcPr marL="16888" marR="16888" marT="11259" marB="11259" anchor="ctr">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8EA9DB"/>
                    </a:solidFill>
                  </a:tcPr>
                </a:tc>
                <a:tc>
                  <a:txBody>
                    <a:bodyPr/>
                    <a:lstStyle/>
                    <a:p>
                      <a:pPr algn="l" rtl="0" fontAlgn="b"/>
                      <a:r>
                        <a:rPr lang="en-IN" sz="1600" b="1" dirty="0">
                          <a:solidFill>
                            <a:srgbClr val="FFFFFF"/>
                          </a:solidFill>
                          <a:effectLst/>
                          <a:latin typeface="Calibri" panose="020F0502020204030204" pitchFamily="34" charset="0"/>
                        </a:rPr>
                        <a:t>Stage</a:t>
                      </a:r>
                    </a:p>
                  </a:txBody>
                  <a:tcPr marL="16888" marR="16888" marT="11259" marB="11259"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8EA9DB"/>
                    </a:solidFill>
                  </a:tcPr>
                </a:tc>
                <a:tc>
                  <a:txBody>
                    <a:bodyPr/>
                    <a:lstStyle/>
                    <a:p>
                      <a:pPr algn="l" rtl="0" fontAlgn="b"/>
                      <a:r>
                        <a:rPr lang="en-IN" sz="1600" b="1" dirty="0">
                          <a:solidFill>
                            <a:srgbClr val="FFFFFF"/>
                          </a:solidFill>
                          <a:effectLst/>
                          <a:latin typeface="Calibri" panose="020F0502020204030204" pitchFamily="34" charset="0"/>
                        </a:rPr>
                        <a:t>Description</a:t>
                      </a:r>
                    </a:p>
                  </a:txBody>
                  <a:tcPr marL="16888" marR="16888" marT="11259" marB="11259"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8EA9DB"/>
                    </a:solidFill>
                  </a:tcPr>
                </a:tc>
                <a:tc>
                  <a:txBody>
                    <a:bodyPr/>
                    <a:lstStyle/>
                    <a:p>
                      <a:pPr algn="l" rtl="0" fontAlgn="b"/>
                      <a:r>
                        <a:rPr lang="en-IN" sz="1600" b="1">
                          <a:solidFill>
                            <a:srgbClr val="FFFFFF"/>
                          </a:solidFill>
                          <a:effectLst/>
                          <a:latin typeface="Calibri" panose="020F0502020204030204" pitchFamily="34" charset="0"/>
                        </a:rPr>
                        <a:t>Responsibility</a:t>
                      </a:r>
                    </a:p>
                  </a:txBody>
                  <a:tcPr marL="16888" marR="16888" marT="11259" marB="11259"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8EA9DB"/>
                    </a:solidFill>
                  </a:tcPr>
                </a:tc>
                <a:tc>
                  <a:txBody>
                    <a:bodyPr/>
                    <a:lstStyle/>
                    <a:p>
                      <a:pPr algn="l" rtl="0" fontAlgn="b"/>
                      <a:r>
                        <a:rPr lang="en-IN" sz="1600" b="1">
                          <a:solidFill>
                            <a:srgbClr val="FFFFFF"/>
                          </a:solidFill>
                          <a:effectLst/>
                          <a:latin typeface="Calibri" panose="020F0502020204030204" pitchFamily="34" charset="0"/>
                        </a:rPr>
                        <a:t>Target date</a:t>
                      </a:r>
                    </a:p>
                  </a:txBody>
                  <a:tcPr marL="16888" marR="16888" marT="11259" marB="11259"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8EA9DB"/>
                    </a:solidFill>
                  </a:tcPr>
                </a:tc>
                <a:tc>
                  <a:txBody>
                    <a:bodyPr/>
                    <a:lstStyle/>
                    <a:p>
                      <a:pPr algn="l" rtl="0" fontAlgn="b"/>
                      <a:r>
                        <a:rPr lang="en-IN" sz="1600" b="1" dirty="0">
                          <a:solidFill>
                            <a:srgbClr val="FFFFFF"/>
                          </a:solidFill>
                          <a:effectLst/>
                          <a:latin typeface="Calibri" panose="020F0502020204030204" pitchFamily="34" charset="0"/>
                        </a:rPr>
                        <a:t>Status</a:t>
                      </a:r>
                    </a:p>
                  </a:txBody>
                  <a:tcPr marL="16888" marR="16888" marT="11259" marB="11259"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8EA9DB"/>
                    </a:solidFill>
                  </a:tcPr>
                </a:tc>
                <a:tc>
                  <a:txBody>
                    <a:bodyPr/>
                    <a:lstStyle/>
                    <a:p>
                      <a:pPr algn="l" rtl="0" fontAlgn="b"/>
                      <a:r>
                        <a:rPr lang="en-IN" sz="1600" b="1" dirty="0">
                          <a:solidFill>
                            <a:srgbClr val="FFFFFF"/>
                          </a:solidFill>
                          <a:effectLst/>
                          <a:latin typeface="Calibri" panose="020F0502020204030204" pitchFamily="34" charset="0"/>
                        </a:rPr>
                        <a:t>Remarks</a:t>
                      </a:r>
                    </a:p>
                  </a:txBody>
                  <a:tcPr marL="16888" marR="16888" marT="11259" marB="11259" anchor="ctr">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8EA9DB"/>
                    </a:solidFill>
                  </a:tcPr>
                </a:tc>
                <a:extLst>
                  <a:ext uri="{0D108BD9-81ED-4DB2-BD59-A6C34878D82A}">
                    <a16:rowId xmlns:a16="http://schemas.microsoft.com/office/drawing/2014/main" val="4010264801"/>
                  </a:ext>
                </a:extLst>
              </a:tr>
              <a:tr h="730924">
                <a:tc>
                  <a:txBody>
                    <a:bodyPr/>
                    <a:lstStyle/>
                    <a:p>
                      <a:pPr algn="ctr" rtl="0" fontAlgn="b"/>
                      <a:r>
                        <a:rPr lang="en-IN" sz="1400" b="0" dirty="0">
                          <a:solidFill>
                            <a:srgbClr val="FFFFFF"/>
                          </a:solidFill>
                          <a:effectLst/>
                          <a:latin typeface="Calibri" panose="020F0502020204030204" pitchFamily="34" charset="0"/>
                        </a:rPr>
                        <a:t>1</a:t>
                      </a:r>
                    </a:p>
                  </a:txBody>
                  <a:tcPr marL="16888" marR="16888" marT="11259" marB="11259" anchor="ctr">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l" rtl="0" fontAlgn="b"/>
                      <a:r>
                        <a:rPr lang="en-US" sz="1400" b="0" dirty="0">
                          <a:solidFill>
                            <a:srgbClr val="FFFFFF"/>
                          </a:solidFill>
                          <a:effectLst/>
                          <a:latin typeface="Calibri" panose="020F0502020204030204" pitchFamily="34" charset="0"/>
                        </a:rPr>
                        <a:t>Frame the problem or understand the business objective</a:t>
                      </a:r>
                    </a:p>
                  </a:txBody>
                  <a:tcPr marL="16888" marR="16888" marT="11259" marB="11259"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l" rtl="0" fontAlgn="b"/>
                      <a:r>
                        <a:rPr lang="en-US" sz="1400" b="0" dirty="0">
                          <a:solidFill>
                            <a:srgbClr val="FFFFFF"/>
                          </a:solidFill>
                          <a:effectLst/>
                          <a:latin typeface="Calibri" panose="020F0502020204030204" pitchFamily="34" charset="0"/>
                        </a:rPr>
                        <a:t>What problem are we trying to solve with NLP? What are the business objectives for using NLP?</a:t>
                      </a:r>
                    </a:p>
                  </a:txBody>
                  <a:tcPr marL="16888" marR="16888" marT="11259" marB="11259"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IN" sz="1400" b="0" dirty="0">
                          <a:solidFill>
                            <a:srgbClr val="FFFFFF"/>
                          </a:solidFill>
                          <a:effectLst/>
                          <a:latin typeface="Calibri" panose="020F0502020204030204" pitchFamily="34" charset="0"/>
                        </a:rPr>
                        <a:t>All</a:t>
                      </a:r>
                    </a:p>
                  </a:txBody>
                  <a:tcPr marL="16888" marR="16888" marT="11259" marB="11259"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IN" sz="1400" b="0" dirty="0">
                          <a:solidFill>
                            <a:srgbClr val="FFFFFF"/>
                          </a:solidFill>
                          <a:effectLst/>
                          <a:latin typeface="Calibri" panose="020F0502020204030204" pitchFamily="34" charset="0"/>
                        </a:rPr>
                        <a:t>25</a:t>
                      </a:r>
                      <a:r>
                        <a:rPr lang="en-IN" sz="1400" b="0" baseline="30000" dirty="0">
                          <a:solidFill>
                            <a:srgbClr val="FFFFFF"/>
                          </a:solidFill>
                          <a:effectLst/>
                          <a:latin typeface="Calibri" panose="020F0502020204030204" pitchFamily="34" charset="0"/>
                        </a:rPr>
                        <a:t>th</a:t>
                      </a:r>
                      <a:r>
                        <a:rPr lang="en-IN" sz="1400" b="0" dirty="0">
                          <a:solidFill>
                            <a:srgbClr val="FFFFFF"/>
                          </a:solidFill>
                          <a:effectLst/>
                          <a:latin typeface="Calibri" panose="020F0502020204030204" pitchFamily="34" charset="0"/>
                        </a:rPr>
                        <a:t>  Oct</a:t>
                      </a:r>
                    </a:p>
                  </a:txBody>
                  <a:tcPr marL="16888" marR="16888" marT="11259" marB="11259"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IN" sz="1600" b="0" dirty="0">
                          <a:effectLst/>
                          <a:latin typeface="Calibri" panose="020F0502020204030204" pitchFamily="34" charset="0"/>
                        </a:rPr>
                        <a:t>Closed</a:t>
                      </a:r>
                    </a:p>
                  </a:txBody>
                  <a:tcPr marL="16888" marR="16888" marT="11259" marB="11259"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92D050"/>
                    </a:solidFill>
                  </a:tcPr>
                </a:tc>
                <a:tc>
                  <a:txBody>
                    <a:bodyPr/>
                    <a:lstStyle/>
                    <a:p>
                      <a:pPr algn="ctr" rtl="0" fontAlgn="b"/>
                      <a:endParaRPr lang="en-IN" sz="2000">
                        <a:effectLst/>
                      </a:endParaRPr>
                    </a:p>
                  </a:txBody>
                  <a:tcPr marL="16888" marR="16888" marT="11259" marB="11259" anchor="ctr">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41446920"/>
                  </a:ext>
                </a:extLst>
              </a:tr>
              <a:tr h="730924">
                <a:tc>
                  <a:txBody>
                    <a:bodyPr/>
                    <a:lstStyle/>
                    <a:p>
                      <a:pPr algn="ctr" rtl="0" fontAlgn="b"/>
                      <a:r>
                        <a:rPr lang="en-IN" sz="1400" b="0" dirty="0">
                          <a:solidFill>
                            <a:srgbClr val="FFFFFF"/>
                          </a:solidFill>
                          <a:effectLst/>
                          <a:latin typeface="Calibri" panose="020F0502020204030204" pitchFamily="34" charset="0"/>
                        </a:rPr>
                        <a:t>2</a:t>
                      </a:r>
                    </a:p>
                  </a:txBody>
                  <a:tcPr marL="16888" marR="16888" marT="11259" marB="11259" anchor="ctr">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l" rtl="0" fontAlgn="b"/>
                      <a:r>
                        <a:rPr lang="en-US" sz="1400" b="0" dirty="0">
                          <a:solidFill>
                            <a:srgbClr val="FFFFFF"/>
                          </a:solidFill>
                          <a:effectLst/>
                          <a:latin typeface="Calibri" panose="020F0502020204030204" pitchFamily="34" charset="0"/>
                        </a:rPr>
                        <a:t>Collect the data and understand the data</a:t>
                      </a:r>
                    </a:p>
                  </a:txBody>
                  <a:tcPr marL="16888" marR="16888" marT="11259" marB="11259"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l" rtl="0" fontAlgn="b"/>
                      <a:r>
                        <a:rPr lang="en-US" sz="1400" b="0">
                          <a:solidFill>
                            <a:srgbClr val="FFFFFF"/>
                          </a:solidFill>
                          <a:effectLst/>
                          <a:latin typeface="Calibri" panose="020F0502020204030204" pitchFamily="34" charset="0"/>
                        </a:rPr>
                        <a:t>What data do we need to solve the problem? Where can we get this data? How can we understand the data?</a:t>
                      </a:r>
                    </a:p>
                  </a:txBody>
                  <a:tcPr marL="16888" marR="16888" marT="11259" marB="11259"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IN" sz="1400" b="0">
                          <a:solidFill>
                            <a:srgbClr val="FFFFFF"/>
                          </a:solidFill>
                          <a:effectLst/>
                          <a:latin typeface="Calibri" panose="020F0502020204030204" pitchFamily="34" charset="0"/>
                        </a:rPr>
                        <a:t>All</a:t>
                      </a:r>
                    </a:p>
                  </a:txBody>
                  <a:tcPr marL="16888" marR="16888" marT="11259" marB="11259"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IN" sz="1400" b="0" dirty="0">
                          <a:solidFill>
                            <a:srgbClr val="FFFFFF"/>
                          </a:solidFill>
                          <a:effectLst/>
                          <a:latin typeface="Calibri" panose="020F0502020204030204" pitchFamily="34" charset="0"/>
                        </a:rPr>
                        <a:t>27</a:t>
                      </a:r>
                      <a:r>
                        <a:rPr lang="en-IN" sz="1400" b="0" baseline="30000" dirty="0">
                          <a:solidFill>
                            <a:srgbClr val="FFFFFF"/>
                          </a:solidFill>
                          <a:effectLst/>
                          <a:latin typeface="Calibri" panose="020F0502020204030204" pitchFamily="34" charset="0"/>
                        </a:rPr>
                        <a:t>th</a:t>
                      </a:r>
                      <a:r>
                        <a:rPr lang="en-IN" sz="1400" b="0" dirty="0">
                          <a:solidFill>
                            <a:srgbClr val="FFFFFF"/>
                          </a:solidFill>
                          <a:effectLst/>
                          <a:latin typeface="Calibri" panose="020F0502020204030204" pitchFamily="34" charset="0"/>
                        </a:rPr>
                        <a:t>  Oct</a:t>
                      </a:r>
                    </a:p>
                  </a:txBody>
                  <a:tcPr marL="16888" marR="16888" marT="11259" marB="11259"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IN" sz="1600" b="0" dirty="0">
                          <a:effectLst/>
                          <a:latin typeface="Calibri" panose="020F0502020204030204" pitchFamily="34" charset="0"/>
                        </a:rPr>
                        <a:t>Closed</a:t>
                      </a:r>
                    </a:p>
                  </a:txBody>
                  <a:tcPr marL="16888" marR="16888" marT="11259" marB="11259"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92D050"/>
                    </a:solidFill>
                  </a:tcPr>
                </a:tc>
                <a:tc>
                  <a:txBody>
                    <a:bodyPr/>
                    <a:lstStyle/>
                    <a:p>
                      <a:pPr algn="ctr" rtl="0" fontAlgn="b"/>
                      <a:endParaRPr lang="en-IN" sz="2000">
                        <a:effectLst/>
                      </a:endParaRPr>
                    </a:p>
                  </a:txBody>
                  <a:tcPr marL="16888" marR="16888" marT="11259" marB="11259" anchor="ctr">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430623074"/>
                  </a:ext>
                </a:extLst>
              </a:tr>
              <a:tr h="487282">
                <a:tc>
                  <a:txBody>
                    <a:bodyPr/>
                    <a:lstStyle/>
                    <a:p>
                      <a:pPr algn="ctr" rtl="0" fontAlgn="b"/>
                      <a:r>
                        <a:rPr lang="en-IN" sz="1400" b="0" dirty="0">
                          <a:solidFill>
                            <a:srgbClr val="FFFFFF"/>
                          </a:solidFill>
                          <a:effectLst/>
                          <a:latin typeface="Calibri" panose="020F0502020204030204" pitchFamily="34" charset="0"/>
                        </a:rPr>
                        <a:t>3</a:t>
                      </a:r>
                    </a:p>
                  </a:txBody>
                  <a:tcPr marL="16888" marR="16888" marT="11259" marB="11259" anchor="ctr">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l" rtl="0" fontAlgn="b"/>
                      <a:r>
                        <a:rPr lang="en-IN" sz="1400" b="0" dirty="0">
                          <a:solidFill>
                            <a:srgbClr val="FFFFFF"/>
                          </a:solidFill>
                          <a:effectLst/>
                          <a:latin typeface="Calibri" panose="020F0502020204030204" pitchFamily="34" charset="0"/>
                        </a:rPr>
                        <a:t>Exploratory data analysis</a:t>
                      </a:r>
                    </a:p>
                  </a:txBody>
                  <a:tcPr marL="16888" marR="16888" marT="11259" marB="11259"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l" rtl="0" fontAlgn="b"/>
                      <a:r>
                        <a:rPr lang="en-US" sz="1400" b="0">
                          <a:solidFill>
                            <a:srgbClr val="FFFFFF"/>
                          </a:solidFill>
                          <a:effectLst/>
                          <a:latin typeface="Calibri" panose="020F0502020204030204" pitchFamily="34" charset="0"/>
                        </a:rPr>
                        <a:t>What are the main characteristics of the data? What are the trends and patterns in the data?</a:t>
                      </a:r>
                    </a:p>
                  </a:txBody>
                  <a:tcPr marL="16888" marR="16888" marT="11259" marB="11259"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IN" sz="1400" b="0">
                          <a:solidFill>
                            <a:srgbClr val="FFFFFF"/>
                          </a:solidFill>
                          <a:effectLst/>
                          <a:latin typeface="Calibri" panose="020F0502020204030204" pitchFamily="34" charset="0"/>
                        </a:rPr>
                        <a:t>All</a:t>
                      </a:r>
                    </a:p>
                  </a:txBody>
                  <a:tcPr marL="16888" marR="16888" marT="11259" marB="11259"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IN" sz="1400" b="0" dirty="0">
                          <a:solidFill>
                            <a:srgbClr val="FFFFFF"/>
                          </a:solidFill>
                          <a:effectLst/>
                          <a:latin typeface="Calibri" panose="020F0502020204030204" pitchFamily="34" charset="0"/>
                        </a:rPr>
                        <a:t>31</a:t>
                      </a:r>
                      <a:r>
                        <a:rPr lang="en-IN" sz="1400" b="0" baseline="30000" dirty="0">
                          <a:solidFill>
                            <a:srgbClr val="FFFFFF"/>
                          </a:solidFill>
                          <a:effectLst/>
                          <a:latin typeface="Calibri" panose="020F0502020204030204" pitchFamily="34" charset="0"/>
                        </a:rPr>
                        <a:t>st</a:t>
                      </a:r>
                      <a:r>
                        <a:rPr lang="en-IN" sz="1400" b="0" dirty="0">
                          <a:solidFill>
                            <a:srgbClr val="FFFFFF"/>
                          </a:solidFill>
                          <a:effectLst/>
                          <a:latin typeface="Calibri" panose="020F0502020204030204" pitchFamily="34" charset="0"/>
                        </a:rPr>
                        <a:t>  Nov</a:t>
                      </a:r>
                    </a:p>
                  </a:txBody>
                  <a:tcPr marL="16888" marR="16888" marT="11259" marB="11259"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IN" sz="1600" b="0" dirty="0">
                          <a:effectLst/>
                          <a:latin typeface="Calibri" panose="020F0502020204030204" pitchFamily="34" charset="0"/>
                        </a:rPr>
                        <a:t>Closed</a:t>
                      </a:r>
                    </a:p>
                  </a:txBody>
                  <a:tcPr marL="16888" marR="16888" marT="11259" marB="11259"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92D050"/>
                    </a:solidFill>
                  </a:tcPr>
                </a:tc>
                <a:tc>
                  <a:txBody>
                    <a:bodyPr/>
                    <a:lstStyle/>
                    <a:p>
                      <a:pPr algn="ctr" rtl="0" fontAlgn="b"/>
                      <a:endParaRPr lang="en-IN" sz="2000">
                        <a:effectLst/>
                      </a:endParaRPr>
                    </a:p>
                  </a:txBody>
                  <a:tcPr marL="16888" marR="16888" marT="11259" marB="11259" anchor="ctr">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407920578"/>
                  </a:ext>
                </a:extLst>
              </a:tr>
              <a:tr h="730924">
                <a:tc>
                  <a:txBody>
                    <a:bodyPr/>
                    <a:lstStyle/>
                    <a:p>
                      <a:pPr algn="ctr" rtl="0" fontAlgn="b"/>
                      <a:r>
                        <a:rPr lang="en-IN" sz="1400" b="0" dirty="0">
                          <a:solidFill>
                            <a:srgbClr val="FFFFFF"/>
                          </a:solidFill>
                          <a:effectLst/>
                          <a:latin typeface="Calibri" panose="020F0502020204030204" pitchFamily="34" charset="0"/>
                        </a:rPr>
                        <a:t>4</a:t>
                      </a:r>
                    </a:p>
                  </a:txBody>
                  <a:tcPr marL="16888" marR="16888" marT="11259" marB="11259" anchor="ctr">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l" rtl="0" fontAlgn="b"/>
                      <a:r>
                        <a:rPr lang="en-US" sz="1400" b="0" dirty="0">
                          <a:solidFill>
                            <a:srgbClr val="FFFFFF"/>
                          </a:solidFill>
                          <a:effectLst/>
                          <a:latin typeface="Calibri" panose="020F0502020204030204" pitchFamily="34" charset="0"/>
                        </a:rPr>
                        <a:t>Data cleaning or Text preprocessing</a:t>
                      </a:r>
                    </a:p>
                  </a:txBody>
                  <a:tcPr marL="16888" marR="16888" marT="11259" marB="11259"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l" rtl="0" fontAlgn="b"/>
                      <a:r>
                        <a:rPr lang="en-US" sz="1400" b="0">
                          <a:solidFill>
                            <a:srgbClr val="FFFFFF"/>
                          </a:solidFill>
                          <a:effectLst/>
                          <a:latin typeface="Calibri" panose="020F0502020204030204" pitchFamily="34" charset="0"/>
                        </a:rPr>
                        <a:t>Clean the data to remove noise and inconsistencies. Preprocess the data to put it in a format that can be used by the NLP model.</a:t>
                      </a:r>
                    </a:p>
                  </a:txBody>
                  <a:tcPr marL="16888" marR="16888" marT="11259" marB="11259"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IN" sz="1400" b="0">
                          <a:solidFill>
                            <a:srgbClr val="FFFFFF"/>
                          </a:solidFill>
                          <a:effectLst/>
                          <a:latin typeface="Calibri" panose="020F0502020204030204" pitchFamily="34" charset="0"/>
                        </a:rPr>
                        <a:t>All</a:t>
                      </a:r>
                    </a:p>
                  </a:txBody>
                  <a:tcPr marL="16888" marR="16888" marT="11259" marB="11259"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IN" sz="1400" b="0" dirty="0">
                          <a:solidFill>
                            <a:srgbClr val="FFFFFF"/>
                          </a:solidFill>
                          <a:effectLst/>
                          <a:latin typeface="Calibri" panose="020F0502020204030204" pitchFamily="34" charset="0"/>
                        </a:rPr>
                        <a:t>31</a:t>
                      </a:r>
                      <a:r>
                        <a:rPr lang="en-IN" sz="1400" b="0" baseline="30000" dirty="0">
                          <a:solidFill>
                            <a:srgbClr val="FFFFFF"/>
                          </a:solidFill>
                          <a:effectLst/>
                          <a:latin typeface="Calibri" panose="020F0502020204030204" pitchFamily="34" charset="0"/>
                        </a:rPr>
                        <a:t>st</a:t>
                      </a:r>
                      <a:r>
                        <a:rPr lang="en-IN" sz="1400" b="0" dirty="0">
                          <a:solidFill>
                            <a:srgbClr val="FFFFFF"/>
                          </a:solidFill>
                          <a:effectLst/>
                          <a:latin typeface="Calibri" panose="020F0502020204030204" pitchFamily="34" charset="0"/>
                        </a:rPr>
                        <a:t>  Nov</a:t>
                      </a:r>
                    </a:p>
                  </a:txBody>
                  <a:tcPr marL="16888" marR="16888" marT="11259" marB="11259"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IN" sz="1600" b="0" dirty="0">
                          <a:effectLst/>
                          <a:latin typeface="Calibri" panose="020F0502020204030204" pitchFamily="34" charset="0"/>
                        </a:rPr>
                        <a:t>Closed</a:t>
                      </a:r>
                    </a:p>
                  </a:txBody>
                  <a:tcPr marL="16888" marR="16888" marT="11259" marB="11259"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92D050"/>
                    </a:solidFill>
                  </a:tcPr>
                </a:tc>
                <a:tc>
                  <a:txBody>
                    <a:bodyPr/>
                    <a:lstStyle/>
                    <a:p>
                      <a:pPr algn="ctr" rtl="0" fontAlgn="b"/>
                      <a:endParaRPr lang="en-IN" sz="2000">
                        <a:effectLst/>
                      </a:endParaRPr>
                    </a:p>
                  </a:txBody>
                  <a:tcPr marL="16888" marR="16888" marT="11259" marB="11259" anchor="ctr">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188563084"/>
                  </a:ext>
                </a:extLst>
              </a:tr>
              <a:tr h="487282">
                <a:tc>
                  <a:txBody>
                    <a:bodyPr/>
                    <a:lstStyle/>
                    <a:p>
                      <a:pPr algn="ctr" rtl="0" fontAlgn="b"/>
                      <a:r>
                        <a:rPr lang="en-IN" sz="1400" b="0" dirty="0">
                          <a:solidFill>
                            <a:srgbClr val="FFFFFF"/>
                          </a:solidFill>
                          <a:effectLst/>
                          <a:latin typeface="Calibri" panose="020F0502020204030204" pitchFamily="34" charset="0"/>
                        </a:rPr>
                        <a:t>5</a:t>
                      </a:r>
                    </a:p>
                  </a:txBody>
                  <a:tcPr marL="16888" marR="16888" marT="11259" marB="11259" anchor="ctr">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l" rtl="0" fontAlgn="b"/>
                      <a:r>
                        <a:rPr lang="en-IN" sz="1400" b="0" dirty="0">
                          <a:solidFill>
                            <a:srgbClr val="FFFFFF"/>
                          </a:solidFill>
                          <a:effectLst/>
                          <a:latin typeface="Calibri" panose="020F0502020204030204" pitchFamily="34" charset="0"/>
                        </a:rPr>
                        <a:t>Vectorization &amp; Model Building</a:t>
                      </a:r>
                    </a:p>
                  </a:txBody>
                  <a:tcPr marL="16888" marR="16888" marT="11259" marB="11259"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l" rtl="0" fontAlgn="b"/>
                      <a:r>
                        <a:rPr lang="en-US" sz="1400" b="0">
                          <a:solidFill>
                            <a:srgbClr val="FFFFFF"/>
                          </a:solidFill>
                          <a:effectLst/>
                          <a:latin typeface="Calibri" panose="020F0502020204030204" pitchFamily="34" charset="0"/>
                        </a:rPr>
                        <a:t>Select the appropriate NLP model for the task. Train the model on the preprocessed data.</a:t>
                      </a:r>
                    </a:p>
                  </a:txBody>
                  <a:tcPr marL="16888" marR="16888" marT="11259" marB="11259"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IN" sz="1400" b="0">
                          <a:solidFill>
                            <a:srgbClr val="FFFFFF"/>
                          </a:solidFill>
                          <a:effectLst/>
                          <a:latin typeface="Calibri" panose="020F0502020204030204" pitchFamily="34" charset="0"/>
                        </a:rPr>
                        <a:t>All</a:t>
                      </a:r>
                    </a:p>
                  </a:txBody>
                  <a:tcPr marL="16888" marR="16888" marT="11259" marB="11259"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IN" sz="1400" b="0" dirty="0">
                          <a:solidFill>
                            <a:srgbClr val="FFFFFF"/>
                          </a:solidFill>
                          <a:effectLst/>
                          <a:latin typeface="Calibri" panose="020F0502020204030204" pitchFamily="34" charset="0"/>
                        </a:rPr>
                        <a:t>3</a:t>
                      </a:r>
                      <a:r>
                        <a:rPr lang="en-IN" sz="1400" b="0" baseline="30000" dirty="0">
                          <a:solidFill>
                            <a:srgbClr val="FFFFFF"/>
                          </a:solidFill>
                          <a:effectLst/>
                          <a:latin typeface="Calibri" panose="020F0502020204030204" pitchFamily="34" charset="0"/>
                        </a:rPr>
                        <a:t>rd</a:t>
                      </a:r>
                      <a:r>
                        <a:rPr lang="en-IN" sz="1400" b="0" dirty="0">
                          <a:solidFill>
                            <a:srgbClr val="FFFFFF"/>
                          </a:solidFill>
                          <a:effectLst/>
                          <a:latin typeface="Calibri" panose="020F0502020204030204" pitchFamily="34" charset="0"/>
                        </a:rPr>
                        <a:t>  Nov</a:t>
                      </a:r>
                    </a:p>
                  </a:txBody>
                  <a:tcPr marL="16888" marR="16888" marT="11259" marB="11259"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IN" sz="1600" b="0" dirty="0">
                          <a:effectLst/>
                          <a:latin typeface="Calibri" panose="020F0502020204030204" pitchFamily="34" charset="0"/>
                        </a:rPr>
                        <a:t>Closed</a:t>
                      </a:r>
                    </a:p>
                  </a:txBody>
                  <a:tcPr marL="16888" marR="16888" marT="11259" marB="11259"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92D050"/>
                    </a:solidFill>
                  </a:tcPr>
                </a:tc>
                <a:tc>
                  <a:txBody>
                    <a:bodyPr/>
                    <a:lstStyle/>
                    <a:p>
                      <a:pPr algn="ctr" rtl="0" fontAlgn="b"/>
                      <a:endParaRPr lang="en-IN" sz="2000">
                        <a:effectLst/>
                      </a:endParaRPr>
                    </a:p>
                  </a:txBody>
                  <a:tcPr marL="16888" marR="16888" marT="11259" marB="11259" anchor="ctr">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994142450"/>
                  </a:ext>
                </a:extLst>
              </a:tr>
              <a:tr h="730924">
                <a:tc>
                  <a:txBody>
                    <a:bodyPr/>
                    <a:lstStyle/>
                    <a:p>
                      <a:pPr algn="ctr" rtl="0" fontAlgn="b"/>
                      <a:r>
                        <a:rPr lang="en-IN" sz="1400" b="0">
                          <a:solidFill>
                            <a:srgbClr val="FFFFFF"/>
                          </a:solidFill>
                          <a:effectLst/>
                          <a:latin typeface="Calibri" panose="020F0502020204030204" pitchFamily="34" charset="0"/>
                        </a:rPr>
                        <a:t>6</a:t>
                      </a:r>
                    </a:p>
                  </a:txBody>
                  <a:tcPr marL="16888" marR="16888" marT="11259" marB="11259" anchor="ctr">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l" rtl="0" fontAlgn="b"/>
                      <a:r>
                        <a:rPr lang="en-US" sz="1400" b="0" dirty="0">
                          <a:solidFill>
                            <a:srgbClr val="FFFFFF"/>
                          </a:solidFill>
                          <a:effectLst/>
                          <a:latin typeface="Calibri" panose="020F0502020204030204" pitchFamily="34" charset="0"/>
                        </a:rPr>
                        <a:t>Evaluation of all models and Feedback</a:t>
                      </a:r>
                    </a:p>
                  </a:txBody>
                  <a:tcPr marL="16888" marR="16888" marT="11259" marB="11259"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l" rtl="0" fontAlgn="b"/>
                      <a:r>
                        <a:rPr lang="en-US" sz="1400" b="0" dirty="0">
                          <a:solidFill>
                            <a:srgbClr val="FFFFFF"/>
                          </a:solidFill>
                          <a:effectLst/>
                          <a:latin typeface="Calibri" panose="020F0502020204030204" pitchFamily="34" charset="0"/>
                        </a:rPr>
                        <a:t>Evaluate the performance of the model on a held-out test set. Select the best model based on the evaluation results.</a:t>
                      </a:r>
                    </a:p>
                  </a:txBody>
                  <a:tcPr marL="16888" marR="16888" marT="11259" marB="11259"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IN" sz="1400" b="0">
                          <a:solidFill>
                            <a:srgbClr val="FFFFFF"/>
                          </a:solidFill>
                          <a:effectLst/>
                          <a:latin typeface="Calibri" panose="020F0502020204030204" pitchFamily="34" charset="0"/>
                        </a:rPr>
                        <a:t>All</a:t>
                      </a:r>
                    </a:p>
                  </a:txBody>
                  <a:tcPr marL="16888" marR="16888" marT="11259" marB="11259"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IN" sz="1400" b="0" dirty="0">
                          <a:solidFill>
                            <a:srgbClr val="FFFFFF"/>
                          </a:solidFill>
                          <a:effectLst/>
                          <a:latin typeface="Calibri" panose="020F0502020204030204" pitchFamily="34" charset="0"/>
                        </a:rPr>
                        <a:t>14</a:t>
                      </a:r>
                      <a:r>
                        <a:rPr lang="en-IN" sz="1400" b="0" baseline="30000" dirty="0">
                          <a:solidFill>
                            <a:srgbClr val="FFFFFF"/>
                          </a:solidFill>
                          <a:effectLst/>
                          <a:latin typeface="Calibri" panose="020F0502020204030204" pitchFamily="34" charset="0"/>
                        </a:rPr>
                        <a:t>th</a:t>
                      </a:r>
                      <a:r>
                        <a:rPr lang="en-IN" sz="1400" b="0" dirty="0">
                          <a:solidFill>
                            <a:srgbClr val="FFFFFF"/>
                          </a:solidFill>
                          <a:effectLst/>
                          <a:latin typeface="Calibri" panose="020F0502020204030204" pitchFamily="34" charset="0"/>
                        </a:rPr>
                        <a:t>  Nov</a:t>
                      </a:r>
                    </a:p>
                  </a:txBody>
                  <a:tcPr marL="16888" marR="16888" marT="11259" marB="11259"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IN" sz="1600" b="0" dirty="0">
                          <a:effectLst/>
                          <a:latin typeface="Calibri" panose="020F0502020204030204" pitchFamily="34" charset="0"/>
                        </a:rPr>
                        <a:t>Closed</a:t>
                      </a:r>
                    </a:p>
                  </a:txBody>
                  <a:tcPr marL="16888" marR="16888" marT="11259" marB="11259"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92D050"/>
                    </a:solidFill>
                  </a:tcPr>
                </a:tc>
                <a:tc>
                  <a:txBody>
                    <a:bodyPr/>
                    <a:lstStyle/>
                    <a:p>
                      <a:pPr algn="ctr" rtl="0" fontAlgn="b"/>
                      <a:endParaRPr lang="en-IN" sz="2000">
                        <a:effectLst/>
                      </a:endParaRPr>
                    </a:p>
                  </a:txBody>
                  <a:tcPr marL="16888" marR="16888" marT="11259" marB="11259" anchor="ctr">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407372726"/>
                  </a:ext>
                </a:extLst>
              </a:tr>
              <a:tr h="487282">
                <a:tc>
                  <a:txBody>
                    <a:bodyPr/>
                    <a:lstStyle/>
                    <a:p>
                      <a:pPr algn="ctr" rtl="0" fontAlgn="b"/>
                      <a:r>
                        <a:rPr lang="en-IN" sz="1400" b="0">
                          <a:solidFill>
                            <a:srgbClr val="FFFFFF"/>
                          </a:solidFill>
                          <a:effectLst/>
                          <a:latin typeface="Calibri" panose="020F0502020204030204" pitchFamily="34" charset="0"/>
                        </a:rPr>
                        <a:t>7</a:t>
                      </a:r>
                    </a:p>
                  </a:txBody>
                  <a:tcPr marL="16888" marR="16888" marT="11259" marB="11259" anchor="ctr">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l" rtl="0" fontAlgn="b"/>
                      <a:r>
                        <a:rPr lang="en-US" sz="1400" b="0" dirty="0">
                          <a:solidFill>
                            <a:srgbClr val="FFFFFF"/>
                          </a:solidFill>
                          <a:effectLst/>
                          <a:latin typeface="Calibri" panose="020F0502020204030204" pitchFamily="34" charset="0"/>
                        </a:rPr>
                        <a:t>Prediction on new data by deployment</a:t>
                      </a:r>
                    </a:p>
                  </a:txBody>
                  <a:tcPr marL="16888" marR="16888" marT="11259" marB="11259"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l" rtl="0" fontAlgn="b"/>
                      <a:r>
                        <a:rPr lang="en-US" sz="1400" b="0">
                          <a:solidFill>
                            <a:srgbClr val="FFFFFF"/>
                          </a:solidFill>
                          <a:effectLst/>
                          <a:latin typeface="Calibri" panose="020F0502020204030204" pitchFamily="34" charset="0"/>
                        </a:rPr>
                        <a:t>Deploy the model to production and use it to make predictions on new data.</a:t>
                      </a:r>
                    </a:p>
                  </a:txBody>
                  <a:tcPr marL="16888" marR="16888" marT="11259" marB="11259"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IN" sz="1400" b="0">
                          <a:solidFill>
                            <a:srgbClr val="FFFFFF"/>
                          </a:solidFill>
                          <a:effectLst/>
                          <a:latin typeface="Calibri" panose="020F0502020204030204" pitchFamily="34" charset="0"/>
                        </a:rPr>
                        <a:t>All</a:t>
                      </a:r>
                    </a:p>
                  </a:txBody>
                  <a:tcPr marL="16888" marR="16888" marT="11259" marB="11259"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IN" sz="1400" b="0" dirty="0">
                          <a:solidFill>
                            <a:srgbClr val="FFFFFF"/>
                          </a:solidFill>
                          <a:effectLst/>
                          <a:latin typeface="Calibri" panose="020F0502020204030204" pitchFamily="34" charset="0"/>
                        </a:rPr>
                        <a:t>14</a:t>
                      </a:r>
                      <a:r>
                        <a:rPr lang="en-IN" sz="1400" b="0" baseline="30000" dirty="0">
                          <a:solidFill>
                            <a:srgbClr val="FFFFFF"/>
                          </a:solidFill>
                          <a:effectLst/>
                          <a:latin typeface="Calibri" panose="020F0502020204030204" pitchFamily="34" charset="0"/>
                        </a:rPr>
                        <a:t>th</a:t>
                      </a:r>
                      <a:r>
                        <a:rPr lang="en-IN" sz="1400" b="0" dirty="0">
                          <a:solidFill>
                            <a:srgbClr val="FFFFFF"/>
                          </a:solidFill>
                          <a:effectLst/>
                          <a:latin typeface="Calibri" panose="020F0502020204030204" pitchFamily="34" charset="0"/>
                        </a:rPr>
                        <a:t>  Nov</a:t>
                      </a:r>
                    </a:p>
                  </a:txBody>
                  <a:tcPr marL="16888" marR="16888" marT="11259" marB="11259"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IN" sz="1600" b="0" dirty="0">
                          <a:effectLst/>
                          <a:latin typeface="Calibri" panose="020F0502020204030204" pitchFamily="34" charset="0"/>
                        </a:rPr>
                        <a:t>Closed</a:t>
                      </a:r>
                    </a:p>
                  </a:txBody>
                  <a:tcPr marL="16888" marR="16888" marT="11259" marB="11259"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92D050"/>
                    </a:solidFill>
                  </a:tcPr>
                </a:tc>
                <a:tc>
                  <a:txBody>
                    <a:bodyPr/>
                    <a:lstStyle/>
                    <a:p>
                      <a:pPr algn="ctr" rtl="0" fontAlgn="b"/>
                      <a:endParaRPr lang="en-IN" sz="2000">
                        <a:effectLst/>
                      </a:endParaRPr>
                    </a:p>
                  </a:txBody>
                  <a:tcPr marL="16888" marR="16888" marT="11259" marB="11259" anchor="ctr">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40757826"/>
                  </a:ext>
                </a:extLst>
              </a:tr>
              <a:tr h="487282">
                <a:tc>
                  <a:txBody>
                    <a:bodyPr/>
                    <a:lstStyle/>
                    <a:p>
                      <a:pPr algn="ctr" rtl="0" fontAlgn="b"/>
                      <a:r>
                        <a:rPr lang="en-IN" sz="1400" b="0" dirty="0">
                          <a:solidFill>
                            <a:srgbClr val="FFFFFF"/>
                          </a:solidFill>
                          <a:effectLst/>
                          <a:latin typeface="Calibri" panose="020F0502020204030204" pitchFamily="34" charset="0"/>
                        </a:rPr>
                        <a:t>8</a:t>
                      </a:r>
                    </a:p>
                  </a:txBody>
                  <a:tcPr marL="16888" marR="16888" marT="11259" marB="11259" anchor="ctr">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l" rtl="0" fontAlgn="b"/>
                      <a:r>
                        <a:rPr lang="en-IN" sz="1400" b="0" dirty="0">
                          <a:solidFill>
                            <a:srgbClr val="FFFFFF"/>
                          </a:solidFill>
                          <a:effectLst/>
                          <a:latin typeface="Calibri" panose="020F0502020204030204" pitchFamily="34" charset="0"/>
                        </a:rPr>
                        <a:t>Final presentation</a:t>
                      </a:r>
                    </a:p>
                  </a:txBody>
                  <a:tcPr marL="16888" marR="16888" marT="11259" marB="11259"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l" rtl="0" fontAlgn="b"/>
                      <a:r>
                        <a:rPr lang="en-US" sz="1400" b="0" dirty="0">
                          <a:solidFill>
                            <a:srgbClr val="FFFFFF"/>
                          </a:solidFill>
                          <a:effectLst/>
                          <a:latin typeface="Calibri" panose="020F0502020204030204" pitchFamily="34" charset="0"/>
                        </a:rPr>
                        <a:t>Present the findings and recommendations to the stakeholders.</a:t>
                      </a:r>
                    </a:p>
                  </a:txBody>
                  <a:tcPr marL="16888" marR="16888" marT="11259" marB="11259"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ctr" rtl="0" fontAlgn="b"/>
                      <a:r>
                        <a:rPr lang="en-IN" sz="1400" b="0">
                          <a:solidFill>
                            <a:srgbClr val="FFFFFF"/>
                          </a:solidFill>
                          <a:effectLst/>
                          <a:latin typeface="Calibri" panose="020F0502020204030204" pitchFamily="34" charset="0"/>
                        </a:rPr>
                        <a:t>All</a:t>
                      </a:r>
                    </a:p>
                  </a:txBody>
                  <a:tcPr marL="16888" marR="16888" marT="11259" marB="11259"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ctr" rtl="0" fontAlgn="b"/>
                      <a:r>
                        <a:rPr lang="en-IN" sz="1400" b="0" dirty="0">
                          <a:solidFill>
                            <a:srgbClr val="FFFFFF"/>
                          </a:solidFill>
                          <a:effectLst/>
                          <a:latin typeface="Calibri" panose="020F0502020204030204" pitchFamily="34" charset="0"/>
                        </a:rPr>
                        <a:t>18</a:t>
                      </a:r>
                      <a:r>
                        <a:rPr lang="en-IN" sz="1400" b="0" baseline="30000" dirty="0">
                          <a:solidFill>
                            <a:srgbClr val="FFFFFF"/>
                          </a:solidFill>
                          <a:effectLst/>
                          <a:latin typeface="Calibri" panose="020F0502020204030204" pitchFamily="34" charset="0"/>
                        </a:rPr>
                        <a:t>th</a:t>
                      </a:r>
                      <a:r>
                        <a:rPr lang="en-IN" sz="1400" b="0" dirty="0">
                          <a:solidFill>
                            <a:srgbClr val="FFFFFF"/>
                          </a:solidFill>
                          <a:effectLst/>
                          <a:latin typeface="Calibri" panose="020F0502020204030204" pitchFamily="34" charset="0"/>
                        </a:rPr>
                        <a:t>  Nov</a:t>
                      </a:r>
                    </a:p>
                  </a:txBody>
                  <a:tcPr marL="16888" marR="16888" marT="11259" marB="11259"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IN" sz="1600" b="0" dirty="0">
                          <a:effectLst/>
                          <a:latin typeface="Calibri" panose="020F0502020204030204" pitchFamily="34" charset="0"/>
                        </a:rPr>
                        <a:t>Closed</a:t>
                      </a:r>
                    </a:p>
                  </a:txBody>
                  <a:tcPr marL="16888" marR="16888" marT="11259" marB="11259"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92D050"/>
                    </a:solidFill>
                  </a:tcPr>
                </a:tc>
                <a:tc>
                  <a:txBody>
                    <a:bodyPr/>
                    <a:lstStyle/>
                    <a:p>
                      <a:pPr algn="ctr" rtl="0" fontAlgn="b"/>
                      <a:endParaRPr lang="en-IN" sz="2000" dirty="0">
                        <a:effectLst/>
                      </a:endParaRPr>
                    </a:p>
                  </a:txBody>
                  <a:tcPr marL="16888" marR="16888" marT="11259" marB="11259" anchor="ctr">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31428312"/>
                  </a:ext>
                </a:extLst>
              </a:tr>
            </a:tbl>
          </a:graphicData>
        </a:graphic>
      </p:graphicFrame>
    </p:spTree>
    <p:extLst>
      <p:ext uri="{BB962C8B-B14F-4D97-AF65-F5344CB8AC3E}">
        <p14:creationId xmlns:p14="http://schemas.microsoft.com/office/powerpoint/2010/main" val="3686099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E7A4C43F-0D19-423A-BCD1-9E9811694D2D}"/>
              </a:ext>
            </a:extLst>
          </p:cNvPr>
          <p:cNvPicPr>
            <a:picLocks noGrp="1" noRot="1" noChangeAspect="1" noMove="1" noResize="1" noEditPoints="1" noAdjustHandles="1" noChangeArrowheads="1" noChangeShapeType="1" noCrop="1"/>
          </p:cNvPicPr>
          <p:nvPr>
            <p:ph type="pic" sz="quarter" idx="10"/>
          </p:nvPr>
        </p:nvPicPr>
        <p:blipFill>
          <a:blip r:embed="rId3">
            <a:extLst>
              <a:ext uri="{28A0092B-C50C-407E-A947-70E740481C1C}">
                <a14:useLocalDpi xmlns:a14="http://schemas.microsoft.com/office/drawing/2010/main" val="0"/>
              </a:ext>
            </a:extLst>
          </a:blip>
          <a:srcRect t="7813" b="7813"/>
          <a:stretch/>
        </p:blipFill>
        <p:spPr/>
      </p:pic>
      <p:sp>
        <p:nvSpPr>
          <p:cNvPr id="5" name="Rectangle 4"/>
          <p:cNvSpPr>
            <a:spLocks noGrp="1" noRot="1" noMove="1" noResize="1" noEditPoints="1" noAdjustHandles="1" noChangeArrowheads="1" noChangeShapeType="1"/>
          </p:cNvSpPr>
          <p:nvPr/>
        </p:nvSpPr>
        <p:spPr>
          <a:xfrm>
            <a:off x="0" y="0"/>
            <a:ext cx="12192000" cy="6858000"/>
          </a:xfrm>
          <a:prstGeom prst="rect">
            <a:avLst/>
          </a:prstGeom>
          <a:gradFill>
            <a:gsLst>
              <a:gs pos="0">
                <a:schemeClr val="tx1">
                  <a:alpha val="82000"/>
                </a:schemeClr>
              </a:gs>
              <a:gs pos="100000">
                <a:schemeClr val="tx1">
                  <a:alpha val="59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2" name="Rectangle 1">
            <a:extLst>
              <a:ext uri="{FF2B5EF4-FFF2-40B4-BE49-F238E27FC236}">
                <a16:creationId xmlns:a16="http://schemas.microsoft.com/office/drawing/2014/main" id="{CCF960C1-5228-42D6-AEC6-A1A4E7D2851C}"/>
              </a:ext>
            </a:extLst>
          </p:cNvPr>
          <p:cNvSpPr>
            <a:spLocks noGrp="1" noRot="1" noMove="1" noResize="1" noEditPoints="1" noAdjustHandles="1" noChangeArrowheads="1" noChangeShapeType="1"/>
          </p:cNvSpPr>
          <p:nvPr/>
        </p:nvSpPr>
        <p:spPr>
          <a:xfrm>
            <a:off x="0" y="0"/>
            <a:ext cx="12192000" cy="6857471"/>
          </a:xfrm>
          <a:prstGeom prst="rect">
            <a:avLst/>
          </a:prstGeom>
          <a:gradFill flip="none" rotWithShape="1">
            <a:gsLst>
              <a:gs pos="0">
                <a:schemeClr val="accent6"/>
              </a:gs>
              <a:gs pos="45000">
                <a:schemeClr val="accent1">
                  <a:alpha val="45000"/>
                </a:schemeClr>
              </a:gs>
              <a:gs pos="97000">
                <a:schemeClr val="accent1">
                  <a:lumMod val="75000"/>
                  <a:alpha val="73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11" name="Rectangle 10">
            <a:extLst>
              <a:ext uri="{FF2B5EF4-FFF2-40B4-BE49-F238E27FC236}">
                <a16:creationId xmlns:a16="http://schemas.microsoft.com/office/drawing/2014/main" id="{95C277D2-F158-3CD3-4C08-9B2C72665820}"/>
              </a:ext>
            </a:extLst>
          </p:cNvPr>
          <p:cNvSpPr>
            <a:spLocks noGrp="1" noRot="1" noMove="1" noResize="1" noEditPoints="1" noAdjustHandles="1" noChangeArrowheads="1" noChangeShapeType="1"/>
          </p:cNvSpPr>
          <p:nvPr/>
        </p:nvSpPr>
        <p:spPr>
          <a:xfrm>
            <a:off x="233265" y="83975"/>
            <a:ext cx="10217020" cy="829895"/>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4800" dirty="0">
                <a:solidFill>
                  <a:prstClr val="white"/>
                </a:solidFill>
                <a:latin typeface="Times New Roman" panose="02020603050405020304" pitchFamily="18" charset="0"/>
                <a:cs typeface="Times New Roman" panose="02020603050405020304" pitchFamily="18" charset="0"/>
              </a:rPr>
              <a:t>Data Collection &amp; Overview</a:t>
            </a:r>
            <a:endParaRPr kumimoji="0" lang="en-IN" sz="48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
        <p:nvSpPr>
          <p:cNvPr id="8" name="Rectangle 7">
            <a:extLst>
              <a:ext uri="{FF2B5EF4-FFF2-40B4-BE49-F238E27FC236}">
                <a16:creationId xmlns:a16="http://schemas.microsoft.com/office/drawing/2014/main" id="{F8D6B241-C396-28F0-9410-51B65E89588A}"/>
              </a:ext>
            </a:extLst>
          </p:cNvPr>
          <p:cNvSpPr/>
          <p:nvPr/>
        </p:nvSpPr>
        <p:spPr>
          <a:xfrm>
            <a:off x="2350150" y="1082551"/>
            <a:ext cx="7457528" cy="745590"/>
          </a:xfrm>
          <a:prstGeom prst="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000" b="1" dirty="0">
                <a:solidFill>
                  <a:schemeClr val="tx1"/>
                </a:solidFill>
              </a:rPr>
              <a:t>Name of the data set : emails.csv</a:t>
            </a:r>
          </a:p>
        </p:txBody>
      </p:sp>
      <p:sp>
        <p:nvSpPr>
          <p:cNvPr id="9" name="Rectangle 8">
            <a:extLst>
              <a:ext uri="{FF2B5EF4-FFF2-40B4-BE49-F238E27FC236}">
                <a16:creationId xmlns:a16="http://schemas.microsoft.com/office/drawing/2014/main" id="{71FDC807-C6DA-DDF3-EA35-684E3BED9039}"/>
              </a:ext>
            </a:extLst>
          </p:cNvPr>
          <p:cNvSpPr/>
          <p:nvPr/>
        </p:nvSpPr>
        <p:spPr>
          <a:xfrm>
            <a:off x="1556635" y="2016390"/>
            <a:ext cx="3015365" cy="822497"/>
          </a:xfrm>
          <a:prstGeom prst="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solidFill>
              </a:rPr>
              <a:t>Shape of the Data set</a:t>
            </a:r>
            <a:br>
              <a:rPr lang="en-IN" sz="2000" b="1" dirty="0">
                <a:solidFill>
                  <a:schemeClr val="tx1"/>
                </a:solidFill>
              </a:rPr>
            </a:br>
            <a:r>
              <a:rPr lang="en-IN" sz="2000" b="1" dirty="0">
                <a:solidFill>
                  <a:schemeClr val="tx1"/>
                </a:solidFill>
              </a:rPr>
              <a:t>(48076, 5)</a:t>
            </a:r>
          </a:p>
        </p:txBody>
      </p:sp>
      <p:graphicFrame>
        <p:nvGraphicFramePr>
          <p:cNvPr id="13" name="Table 12">
            <a:extLst>
              <a:ext uri="{FF2B5EF4-FFF2-40B4-BE49-F238E27FC236}">
                <a16:creationId xmlns:a16="http://schemas.microsoft.com/office/drawing/2014/main" id="{FD67421C-7922-4C31-B06C-E0B1CE40618D}"/>
              </a:ext>
            </a:extLst>
          </p:cNvPr>
          <p:cNvGraphicFramePr>
            <a:graphicFrameLocks noGrp="1"/>
          </p:cNvGraphicFramePr>
          <p:nvPr>
            <p:extLst>
              <p:ext uri="{D42A27DB-BD31-4B8C-83A1-F6EECF244321}">
                <p14:modId xmlns:p14="http://schemas.microsoft.com/office/powerpoint/2010/main" val="2754452293"/>
              </p:ext>
            </p:extLst>
          </p:nvPr>
        </p:nvGraphicFramePr>
        <p:xfrm>
          <a:off x="4758813" y="2025445"/>
          <a:ext cx="6436841" cy="3927630"/>
        </p:xfrm>
        <a:graphic>
          <a:graphicData uri="http://schemas.openxmlformats.org/drawingml/2006/table">
            <a:tbl>
              <a:tblPr/>
              <a:tblGrid>
                <a:gridCol w="1471370">
                  <a:extLst>
                    <a:ext uri="{9D8B030D-6E8A-4147-A177-3AD203B41FA5}">
                      <a16:colId xmlns:a16="http://schemas.microsoft.com/office/drawing/2014/main" val="3493686393"/>
                    </a:ext>
                  </a:extLst>
                </a:gridCol>
                <a:gridCol w="2246435">
                  <a:extLst>
                    <a:ext uri="{9D8B030D-6E8A-4147-A177-3AD203B41FA5}">
                      <a16:colId xmlns:a16="http://schemas.microsoft.com/office/drawing/2014/main" val="776227933"/>
                    </a:ext>
                  </a:extLst>
                </a:gridCol>
                <a:gridCol w="1234690">
                  <a:extLst>
                    <a:ext uri="{9D8B030D-6E8A-4147-A177-3AD203B41FA5}">
                      <a16:colId xmlns:a16="http://schemas.microsoft.com/office/drawing/2014/main" val="2788669901"/>
                    </a:ext>
                  </a:extLst>
                </a:gridCol>
                <a:gridCol w="1484346">
                  <a:extLst>
                    <a:ext uri="{9D8B030D-6E8A-4147-A177-3AD203B41FA5}">
                      <a16:colId xmlns:a16="http://schemas.microsoft.com/office/drawing/2014/main" val="3021989870"/>
                    </a:ext>
                  </a:extLst>
                </a:gridCol>
              </a:tblGrid>
              <a:tr h="561090">
                <a:tc gridSpan="4">
                  <a:txBody>
                    <a:bodyPr/>
                    <a:lstStyle/>
                    <a:p>
                      <a:pPr algn="ctr" fontAlgn="b"/>
                      <a:r>
                        <a:rPr lang="en-IN" sz="2800" b="1" kern="1200" dirty="0">
                          <a:solidFill>
                            <a:schemeClr val="tx1"/>
                          </a:solidFill>
                          <a:latin typeface="+mn-lt"/>
                          <a:ea typeface="+mn-ea"/>
                          <a:cs typeface="+mn-cs"/>
                        </a:rPr>
                        <a:t>Data types &amp; Unique Values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873722677"/>
                  </a:ext>
                </a:extLst>
              </a:tr>
              <a:tr h="561090">
                <a:tc>
                  <a:txBody>
                    <a:bodyPr/>
                    <a:lstStyle/>
                    <a:p>
                      <a:pPr algn="l" fontAlgn="b"/>
                      <a:r>
                        <a:rPr lang="en-IN" sz="2800" b="1" kern="1200" dirty="0">
                          <a:solidFill>
                            <a:schemeClr val="tx1"/>
                          </a:solidFill>
                          <a:latin typeface="+mn-lt"/>
                          <a:ea typeface="+mn-ea"/>
                          <a:cs typeface="+mn-cs"/>
                        </a:rPr>
                        <a:t>Subject:#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l" fontAlgn="b"/>
                      <a:r>
                        <a:rPr lang="en-IN" sz="2800" b="1" kern="1200" dirty="0">
                          <a:solidFill>
                            <a:schemeClr val="tx1"/>
                          </a:solidFill>
                          <a:latin typeface="+mn-lt"/>
                          <a:ea typeface="+mn-ea"/>
                          <a:cs typeface="+mn-cs"/>
                        </a:rPr>
                        <a:t>Column Name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l" fontAlgn="b"/>
                      <a:r>
                        <a:rPr lang="en-IN" sz="2800" b="1" kern="1200" dirty="0">
                          <a:solidFill>
                            <a:schemeClr val="tx1"/>
                          </a:solidFill>
                          <a:latin typeface="+mn-lt"/>
                          <a:ea typeface="+mn-ea"/>
                          <a:cs typeface="+mn-cs"/>
                        </a:rPr>
                        <a:t>D type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l" fontAlgn="b"/>
                      <a:r>
                        <a:rPr lang="en-IN" sz="2800" b="1" kern="1200" dirty="0">
                          <a:solidFill>
                            <a:schemeClr val="tx1"/>
                          </a:solidFill>
                          <a:latin typeface="+mn-lt"/>
                          <a:ea typeface="+mn-ea"/>
                          <a:cs typeface="+mn-cs"/>
                        </a:rPr>
                        <a:t>U Values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39162714"/>
                  </a:ext>
                </a:extLst>
              </a:tr>
              <a:tr h="561090">
                <a:tc>
                  <a:txBody>
                    <a:bodyPr/>
                    <a:lstStyle/>
                    <a:p>
                      <a:pPr algn="ctr" fontAlgn="b"/>
                      <a:r>
                        <a:rPr lang="en-IN" sz="2800" b="0" kern="1200" dirty="0">
                          <a:solidFill>
                            <a:schemeClr val="tx1"/>
                          </a:solidFill>
                          <a:latin typeface="+mn-lt"/>
                          <a:ea typeface="+mn-ea"/>
                          <a:cs typeface="+mn-cs"/>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l" fontAlgn="b"/>
                      <a:r>
                        <a:rPr lang="en-IN" sz="2800" b="0" kern="1200" dirty="0">
                          <a:solidFill>
                            <a:schemeClr val="tx1"/>
                          </a:solidFill>
                          <a:latin typeface="+mn-lt"/>
                          <a:ea typeface="+mn-ea"/>
                          <a:cs typeface="+mn-cs"/>
                        </a:rPr>
                        <a:t>Unnamed: 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l" fontAlgn="b"/>
                      <a:r>
                        <a:rPr lang="en-IN" sz="2800" b="0" kern="1200">
                          <a:solidFill>
                            <a:schemeClr val="tx1"/>
                          </a:solidFill>
                          <a:latin typeface="+mn-lt"/>
                          <a:ea typeface="+mn-ea"/>
                          <a:cs typeface="+mn-cs"/>
                        </a:rPr>
                        <a:t>int64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l" fontAlgn="b"/>
                      <a:r>
                        <a:rPr lang="en-IN" sz="2800" b="0" kern="1200" dirty="0">
                          <a:solidFill>
                            <a:schemeClr val="tx1"/>
                          </a:solidFill>
                          <a:latin typeface="+mn-lt"/>
                          <a:ea typeface="+mn-ea"/>
                          <a:cs typeface="+mn-cs"/>
                        </a:rPr>
                        <a:t>48076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82429321"/>
                  </a:ext>
                </a:extLst>
              </a:tr>
              <a:tr h="561090">
                <a:tc>
                  <a:txBody>
                    <a:bodyPr/>
                    <a:lstStyle/>
                    <a:p>
                      <a:pPr algn="ctr" fontAlgn="b"/>
                      <a:r>
                        <a:rPr lang="en-IN" sz="2800" b="0" kern="1200" dirty="0">
                          <a:solidFill>
                            <a:schemeClr val="tx1"/>
                          </a:solidFill>
                          <a:latin typeface="+mn-lt"/>
                          <a:ea typeface="+mn-ea"/>
                          <a:cs typeface="+mn-cs"/>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l" fontAlgn="b"/>
                      <a:r>
                        <a:rPr lang="en-IN" sz="2800" b="0" kern="1200" dirty="0">
                          <a:solidFill>
                            <a:schemeClr val="tx1"/>
                          </a:solidFill>
                          <a:latin typeface="+mn-lt"/>
                          <a:ea typeface="+mn-ea"/>
                          <a:cs typeface="+mn-cs"/>
                        </a:rPr>
                        <a:t>filename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l" fontAlgn="b"/>
                      <a:r>
                        <a:rPr lang="en-IN" sz="2800" b="0" kern="1200" dirty="0">
                          <a:solidFill>
                            <a:schemeClr val="tx1"/>
                          </a:solidFill>
                          <a:latin typeface="+mn-lt"/>
                          <a:ea typeface="+mn-ea"/>
                          <a:cs typeface="+mn-cs"/>
                        </a:rPr>
                        <a:t>object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l" fontAlgn="b"/>
                      <a:r>
                        <a:rPr lang="en-IN" sz="2800" b="0" kern="1200" dirty="0">
                          <a:solidFill>
                            <a:schemeClr val="tx1"/>
                          </a:solidFill>
                          <a:latin typeface="+mn-lt"/>
                          <a:ea typeface="+mn-ea"/>
                          <a:cs typeface="+mn-cs"/>
                        </a:rPr>
                        <a:t>48076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467773393"/>
                  </a:ext>
                </a:extLst>
              </a:tr>
              <a:tr h="561090">
                <a:tc>
                  <a:txBody>
                    <a:bodyPr/>
                    <a:lstStyle/>
                    <a:p>
                      <a:pPr algn="ctr" fontAlgn="b"/>
                      <a:r>
                        <a:rPr lang="en-IN" sz="2800" b="0" kern="1200">
                          <a:solidFill>
                            <a:schemeClr val="tx1"/>
                          </a:solidFill>
                          <a:latin typeface="+mn-lt"/>
                          <a:ea typeface="+mn-ea"/>
                          <a:cs typeface="+mn-cs"/>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l" fontAlgn="b"/>
                      <a:r>
                        <a:rPr lang="en-IN" sz="2800" b="0" kern="1200" dirty="0">
                          <a:solidFill>
                            <a:schemeClr val="tx1"/>
                          </a:solidFill>
                          <a:latin typeface="+mn-lt"/>
                          <a:ea typeface="+mn-ea"/>
                          <a:cs typeface="+mn-cs"/>
                        </a:rPr>
                        <a:t>Message-ID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l" fontAlgn="b"/>
                      <a:r>
                        <a:rPr lang="en-IN" sz="2800" b="0" kern="1200" dirty="0">
                          <a:solidFill>
                            <a:schemeClr val="tx1"/>
                          </a:solidFill>
                          <a:latin typeface="+mn-lt"/>
                          <a:ea typeface="+mn-ea"/>
                          <a:cs typeface="+mn-cs"/>
                        </a:rPr>
                        <a:t>object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l" fontAlgn="b"/>
                      <a:r>
                        <a:rPr lang="en-IN" sz="2800" b="0" kern="1200" dirty="0">
                          <a:solidFill>
                            <a:schemeClr val="tx1"/>
                          </a:solidFill>
                          <a:latin typeface="+mn-lt"/>
                          <a:ea typeface="+mn-ea"/>
                          <a:cs typeface="+mn-cs"/>
                        </a:rPr>
                        <a:t>48076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114631982"/>
                  </a:ext>
                </a:extLst>
              </a:tr>
              <a:tr h="561090">
                <a:tc>
                  <a:txBody>
                    <a:bodyPr/>
                    <a:lstStyle/>
                    <a:p>
                      <a:pPr algn="ctr" fontAlgn="b"/>
                      <a:r>
                        <a:rPr lang="en-IN" sz="2800" b="0" kern="1200">
                          <a:solidFill>
                            <a:schemeClr val="tx1"/>
                          </a:solidFill>
                          <a:latin typeface="+mn-lt"/>
                          <a:ea typeface="+mn-ea"/>
                          <a:cs typeface="+mn-cs"/>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l" fontAlgn="b"/>
                      <a:r>
                        <a:rPr lang="en-IN" sz="2800" b="0" kern="1200">
                          <a:solidFill>
                            <a:schemeClr val="tx1"/>
                          </a:solidFill>
                          <a:latin typeface="+mn-lt"/>
                          <a:ea typeface="+mn-ea"/>
                          <a:cs typeface="+mn-cs"/>
                        </a:rPr>
                        <a:t>content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l" fontAlgn="b"/>
                      <a:r>
                        <a:rPr lang="en-IN" sz="2800" b="0" kern="1200" dirty="0">
                          <a:solidFill>
                            <a:schemeClr val="tx1"/>
                          </a:solidFill>
                          <a:latin typeface="+mn-lt"/>
                          <a:ea typeface="+mn-ea"/>
                          <a:cs typeface="+mn-cs"/>
                        </a:rPr>
                        <a:t>object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l" fontAlgn="b"/>
                      <a:r>
                        <a:rPr lang="en-IN" sz="2800" b="0" kern="1200" dirty="0">
                          <a:solidFill>
                            <a:schemeClr val="tx1"/>
                          </a:solidFill>
                          <a:latin typeface="+mn-lt"/>
                          <a:ea typeface="+mn-ea"/>
                          <a:cs typeface="+mn-cs"/>
                        </a:rPr>
                        <a:t>23420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4272193171"/>
                  </a:ext>
                </a:extLst>
              </a:tr>
              <a:tr h="561090">
                <a:tc>
                  <a:txBody>
                    <a:bodyPr/>
                    <a:lstStyle/>
                    <a:p>
                      <a:pPr algn="ctr" fontAlgn="b"/>
                      <a:r>
                        <a:rPr lang="en-IN" sz="2800" b="0" kern="1200" dirty="0">
                          <a:solidFill>
                            <a:schemeClr val="tx1"/>
                          </a:solidFill>
                          <a:latin typeface="+mn-lt"/>
                          <a:ea typeface="+mn-ea"/>
                          <a:cs typeface="+mn-cs"/>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l" fontAlgn="b"/>
                      <a:r>
                        <a:rPr lang="en-IN" sz="2800" b="0" kern="1200">
                          <a:solidFill>
                            <a:schemeClr val="tx1"/>
                          </a:solidFill>
                          <a:latin typeface="+mn-lt"/>
                          <a:ea typeface="+mn-ea"/>
                          <a:cs typeface="+mn-cs"/>
                        </a:rPr>
                        <a:t>Class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l" fontAlgn="b"/>
                      <a:r>
                        <a:rPr lang="en-IN" sz="2800" b="0" kern="1200" dirty="0">
                          <a:solidFill>
                            <a:schemeClr val="tx1"/>
                          </a:solidFill>
                          <a:latin typeface="+mn-lt"/>
                          <a:ea typeface="+mn-ea"/>
                          <a:cs typeface="+mn-cs"/>
                        </a:rPr>
                        <a:t>object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l" fontAlgn="b"/>
                      <a:r>
                        <a:rPr lang="en-IN" sz="2800" b="0" kern="1200" dirty="0">
                          <a:solidFill>
                            <a:schemeClr val="tx1"/>
                          </a:solidFill>
                          <a:latin typeface="+mn-lt"/>
                          <a:ea typeface="+mn-ea"/>
                          <a:cs typeface="+mn-cs"/>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260723710"/>
                  </a:ext>
                </a:extLst>
              </a:tr>
            </a:tbl>
          </a:graphicData>
        </a:graphic>
      </p:graphicFrame>
      <p:sp>
        <p:nvSpPr>
          <p:cNvPr id="14" name="Rectangle 13">
            <a:extLst>
              <a:ext uri="{FF2B5EF4-FFF2-40B4-BE49-F238E27FC236}">
                <a16:creationId xmlns:a16="http://schemas.microsoft.com/office/drawing/2014/main" id="{B125E127-C6F3-D0AB-C0EF-EA28C65655F5}"/>
              </a:ext>
            </a:extLst>
          </p:cNvPr>
          <p:cNvSpPr/>
          <p:nvPr/>
        </p:nvSpPr>
        <p:spPr>
          <a:xfrm>
            <a:off x="1556634" y="3038359"/>
            <a:ext cx="3015365" cy="822496"/>
          </a:xfrm>
          <a:prstGeom prst="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solidFill>
              </a:rPr>
              <a:t>Duplicates Values</a:t>
            </a:r>
            <a:br>
              <a:rPr lang="en-IN" sz="2000" b="1" dirty="0">
                <a:solidFill>
                  <a:schemeClr val="tx1"/>
                </a:solidFill>
              </a:rPr>
            </a:br>
            <a:r>
              <a:rPr lang="en-IN" sz="2000" b="1" dirty="0">
                <a:solidFill>
                  <a:schemeClr val="tx1"/>
                </a:solidFill>
              </a:rPr>
              <a:t>0</a:t>
            </a:r>
          </a:p>
        </p:txBody>
      </p:sp>
      <p:sp>
        <p:nvSpPr>
          <p:cNvPr id="15" name="Rectangle 14">
            <a:extLst>
              <a:ext uri="{FF2B5EF4-FFF2-40B4-BE49-F238E27FC236}">
                <a16:creationId xmlns:a16="http://schemas.microsoft.com/office/drawing/2014/main" id="{071D652E-211F-5FF0-F539-A6A009528EB6}"/>
              </a:ext>
            </a:extLst>
          </p:cNvPr>
          <p:cNvSpPr/>
          <p:nvPr/>
        </p:nvSpPr>
        <p:spPr>
          <a:xfrm>
            <a:off x="1556633" y="4041214"/>
            <a:ext cx="3015365" cy="822496"/>
          </a:xfrm>
          <a:prstGeom prst="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solidFill>
              </a:rPr>
              <a:t>Null Values/missing values</a:t>
            </a:r>
            <a:br>
              <a:rPr lang="en-IN" sz="2000" b="1" dirty="0">
                <a:solidFill>
                  <a:schemeClr val="tx1"/>
                </a:solidFill>
              </a:rPr>
            </a:br>
            <a:r>
              <a:rPr lang="en-IN" sz="2000" b="1" dirty="0">
                <a:solidFill>
                  <a:schemeClr val="tx1"/>
                </a:solidFill>
              </a:rPr>
              <a:t>0</a:t>
            </a:r>
          </a:p>
        </p:txBody>
      </p:sp>
      <p:sp>
        <p:nvSpPr>
          <p:cNvPr id="16" name="Rectangle 15">
            <a:extLst>
              <a:ext uri="{FF2B5EF4-FFF2-40B4-BE49-F238E27FC236}">
                <a16:creationId xmlns:a16="http://schemas.microsoft.com/office/drawing/2014/main" id="{755FBEB8-15EC-1B94-419C-097477078A38}"/>
              </a:ext>
            </a:extLst>
          </p:cNvPr>
          <p:cNvSpPr/>
          <p:nvPr/>
        </p:nvSpPr>
        <p:spPr>
          <a:xfrm>
            <a:off x="1556632" y="5130577"/>
            <a:ext cx="3015365" cy="822497"/>
          </a:xfrm>
          <a:prstGeom prst="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solidFill>
              </a:rPr>
              <a:t>Shape of the Data set</a:t>
            </a:r>
            <a:br>
              <a:rPr lang="en-IN" sz="2000" b="1" dirty="0">
                <a:solidFill>
                  <a:schemeClr val="tx1"/>
                </a:solidFill>
              </a:rPr>
            </a:br>
            <a:r>
              <a:rPr lang="en-IN" sz="2000" b="1" dirty="0">
                <a:solidFill>
                  <a:schemeClr val="tx1"/>
                </a:solidFill>
              </a:rPr>
              <a:t>(48076, 5)</a:t>
            </a:r>
          </a:p>
        </p:txBody>
      </p:sp>
    </p:spTree>
    <p:extLst>
      <p:ext uri="{BB962C8B-B14F-4D97-AF65-F5344CB8AC3E}">
        <p14:creationId xmlns:p14="http://schemas.microsoft.com/office/powerpoint/2010/main" val="25551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E7A4C43F-0D19-423A-BCD1-9E9811694D2D}"/>
              </a:ext>
            </a:extLst>
          </p:cNvPr>
          <p:cNvPicPr>
            <a:picLocks noGrp="1" noRot="1" noChangeAspect="1" noMove="1" noResize="1" noEditPoints="1" noAdjustHandles="1" noChangeArrowheads="1" noChangeShapeType="1" noCrop="1"/>
          </p:cNvPicPr>
          <p:nvPr>
            <p:ph type="pic" sz="quarter" idx="10"/>
          </p:nvPr>
        </p:nvPicPr>
        <p:blipFill>
          <a:blip r:embed="rId3">
            <a:extLst>
              <a:ext uri="{28A0092B-C50C-407E-A947-70E740481C1C}">
                <a14:useLocalDpi xmlns:a14="http://schemas.microsoft.com/office/drawing/2010/main" val="0"/>
              </a:ext>
            </a:extLst>
          </a:blip>
          <a:srcRect t="7813" b="7813"/>
          <a:stretch/>
        </p:blipFill>
        <p:spPr/>
      </p:pic>
      <p:sp>
        <p:nvSpPr>
          <p:cNvPr id="5" name="Rectangle 4"/>
          <p:cNvSpPr>
            <a:spLocks noGrp="1" noRot="1" noMove="1" noResize="1" noEditPoints="1" noAdjustHandles="1" noChangeArrowheads="1" noChangeShapeType="1"/>
          </p:cNvSpPr>
          <p:nvPr/>
        </p:nvSpPr>
        <p:spPr>
          <a:xfrm>
            <a:off x="0" y="0"/>
            <a:ext cx="12192000" cy="6858000"/>
          </a:xfrm>
          <a:prstGeom prst="rect">
            <a:avLst/>
          </a:prstGeom>
          <a:gradFill>
            <a:gsLst>
              <a:gs pos="0">
                <a:schemeClr val="tx1">
                  <a:alpha val="82000"/>
                </a:schemeClr>
              </a:gs>
              <a:gs pos="100000">
                <a:schemeClr val="tx1">
                  <a:alpha val="59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2" name="Rectangle 1">
            <a:extLst>
              <a:ext uri="{FF2B5EF4-FFF2-40B4-BE49-F238E27FC236}">
                <a16:creationId xmlns:a16="http://schemas.microsoft.com/office/drawing/2014/main" id="{CCF960C1-5228-42D6-AEC6-A1A4E7D2851C}"/>
              </a:ext>
            </a:extLst>
          </p:cNvPr>
          <p:cNvSpPr>
            <a:spLocks noGrp="1" noRot="1" noMove="1" noResize="1" noEditPoints="1" noAdjustHandles="1" noChangeArrowheads="1" noChangeShapeType="1"/>
          </p:cNvSpPr>
          <p:nvPr/>
        </p:nvSpPr>
        <p:spPr>
          <a:xfrm>
            <a:off x="0" y="0"/>
            <a:ext cx="12192000" cy="6857471"/>
          </a:xfrm>
          <a:prstGeom prst="rect">
            <a:avLst/>
          </a:prstGeom>
          <a:gradFill flip="none" rotWithShape="1">
            <a:gsLst>
              <a:gs pos="0">
                <a:schemeClr val="accent6"/>
              </a:gs>
              <a:gs pos="45000">
                <a:schemeClr val="accent1">
                  <a:alpha val="45000"/>
                </a:schemeClr>
              </a:gs>
              <a:gs pos="97000">
                <a:schemeClr val="accent1">
                  <a:lumMod val="75000"/>
                  <a:alpha val="73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11" name="Rectangle 10">
            <a:extLst>
              <a:ext uri="{FF2B5EF4-FFF2-40B4-BE49-F238E27FC236}">
                <a16:creationId xmlns:a16="http://schemas.microsoft.com/office/drawing/2014/main" id="{95C277D2-F158-3CD3-4C08-9B2C72665820}"/>
              </a:ext>
            </a:extLst>
          </p:cNvPr>
          <p:cNvSpPr>
            <a:spLocks noGrp="1" noRot="1" noMove="1" noResize="1" noEditPoints="1" noAdjustHandles="1" noChangeArrowheads="1" noChangeShapeType="1"/>
          </p:cNvSpPr>
          <p:nvPr/>
        </p:nvSpPr>
        <p:spPr>
          <a:xfrm>
            <a:off x="233265" y="83975"/>
            <a:ext cx="10217020" cy="829895"/>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4800" dirty="0">
                <a:solidFill>
                  <a:prstClr val="white"/>
                </a:solidFill>
                <a:latin typeface="Times New Roman" panose="02020603050405020304" pitchFamily="18" charset="0"/>
                <a:cs typeface="Times New Roman" panose="02020603050405020304" pitchFamily="18" charset="0"/>
              </a:rPr>
              <a:t>Dataset Cleaning</a:t>
            </a:r>
            <a:endParaRPr kumimoji="0" lang="en-IN" sz="48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graphicFrame>
        <p:nvGraphicFramePr>
          <p:cNvPr id="3" name="Diagram 2">
            <a:extLst>
              <a:ext uri="{FF2B5EF4-FFF2-40B4-BE49-F238E27FC236}">
                <a16:creationId xmlns:a16="http://schemas.microsoft.com/office/drawing/2014/main" id="{EA5A05B0-7666-6294-1703-F9E12A7C927B}"/>
              </a:ext>
            </a:extLst>
          </p:cNvPr>
          <p:cNvGraphicFramePr/>
          <p:nvPr>
            <p:extLst>
              <p:ext uri="{D42A27DB-BD31-4B8C-83A1-F6EECF244321}">
                <p14:modId xmlns:p14="http://schemas.microsoft.com/office/powerpoint/2010/main" val="1576261827"/>
              </p:ext>
            </p:extLst>
          </p:nvPr>
        </p:nvGraphicFramePr>
        <p:xfrm>
          <a:off x="0" y="719666"/>
          <a:ext cx="12191999" cy="605435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6" name="Table 5">
            <a:extLst>
              <a:ext uri="{FF2B5EF4-FFF2-40B4-BE49-F238E27FC236}">
                <a16:creationId xmlns:a16="http://schemas.microsoft.com/office/drawing/2014/main" id="{63EC1A28-7BE0-ED70-C807-054D78CA89D3}"/>
              </a:ext>
            </a:extLst>
          </p:cNvPr>
          <p:cNvGraphicFramePr>
            <a:graphicFrameLocks noGrp="1"/>
          </p:cNvGraphicFramePr>
          <p:nvPr>
            <p:extLst>
              <p:ext uri="{D42A27DB-BD31-4B8C-83A1-F6EECF244321}">
                <p14:modId xmlns:p14="http://schemas.microsoft.com/office/powerpoint/2010/main" val="3043350373"/>
              </p:ext>
            </p:extLst>
          </p:nvPr>
        </p:nvGraphicFramePr>
        <p:xfrm>
          <a:off x="8622890" y="2694039"/>
          <a:ext cx="3470786" cy="2143884"/>
        </p:xfrm>
        <a:graphic>
          <a:graphicData uri="http://schemas.openxmlformats.org/drawingml/2006/table">
            <a:tbl>
              <a:tblPr/>
              <a:tblGrid>
                <a:gridCol w="1167423">
                  <a:extLst>
                    <a:ext uri="{9D8B030D-6E8A-4147-A177-3AD203B41FA5}">
                      <a16:colId xmlns:a16="http://schemas.microsoft.com/office/drawing/2014/main" val="776227933"/>
                    </a:ext>
                  </a:extLst>
                </a:gridCol>
                <a:gridCol w="1045937">
                  <a:extLst>
                    <a:ext uri="{9D8B030D-6E8A-4147-A177-3AD203B41FA5}">
                      <a16:colId xmlns:a16="http://schemas.microsoft.com/office/drawing/2014/main" val="2788669901"/>
                    </a:ext>
                  </a:extLst>
                </a:gridCol>
                <a:gridCol w="1257426">
                  <a:extLst>
                    <a:ext uri="{9D8B030D-6E8A-4147-A177-3AD203B41FA5}">
                      <a16:colId xmlns:a16="http://schemas.microsoft.com/office/drawing/2014/main" val="3021989870"/>
                    </a:ext>
                  </a:extLst>
                </a:gridCol>
              </a:tblGrid>
              <a:tr h="517709">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800" b="1" kern="1200" dirty="0">
                          <a:solidFill>
                            <a:schemeClr val="lt1"/>
                          </a:solidFill>
                          <a:latin typeface="+mn-lt"/>
                          <a:ea typeface="+mn-ea"/>
                          <a:cs typeface="+mn-cs"/>
                        </a:rPr>
                        <a:t>Final Data set</a:t>
                      </a:r>
                      <a:endParaRPr lang="en-IN" sz="1600" b="1" kern="1200" dirty="0">
                        <a:solidFill>
                          <a:schemeClr val="lt1"/>
                        </a:solidFill>
                        <a:latin typeface="+mn-lt"/>
                        <a:ea typeface="+mn-ea"/>
                        <a:cs typeface="+mn-cs"/>
                      </a:endParaRPr>
                    </a:p>
                  </a:txBody>
                  <a:tcPr anchor="ctr">
                    <a:solidFill>
                      <a:schemeClr val="accent5">
                        <a:lumMod val="75000"/>
                      </a:schemeClr>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873722677"/>
                  </a:ext>
                </a:extLst>
              </a:tr>
              <a:tr h="541908">
                <a:tc>
                  <a:txBody>
                    <a:bodyPr/>
                    <a:lstStyle/>
                    <a:p>
                      <a:pPr algn="l" fontAlgn="b"/>
                      <a:r>
                        <a:rPr lang="en-IN" sz="2400" b="1" kern="1200" dirty="0">
                          <a:solidFill>
                            <a:schemeClr val="lt1"/>
                          </a:solidFill>
                          <a:latin typeface="+mn-lt"/>
                          <a:ea typeface="+mn-ea"/>
                          <a:cs typeface="+mn-cs"/>
                        </a:rPr>
                        <a:t>Column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solidFill>
                      <a:schemeClr val="accent5">
                        <a:lumMod val="75000"/>
                      </a:schemeClr>
                    </a:solidFill>
                  </a:tcPr>
                </a:tc>
                <a:tc>
                  <a:txBody>
                    <a:bodyPr/>
                    <a:lstStyle/>
                    <a:p>
                      <a:pPr algn="l" fontAlgn="b"/>
                      <a:r>
                        <a:rPr lang="en-IN" sz="2400" b="1" kern="1200" dirty="0">
                          <a:solidFill>
                            <a:schemeClr val="lt1"/>
                          </a:solidFill>
                          <a:latin typeface="+mn-lt"/>
                          <a:ea typeface="+mn-ea"/>
                          <a:cs typeface="+mn-cs"/>
                        </a:rPr>
                        <a:t>D type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75000"/>
                      </a:schemeClr>
                    </a:solidFill>
                  </a:tcPr>
                </a:tc>
                <a:tc>
                  <a:txBody>
                    <a:bodyPr/>
                    <a:lstStyle/>
                    <a:p>
                      <a:pPr algn="l" fontAlgn="b"/>
                      <a:r>
                        <a:rPr lang="en-IN" sz="2400" b="1" kern="1200" dirty="0">
                          <a:solidFill>
                            <a:schemeClr val="lt1"/>
                          </a:solidFill>
                          <a:latin typeface="+mn-lt"/>
                          <a:ea typeface="+mn-ea"/>
                          <a:cs typeface="+mn-cs"/>
                        </a:rPr>
                        <a:t>U Values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339162714"/>
                  </a:ext>
                </a:extLst>
              </a:tr>
              <a:tr h="541908">
                <a:tc>
                  <a:txBody>
                    <a:bodyPr/>
                    <a:lstStyle/>
                    <a:p>
                      <a:pPr algn="l" fontAlgn="b"/>
                      <a:r>
                        <a:rPr lang="en-IN" sz="2400" b="1" kern="1200">
                          <a:solidFill>
                            <a:schemeClr val="lt1"/>
                          </a:solidFill>
                          <a:latin typeface="+mn-lt"/>
                          <a:ea typeface="+mn-ea"/>
                          <a:cs typeface="+mn-cs"/>
                        </a:rPr>
                        <a:t>content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l" fontAlgn="b"/>
                      <a:r>
                        <a:rPr lang="en-IN" sz="2400" b="1" kern="1200" dirty="0">
                          <a:solidFill>
                            <a:schemeClr val="lt1"/>
                          </a:solidFill>
                          <a:latin typeface="+mn-lt"/>
                          <a:ea typeface="+mn-ea"/>
                          <a:cs typeface="+mn-cs"/>
                        </a:rPr>
                        <a:t>object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l" fontAlgn="b"/>
                      <a:r>
                        <a:rPr lang="en-IN" sz="2400" b="1" kern="1200" dirty="0">
                          <a:solidFill>
                            <a:schemeClr val="lt1"/>
                          </a:solidFill>
                          <a:latin typeface="+mn-lt"/>
                          <a:ea typeface="+mn-ea"/>
                          <a:cs typeface="+mn-cs"/>
                        </a:rPr>
                        <a:t>23420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extLst>
                  <a:ext uri="{0D108BD9-81ED-4DB2-BD59-A6C34878D82A}">
                    <a16:rowId xmlns:a16="http://schemas.microsoft.com/office/drawing/2014/main" val="4272193171"/>
                  </a:ext>
                </a:extLst>
              </a:tr>
              <a:tr h="541908">
                <a:tc>
                  <a:txBody>
                    <a:bodyPr/>
                    <a:lstStyle/>
                    <a:p>
                      <a:pPr algn="l" fontAlgn="b"/>
                      <a:r>
                        <a:rPr lang="en-IN" sz="2400" b="1" kern="1200" dirty="0">
                          <a:solidFill>
                            <a:schemeClr val="lt1"/>
                          </a:solidFill>
                          <a:latin typeface="+mn-lt"/>
                          <a:ea typeface="+mn-ea"/>
                          <a:cs typeface="+mn-cs"/>
                        </a:rPr>
                        <a:t>Class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l" fontAlgn="b"/>
                      <a:r>
                        <a:rPr lang="en-IN" sz="2400" b="1" kern="1200" dirty="0">
                          <a:solidFill>
                            <a:schemeClr val="lt1"/>
                          </a:solidFill>
                          <a:latin typeface="+mn-lt"/>
                          <a:ea typeface="+mn-ea"/>
                          <a:cs typeface="+mn-cs"/>
                        </a:rPr>
                        <a:t>object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l" fontAlgn="b"/>
                      <a:r>
                        <a:rPr lang="en-IN" sz="2400" b="1" kern="1200" dirty="0">
                          <a:solidFill>
                            <a:schemeClr val="lt1"/>
                          </a:solidFill>
                          <a:latin typeface="+mn-lt"/>
                          <a:ea typeface="+mn-ea"/>
                          <a:cs typeface="+mn-cs"/>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extLst>
                  <a:ext uri="{0D108BD9-81ED-4DB2-BD59-A6C34878D82A}">
                    <a16:rowId xmlns:a16="http://schemas.microsoft.com/office/drawing/2014/main" val="3260723710"/>
                  </a:ext>
                </a:extLst>
              </a:tr>
            </a:tbl>
          </a:graphicData>
        </a:graphic>
      </p:graphicFrame>
    </p:spTree>
    <p:extLst>
      <p:ext uri="{BB962C8B-B14F-4D97-AF65-F5344CB8AC3E}">
        <p14:creationId xmlns:p14="http://schemas.microsoft.com/office/powerpoint/2010/main" val="1268922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E7A4C43F-0D19-423A-BCD1-9E9811694D2D}"/>
              </a:ext>
            </a:extLst>
          </p:cNvPr>
          <p:cNvPicPr>
            <a:picLocks noGrp="1" noRot="1" noChangeAspect="1" noMove="1" noResize="1" noEditPoints="1" noAdjustHandles="1" noChangeArrowheads="1" noChangeShapeType="1" noCrop="1"/>
          </p:cNvPicPr>
          <p:nvPr>
            <p:ph type="pic" sz="quarter" idx="10"/>
          </p:nvPr>
        </p:nvPicPr>
        <p:blipFill>
          <a:blip r:embed="rId3">
            <a:extLst>
              <a:ext uri="{28A0092B-C50C-407E-A947-70E740481C1C}">
                <a14:useLocalDpi xmlns:a14="http://schemas.microsoft.com/office/drawing/2010/main" val="0"/>
              </a:ext>
            </a:extLst>
          </a:blip>
          <a:srcRect t="7813" b="7813"/>
          <a:stretch/>
        </p:blipFill>
        <p:spPr/>
      </p:pic>
      <p:sp>
        <p:nvSpPr>
          <p:cNvPr id="5" name="Rectangle 4"/>
          <p:cNvSpPr>
            <a:spLocks noGrp="1" noRot="1" noMove="1" noResize="1" noEditPoints="1" noAdjustHandles="1" noChangeArrowheads="1" noChangeShapeType="1"/>
          </p:cNvSpPr>
          <p:nvPr/>
        </p:nvSpPr>
        <p:spPr>
          <a:xfrm>
            <a:off x="0" y="0"/>
            <a:ext cx="12192000" cy="6858000"/>
          </a:xfrm>
          <a:prstGeom prst="rect">
            <a:avLst/>
          </a:prstGeom>
          <a:gradFill>
            <a:gsLst>
              <a:gs pos="0">
                <a:schemeClr val="tx1">
                  <a:alpha val="82000"/>
                </a:schemeClr>
              </a:gs>
              <a:gs pos="100000">
                <a:schemeClr val="tx1">
                  <a:alpha val="59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2" name="Rectangle 1">
            <a:extLst>
              <a:ext uri="{FF2B5EF4-FFF2-40B4-BE49-F238E27FC236}">
                <a16:creationId xmlns:a16="http://schemas.microsoft.com/office/drawing/2014/main" id="{CCF960C1-5228-42D6-AEC6-A1A4E7D2851C}"/>
              </a:ext>
            </a:extLst>
          </p:cNvPr>
          <p:cNvSpPr>
            <a:spLocks noGrp="1" noRot="1" noMove="1" noResize="1" noEditPoints="1" noAdjustHandles="1" noChangeArrowheads="1" noChangeShapeType="1"/>
          </p:cNvSpPr>
          <p:nvPr/>
        </p:nvSpPr>
        <p:spPr>
          <a:xfrm>
            <a:off x="0" y="0"/>
            <a:ext cx="12192000" cy="6857471"/>
          </a:xfrm>
          <a:prstGeom prst="rect">
            <a:avLst/>
          </a:prstGeom>
          <a:gradFill flip="none" rotWithShape="1">
            <a:gsLst>
              <a:gs pos="0">
                <a:schemeClr val="accent6"/>
              </a:gs>
              <a:gs pos="45000">
                <a:schemeClr val="accent1">
                  <a:alpha val="45000"/>
                </a:schemeClr>
              </a:gs>
              <a:gs pos="97000">
                <a:schemeClr val="accent1">
                  <a:lumMod val="75000"/>
                  <a:alpha val="73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11" name="Rectangle 10">
            <a:extLst>
              <a:ext uri="{FF2B5EF4-FFF2-40B4-BE49-F238E27FC236}">
                <a16:creationId xmlns:a16="http://schemas.microsoft.com/office/drawing/2014/main" id="{95C277D2-F158-3CD3-4C08-9B2C72665820}"/>
              </a:ext>
            </a:extLst>
          </p:cNvPr>
          <p:cNvSpPr>
            <a:spLocks noGrp="1" noRot="1" noMove="1" noResize="1" noEditPoints="1" noAdjustHandles="1" noChangeArrowheads="1" noChangeShapeType="1"/>
          </p:cNvSpPr>
          <p:nvPr/>
        </p:nvSpPr>
        <p:spPr>
          <a:xfrm>
            <a:off x="233265" y="83975"/>
            <a:ext cx="10217020" cy="829895"/>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48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Text Preprocessing</a:t>
            </a:r>
          </a:p>
        </p:txBody>
      </p:sp>
      <p:graphicFrame>
        <p:nvGraphicFramePr>
          <p:cNvPr id="27" name="Diagram 26">
            <a:extLst>
              <a:ext uri="{FF2B5EF4-FFF2-40B4-BE49-F238E27FC236}">
                <a16:creationId xmlns:a16="http://schemas.microsoft.com/office/drawing/2014/main" id="{340B5EB6-20A6-6C4E-EF72-FB5C5AD2759F}"/>
              </a:ext>
            </a:extLst>
          </p:cNvPr>
          <p:cNvGraphicFramePr/>
          <p:nvPr>
            <p:extLst>
              <p:ext uri="{D42A27DB-BD31-4B8C-83A1-F6EECF244321}">
                <p14:modId xmlns:p14="http://schemas.microsoft.com/office/powerpoint/2010/main" val="453654935"/>
              </p:ext>
            </p:extLst>
          </p:nvPr>
        </p:nvGraphicFramePr>
        <p:xfrm>
          <a:off x="1" y="997845"/>
          <a:ext cx="12192000" cy="565859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534909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E7A4C43F-0D19-423A-BCD1-9E9811694D2D}"/>
              </a:ext>
            </a:extLst>
          </p:cNvPr>
          <p:cNvPicPr>
            <a:picLocks noGrp="1" noRot="1" noChangeAspect="1" noMove="1" noResize="1" noEditPoints="1" noAdjustHandles="1" noChangeArrowheads="1" noChangeShapeType="1" noCrop="1"/>
          </p:cNvPicPr>
          <p:nvPr>
            <p:ph type="pic" sz="quarter" idx="10"/>
          </p:nvPr>
        </p:nvPicPr>
        <p:blipFill>
          <a:blip r:embed="rId3">
            <a:extLst>
              <a:ext uri="{28A0092B-C50C-407E-A947-70E740481C1C}">
                <a14:useLocalDpi xmlns:a14="http://schemas.microsoft.com/office/drawing/2010/main" val="0"/>
              </a:ext>
            </a:extLst>
          </a:blip>
          <a:srcRect t="7813" b="7813"/>
          <a:stretch/>
        </p:blipFill>
        <p:spPr/>
      </p:pic>
      <p:sp>
        <p:nvSpPr>
          <p:cNvPr id="5" name="Rectangle 4"/>
          <p:cNvSpPr>
            <a:spLocks noGrp="1" noRot="1" noMove="1" noResize="1" noEditPoints="1" noAdjustHandles="1" noChangeArrowheads="1" noChangeShapeType="1"/>
          </p:cNvSpPr>
          <p:nvPr/>
        </p:nvSpPr>
        <p:spPr>
          <a:xfrm>
            <a:off x="0" y="0"/>
            <a:ext cx="12192000" cy="6858000"/>
          </a:xfrm>
          <a:prstGeom prst="rect">
            <a:avLst/>
          </a:prstGeom>
          <a:gradFill>
            <a:gsLst>
              <a:gs pos="0">
                <a:schemeClr val="tx1">
                  <a:alpha val="82000"/>
                </a:schemeClr>
              </a:gs>
              <a:gs pos="100000">
                <a:schemeClr val="tx1">
                  <a:alpha val="59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2" name="Rectangle 1">
            <a:extLst>
              <a:ext uri="{FF2B5EF4-FFF2-40B4-BE49-F238E27FC236}">
                <a16:creationId xmlns:a16="http://schemas.microsoft.com/office/drawing/2014/main" id="{CCF960C1-5228-42D6-AEC6-A1A4E7D2851C}"/>
              </a:ext>
            </a:extLst>
          </p:cNvPr>
          <p:cNvSpPr>
            <a:spLocks noGrp="1" noRot="1" noMove="1" noResize="1" noEditPoints="1" noAdjustHandles="1" noChangeArrowheads="1" noChangeShapeType="1"/>
          </p:cNvSpPr>
          <p:nvPr/>
        </p:nvSpPr>
        <p:spPr>
          <a:xfrm>
            <a:off x="0" y="0"/>
            <a:ext cx="12192000" cy="6857471"/>
          </a:xfrm>
          <a:prstGeom prst="rect">
            <a:avLst/>
          </a:prstGeom>
          <a:gradFill flip="none" rotWithShape="1">
            <a:gsLst>
              <a:gs pos="0">
                <a:schemeClr val="accent6"/>
              </a:gs>
              <a:gs pos="45000">
                <a:schemeClr val="accent1">
                  <a:alpha val="45000"/>
                </a:schemeClr>
              </a:gs>
              <a:gs pos="97000">
                <a:schemeClr val="accent1">
                  <a:lumMod val="75000"/>
                  <a:alpha val="73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11" name="Rectangle 10">
            <a:extLst>
              <a:ext uri="{FF2B5EF4-FFF2-40B4-BE49-F238E27FC236}">
                <a16:creationId xmlns:a16="http://schemas.microsoft.com/office/drawing/2014/main" id="{95C277D2-F158-3CD3-4C08-9B2C72665820}"/>
              </a:ext>
            </a:extLst>
          </p:cNvPr>
          <p:cNvSpPr>
            <a:spLocks noGrp="1" noRot="1" noMove="1" noResize="1" noEditPoints="1" noAdjustHandles="1" noChangeArrowheads="1" noChangeShapeType="1"/>
          </p:cNvSpPr>
          <p:nvPr/>
        </p:nvSpPr>
        <p:spPr>
          <a:xfrm>
            <a:off x="233265" y="83975"/>
            <a:ext cx="10217020" cy="829895"/>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4800" dirty="0">
                <a:solidFill>
                  <a:prstClr val="white"/>
                </a:solidFill>
                <a:latin typeface="Times New Roman" panose="02020603050405020304" pitchFamily="18" charset="0"/>
                <a:cs typeface="Times New Roman" panose="02020603050405020304" pitchFamily="18" charset="0"/>
              </a:rPr>
              <a:t>EDA - C</a:t>
            </a:r>
            <a:r>
              <a:rPr kumimoji="0" lang="en-IN" sz="4800" b="0" i="0" u="none" strike="noStrike" kern="120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alculated</a:t>
            </a:r>
            <a:r>
              <a:rPr kumimoji="0" lang="en-IN" sz="48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statistics</a:t>
            </a:r>
          </a:p>
        </p:txBody>
      </p:sp>
      <p:graphicFrame>
        <p:nvGraphicFramePr>
          <p:cNvPr id="3" name="Diagram 2">
            <a:extLst>
              <a:ext uri="{FF2B5EF4-FFF2-40B4-BE49-F238E27FC236}">
                <a16:creationId xmlns:a16="http://schemas.microsoft.com/office/drawing/2014/main" id="{E6FB899E-5653-1BB7-B1A7-738AF8F09FFB}"/>
              </a:ext>
            </a:extLst>
          </p:cNvPr>
          <p:cNvGraphicFramePr/>
          <p:nvPr>
            <p:extLst>
              <p:ext uri="{D42A27DB-BD31-4B8C-83A1-F6EECF244321}">
                <p14:modId xmlns:p14="http://schemas.microsoft.com/office/powerpoint/2010/main" val="3856130787"/>
              </p:ext>
            </p:extLst>
          </p:nvPr>
        </p:nvGraphicFramePr>
        <p:xfrm>
          <a:off x="2032000" y="997845"/>
          <a:ext cx="8128000"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476223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11F98F7-6576-47F1-AD63-56E26C33974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25B4CAA5-BE7A-46AB-97ED-63B24C46A3A8}">
  <ds:schemaRefs>
    <ds:schemaRef ds:uri="http://schemas.microsoft.com/sharepoint/v3/contenttype/forms"/>
  </ds:schemaRefs>
</ds:datastoreItem>
</file>

<file path=customXml/itemProps3.xml><?xml version="1.0" encoding="utf-8"?>
<ds:datastoreItem xmlns:ds="http://schemas.openxmlformats.org/officeDocument/2006/customXml" ds:itemID="{5783CE7D-BFC6-4030-A335-E7F88DB664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1145</Words>
  <Application>Microsoft Office PowerPoint</Application>
  <PresentationFormat>Widescreen</PresentationFormat>
  <Paragraphs>294</Paragraphs>
  <Slides>19</Slides>
  <Notes>19</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19</vt:i4>
      </vt:variant>
    </vt:vector>
  </HeadingPairs>
  <TitlesOfParts>
    <vt:vector size="32" baseType="lpstr">
      <vt:lpstr>MS PGothic</vt:lpstr>
      <vt:lpstr>ADLaM Display</vt:lpstr>
      <vt:lpstr>Agency FB</vt:lpstr>
      <vt:lpstr>Aharoni</vt:lpstr>
      <vt:lpstr>AngsanaUPC</vt:lpstr>
      <vt:lpstr>Arial</vt:lpstr>
      <vt:lpstr>Calibri</vt:lpstr>
      <vt:lpstr>Calibri Light</vt:lpstr>
      <vt:lpstr>MV Boli</vt:lpstr>
      <vt:lpstr>Open Sans</vt:lpstr>
      <vt:lpstr>Times New Roman</vt:lpstr>
      <vt:lpstr>Wingdings</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2022-06-28T06:29:45Z</dcterms:created>
  <dcterms:modified xsi:type="dcterms:W3CDTF">2023-11-09T01:25:56Z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