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89E3-22F0-4387-BCD5-2B2A6998ACFB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0DBE-374F-4633-B110-1111152DFE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89E3-22F0-4387-BCD5-2B2A6998ACFB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0DBE-374F-4633-B110-1111152DFE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89E3-22F0-4387-BCD5-2B2A6998ACFB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0DBE-374F-4633-B110-1111152DFE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89E3-22F0-4387-BCD5-2B2A6998ACFB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0DBE-374F-4633-B110-1111152DFE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89E3-22F0-4387-BCD5-2B2A6998ACFB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0DBE-374F-4633-B110-1111152DFE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89E3-22F0-4387-BCD5-2B2A6998ACFB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0DBE-374F-4633-B110-1111152DFE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89E3-22F0-4387-BCD5-2B2A6998ACFB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0DBE-374F-4633-B110-1111152DFE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89E3-22F0-4387-BCD5-2B2A6998ACFB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0DBE-374F-4633-B110-1111152DFE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89E3-22F0-4387-BCD5-2B2A6998ACFB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0DBE-374F-4633-B110-1111152DFE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89E3-22F0-4387-BCD5-2B2A6998ACFB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0DBE-374F-4633-B110-1111152DFE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89E3-22F0-4387-BCD5-2B2A6998ACFB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0DBE-374F-4633-B110-1111152DFE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89E3-22F0-4387-BCD5-2B2A6998ACFB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F0DBE-374F-4633-B110-1111152DFE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data </a:t>
            </a:r>
            <a:r>
              <a:rPr lang="en-US" smtClean="0"/>
              <a:t>anlytics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https://www.analyticsvidhya.com/blog/2016/01/complete-tutorial-learn-data-science-python-scratch-2/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4876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https://www.analyticsvidhya.com/blog/2016/10/17-ultimate-data-science-projects-to-boost-your-knowledge-and-skills/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Python data anlytics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anlytics</dc:title>
  <dc:creator>abhi</dc:creator>
  <cp:lastModifiedBy>abhi</cp:lastModifiedBy>
  <cp:revision>1</cp:revision>
  <dcterms:created xsi:type="dcterms:W3CDTF">2017-10-18T05:52:27Z</dcterms:created>
  <dcterms:modified xsi:type="dcterms:W3CDTF">2017-10-18T06:03:23Z</dcterms:modified>
</cp:coreProperties>
</file>