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5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A9E1F-C37E-44EC-96CE-93BED32DA0C1}" type="datetimeFigureOut">
              <a:rPr lang="en-US" smtClean="0"/>
              <a:pPr/>
              <a:t>12/16/2017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B9690-20DF-4857-B9B6-E9EFE2DACF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A9E1F-C37E-44EC-96CE-93BED32DA0C1}" type="datetimeFigureOut">
              <a:rPr lang="en-US" smtClean="0"/>
              <a:pPr/>
              <a:t>12/16/2017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B9690-20DF-4857-B9B6-E9EFE2DACF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A9E1F-C37E-44EC-96CE-93BED32DA0C1}" type="datetimeFigureOut">
              <a:rPr lang="en-US" smtClean="0"/>
              <a:pPr/>
              <a:t>12/16/2017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B9690-20DF-4857-B9B6-E9EFE2DACF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A9E1F-C37E-44EC-96CE-93BED32DA0C1}" type="datetimeFigureOut">
              <a:rPr lang="en-US" smtClean="0"/>
              <a:pPr/>
              <a:t>12/16/2017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B9690-20DF-4857-B9B6-E9EFE2DACF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A9E1F-C37E-44EC-96CE-93BED32DA0C1}" type="datetimeFigureOut">
              <a:rPr lang="en-US" smtClean="0"/>
              <a:pPr/>
              <a:t>12/16/2017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B9690-20DF-4857-B9B6-E9EFE2DACF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A9E1F-C37E-44EC-96CE-93BED32DA0C1}" type="datetimeFigureOut">
              <a:rPr lang="en-US" smtClean="0"/>
              <a:pPr/>
              <a:t>12/16/2017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B9690-20DF-4857-B9B6-E9EFE2DACF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A9E1F-C37E-44EC-96CE-93BED32DA0C1}" type="datetimeFigureOut">
              <a:rPr lang="en-US" smtClean="0"/>
              <a:pPr/>
              <a:t>12/16/2017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B9690-20DF-4857-B9B6-E9EFE2DACF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A9E1F-C37E-44EC-96CE-93BED32DA0C1}" type="datetimeFigureOut">
              <a:rPr lang="en-US" smtClean="0"/>
              <a:pPr/>
              <a:t>12/16/2017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B9690-20DF-4857-B9B6-E9EFE2DACF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A9E1F-C37E-44EC-96CE-93BED32DA0C1}" type="datetimeFigureOut">
              <a:rPr lang="en-US" smtClean="0"/>
              <a:pPr/>
              <a:t>12/16/2017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B9690-20DF-4857-B9B6-E9EFE2DACF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A9E1F-C37E-44EC-96CE-93BED32DA0C1}" type="datetimeFigureOut">
              <a:rPr lang="en-US" smtClean="0"/>
              <a:pPr/>
              <a:t>12/16/2017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B9690-20DF-4857-B9B6-E9EFE2DACF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A9E1F-C37E-44EC-96CE-93BED32DA0C1}" type="datetimeFigureOut">
              <a:rPr lang="en-US" smtClean="0"/>
              <a:pPr/>
              <a:t>12/16/2017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B9690-20DF-4857-B9B6-E9EFE2DACF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9A9E1F-C37E-44EC-96CE-93BED32DA0C1}" type="datetimeFigureOut">
              <a:rPr lang="en-US" smtClean="0"/>
              <a:pPr/>
              <a:t>12/16/2017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7B9690-20DF-4857-B9B6-E9EFE2DACFF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75" y="1047750"/>
            <a:ext cx="7715250" cy="476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0038" y="1133475"/>
            <a:ext cx="8543925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438275"/>
            <a:ext cx="10534650" cy="398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533400"/>
            <a:ext cx="92583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3581400"/>
            <a:ext cx="6724650" cy="240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157288"/>
            <a:ext cx="9896475" cy="454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281113"/>
            <a:ext cx="9305925" cy="429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9088" y="2124075"/>
            <a:ext cx="8505825" cy="260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990600"/>
            <a:ext cx="9505950" cy="101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2362200"/>
            <a:ext cx="8982075" cy="322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381000"/>
            <a:ext cx="7791450" cy="187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2667000"/>
            <a:ext cx="8343900" cy="229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838200"/>
            <a:ext cx="584835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</Words>
  <Application>Microsoft Office PowerPoint</Application>
  <PresentationFormat>On-screen Show (4:3)</PresentationFormat>
  <Paragraphs>1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EXCEPTIONS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EXCEPTIONS</dc:title>
  <dc:creator>abhi</dc:creator>
  <cp:lastModifiedBy>abhi</cp:lastModifiedBy>
  <cp:revision>7</cp:revision>
  <dcterms:created xsi:type="dcterms:W3CDTF">2017-06-11T01:38:40Z</dcterms:created>
  <dcterms:modified xsi:type="dcterms:W3CDTF">2017-12-16T03:36:55Z</dcterms:modified>
</cp:coreProperties>
</file>