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256" r:id="rId3"/>
    <p:sldId id="257" r:id="rId4"/>
    <p:sldId id="258" r:id="rId5"/>
    <p:sldId id="259" r:id="rId6"/>
    <p:sldId id="26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7D9A4-864C-425A-A0E2-E462B7191CCD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D7797-0E61-462D-AFD1-109569B1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76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7A201-3D04-47CC-A82F-11BC07E53FD5}" type="datetimeFigureOut">
              <a:rPr lang="en-US" smtClean="0"/>
              <a:t>11-Aug-21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6A691-D0B5-41B4-960D-285FD24C2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117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3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3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3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B166-C7D6-4C94-A6BD-5B1BBEDA4C48}" type="datetime1">
              <a:rPr lang="en-US" smtClean="0"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NMIT, Bangalore-64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4D53-478D-4793-8D8C-E4ABC8799B41}" type="datetime1">
              <a:rPr lang="en-US" smtClean="0"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NMIT, Bangalore-64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A153E-3C25-492C-83EA-B515869BC366}" type="datetime1">
              <a:rPr lang="en-US" smtClean="0"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NMIT, Bangalore-64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9871-6294-4FDC-ADFB-03568C29F7D6}" type="datetime1">
              <a:rPr lang="en-US" smtClean="0"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NMIT, Bangalore-64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815F-E36B-43A6-831C-C1EAFFD9FEDA}" type="datetime1">
              <a:rPr lang="en-US" smtClean="0"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NMIT, Bangalore-64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6034-6584-4FEB-842B-02B8F09CF863}" type="datetime1">
              <a:rPr lang="en-US" smtClean="0"/>
              <a:t>11-Aug-21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NMIT, Bangalore-64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E5B39-4D72-42B0-9EF8-9F09B6A7862F}" type="datetime1">
              <a:rPr lang="en-US" smtClean="0"/>
              <a:t>11-Aug-21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NMIT, Bangalore-64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936D-E883-4531-8AEF-F8AE01E88733}" type="datetime1">
              <a:rPr lang="en-US" smtClean="0"/>
              <a:t>11-Aug-21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NMIT, Bangalore-64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7B00-5559-4C0B-A04A-2A61C1D412D8}" type="datetime1">
              <a:rPr lang="en-US" smtClean="0"/>
              <a:t>11-Aug-21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NMIT, Bangalore-64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B09C-8B88-4EE5-A6E5-A23145D8C69B}" type="datetime1">
              <a:rPr lang="en-US" smtClean="0"/>
              <a:t>11-Aug-21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NMIT, Bangalore-64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AC93-0C6C-42E5-BB9F-89E4B9974B73}" type="datetime1">
              <a:rPr lang="en-US" smtClean="0"/>
              <a:t>11-Aug-21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ECE, NMIT, Bangalore-64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F5A0-9552-4C4C-8A8F-2A5A2C8C8E36}" type="datetime1">
              <a:rPr lang="en-US" smtClean="0"/>
              <a:t>11-Aug-21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 of ECE, NMIT, Bangalore-64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CLIENT SERVER PRROGRAMMING USING DUAL STACK HOST</a:t>
            </a:r>
            <a:endParaRPr lang="en-US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20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Batch Details</a:t>
            </a:r>
          </a:p>
          <a:p>
            <a:pPr marL="0" indent="0">
              <a:buNone/>
            </a:pPr>
            <a:r>
              <a:rPr lang="en-US" sz="1800" dirty="0" smtClean="0"/>
              <a:t>		S </a:t>
            </a:r>
            <a:r>
              <a:rPr lang="en-US" sz="1800" dirty="0"/>
              <a:t>BHARATH                              1NT18EC134</a:t>
            </a:r>
          </a:p>
          <a:p>
            <a:pPr marL="0" indent="0">
              <a:buNone/>
            </a:pPr>
            <a:r>
              <a:rPr lang="en-US" sz="1800" dirty="0" smtClean="0"/>
              <a:t>	             SHAIK </a:t>
            </a:r>
            <a:r>
              <a:rPr lang="en-US" sz="1800" dirty="0"/>
              <a:t>ABDUL ALEEM   </a:t>
            </a:r>
            <a:r>
              <a:rPr lang="en-US" sz="1800" dirty="0" smtClean="0"/>
              <a:t>               </a:t>
            </a:r>
            <a:r>
              <a:rPr lang="en-US" sz="1800" dirty="0"/>
              <a:t>1NT18EC143</a:t>
            </a:r>
          </a:p>
          <a:p>
            <a:pPr marL="0" indent="0">
              <a:buNone/>
            </a:pPr>
            <a:r>
              <a:rPr lang="en-US" sz="1800" dirty="0" smtClean="0"/>
              <a:t>		    LIKTH </a:t>
            </a:r>
            <a:r>
              <a:rPr lang="en-US" sz="1800" dirty="0"/>
              <a:t>N                   </a:t>
            </a:r>
            <a:r>
              <a:rPr lang="en-US" sz="1800" dirty="0" smtClean="0"/>
              <a:t>             </a:t>
            </a:r>
            <a:r>
              <a:rPr lang="en-US" sz="1800" dirty="0"/>
              <a:t>1NT18EC083</a:t>
            </a:r>
          </a:p>
          <a:p>
            <a:pPr marL="0" indent="0">
              <a:buNone/>
            </a:pPr>
            <a:r>
              <a:rPr lang="en-US" sz="1800" dirty="0" smtClean="0"/>
              <a:t> 		RIZWAN </a:t>
            </a:r>
            <a:r>
              <a:rPr lang="en-US" sz="1800" dirty="0"/>
              <a:t>KHAN                        1NT18EC130</a:t>
            </a: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              Project Supervisor 	</a:t>
            </a:r>
          </a:p>
          <a:p>
            <a:pPr marL="0" indent="0" algn="ctr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Prof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SITARAM YAJI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 smtClean="0"/>
              <a:t>			               Assistant/Associate/Professor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C256-BA31-4BE2-88A4-7A2E4C261B41}" type="datetime1">
              <a:rPr lang="en-US" smtClean="0">
                <a:latin typeface="Times New Roman" pitchFamily="18" charset="0"/>
                <a:cs typeface="Times New Roman" pitchFamily="18" charset="0"/>
              </a:rPr>
              <a:t>11-Aug-21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Dept. of ECE, NMIT, Bangalore-64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1543050" cy="128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Brief Introduction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Research Gap Analysis/Drawbacks in Existing Systems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Project Objectives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References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5918-4B1F-407E-95F6-5E3A63A61B6D}" type="datetime1">
              <a:rPr lang="en-US" smtClean="0">
                <a:latin typeface="Times New Roman" pitchFamily="18" charset="0"/>
                <a:cs typeface="Times New Roman" pitchFamily="18" charset="0"/>
              </a:rPr>
              <a:t>11-Aug-21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Dept. of ECE, NMIT, Bangalore-64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6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slide, give brief introduction about your project.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28A6-7C0E-4FFE-BA05-88ED14205D5A}" type="datetime1">
              <a:rPr lang="en-US" smtClean="0">
                <a:latin typeface="Times New Roman" pitchFamily="18" charset="0"/>
                <a:cs typeface="Times New Roman" pitchFamily="18" charset="0"/>
              </a:rPr>
              <a:t>11-Aug-21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Dept. of ECE, NMIT, Bangalore-64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this slide, the recent papers need to be shown for the project literature. The students must refer the papers from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IEEE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Springer,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Elsevier and Q1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transactions/journals only (not from any of the conference papers/other journals).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26E2-9B91-43F3-AE5F-3A74FCAB27F1}" type="datetime1">
              <a:rPr lang="en-US" smtClean="0">
                <a:latin typeface="Times New Roman" pitchFamily="18" charset="0"/>
                <a:cs typeface="Times New Roman" pitchFamily="18" charset="0"/>
              </a:rPr>
              <a:t>11-Aug-21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Dept. of ECE, NMIT, Bangalore-64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Research Gap Analysis/Drawbacks in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 this slide, the research gaps need to be shown/drawbacks in all existing algorithms related to your project.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0347-1E5F-4C3F-9FAB-F86A1ACB649B}" type="datetime1">
              <a:rPr lang="en-US" smtClean="0">
                <a:latin typeface="Times New Roman" pitchFamily="18" charset="0"/>
                <a:cs typeface="Times New Roman" pitchFamily="18" charset="0"/>
              </a:rPr>
              <a:t>11-Aug-21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Dept. of ECE, NMIT, Bangalore-64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following are the proposed objectives of the project based on the research gaps: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Objective 1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Objective 2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Objective 3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Objective 4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3D3E-670D-4980-B4ED-A7EEB9A775B5}" type="datetime1">
              <a:rPr lang="en-US" smtClean="0">
                <a:latin typeface="Times New Roman" pitchFamily="18" charset="0"/>
                <a:cs typeface="Times New Roman" pitchFamily="18" charset="0"/>
              </a:rPr>
              <a:t>11-Aug-21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Dept. of ECE, NMIT, Bangalore-64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00FF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[1]. </a:t>
            </a: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[2].</a:t>
            </a: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[3].</a:t>
            </a: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[4].</a:t>
            </a: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And so on,…….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18474-1AA6-4B77-B048-E69ED7591653}" type="datetime1">
              <a:rPr lang="en-US" smtClean="0">
                <a:latin typeface="Times New Roman" pitchFamily="18" charset="0"/>
                <a:cs typeface="Times New Roman" pitchFamily="18" charset="0"/>
              </a:rPr>
              <a:t>11-Aug-21</a:t>
            </a:fld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Dept. of ECE, NMIT, Bangalore-64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9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222</Words>
  <Application>Microsoft Office PowerPoint</Application>
  <PresentationFormat>On-screen Show (4:3)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CLIENT SERVER PRROGRAMMING USING DUAL STACK HOST</vt:lpstr>
      <vt:lpstr>Presentation Outline</vt:lpstr>
      <vt:lpstr>Introduction</vt:lpstr>
      <vt:lpstr>Literature Survey</vt:lpstr>
      <vt:lpstr>Research Gap Analysis/Drawbacks in Existing Systems</vt:lpstr>
      <vt:lpstr>Project Objectives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thimr</dc:creator>
  <cp:lastModifiedBy>Sujith</cp:lastModifiedBy>
  <cp:revision>33</cp:revision>
  <dcterms:created xsi:type="dcterms:W3CDTF">2006-08-16T00:00:00Z</dcterms:created>
  <dcterms:modified xsi:type="dcterms:W3CDTF">2021-08-11T08:51:36Z</dcterms:modified>
</cp:coreProperties>
</file>