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0" r:id="rId2"/>
    <p:sldId id="256" r:id="rId3"/>
    <p:sldId id="257" r:id="rId4"/>
    <p:sldId id="276" r:id="rId5"/>
    <p:sldId id="280" r:id="rId6"/>
    <p:sldId id="278" r:id="rId7"/>
    <p:sldId id="277" r:id="rId8"/>
    <p:sldId id="258" r:id="rId9"/>
    <p:sldId id="279" r:id="rId10"/>
    <p:sldId id="275" r:id="rId11"/>
    <p:sldId id="283" r:id="rId12"/>
    <p:sldId id="259" r:id="rId13"/>
    <p:sldId id="281" r:id="rId14"/>
    <p:sldId id="273" r:id="rId15"/>
    <p:sldId id="282" r:id="rId16"/>
    <p:sldId id="264"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22-Sep-21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22-Sep-21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22-Sep-21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22-Sep-21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mn-lt"/>
                          <a:ea typeface="+mn-ea"/>
                          <a:cs typeface="+mn-cs"/>
                        </a:rPr>
                        <a:t>Ummi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Suraya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Shaharuddin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Ruhani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Ab</a:t>
                      </a:r>
                      <a:r>
                        <a:rPr lang="en-US" sz="1800" b="0" i="0" u="none" strike="noStrike" kern="1200" dirty="0" smtClean="0">
                          <a:solidFill>
                            <a:schemeClr val="dk1"/>
                          </a:solidFill>
                          <a:effectLst/>
                          <a:latin typeface="+mn-lt"/>
                          <a:ea typeface="+mn-ea"/>
                          <a:cs typeface="+mn-cs"/>
                        </a:rPr>
                        <a:t> Rahman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Murizah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Kassim</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Mat </a:t>
                      </a:r>
                      <a:r>
                        <a:rPr lang="en-US" sz="1800" b="0" i="0" u="none" strike="noStrike" kern="1200" dirty="0" err="1" smtClean="0">
                          <a:solidFill>
                            <a:schemeClr val="dk1"/>
                          </a:solidFill>
                          <a:effectLst/>
                          <a:latin typeface="+mn-lt"/>
                          <a:ea typeface="+mn-ea"/>
                          <a:cs typeface="+mn-cs"/>
                        </a:rPr>
                        <a:t>Ikram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Ummi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Suraya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Shaharuddin</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Ab</a:t>
                      </a:r>
                      <a:r>
                        <a:rPr lang="en-US" sz="1200" dirty="0" smtClean="0">
                          <a:latin typeface="Times New Roman" panose="02020603050405020304" pitchFamily="18" charset="0"/>
                          <a:cs typeface="Times New Roman" panose="02020603050405020304" pitchFamily="18" charset="0"/>
                        </a:rPr>
                        <a:t> Rahman, M. </a:t>
                      </a:r>
                      <a:r>
                        <a:rPr lang="en-US" sz="1200" dirty="0" err="1" smtClean="0">
                          <a:latin typeface="Times New Roman" panose="02020603050405020304" pitchFamily="18" charset="0"/>
                          <a:cs typeface="Times New Roman" panose="02020603050405020304" pitchFamily="18" charset="0"/>
                        </a:rPr>
                        <a:t>Kassim</a:t>
                      </a:r>
                      <a:r>
                        <a:rPr lang="en-US" sz="1200" dirty="0" smtClean="0">
                          <a:latin typeface="Times New Roman" panose="02020603050405020304" pitchFamily="18" charset="0"/>
                          <a:cs typeface="Times New Roman" panose="02020603050405020304" pitchFamily="18" charset="0"/>
                        </a:rPr>
                        <a:t> and M. I. </a:t>
                      </a:r>
                      <a:r>
                        <a:rPr lang="en-US" sz="1200" dirty="0" err="1" smtClean="0">
                          <a:latin typeface="Times New Roman" panose="02020603050405020304" pitchFamily="18" charset="0"/>
                          <a:cs typeface="Times New Roman" panose="02020603050405020304" pitchFamily="18" charset="0"/>
                        </a:rPr>
                        <a:t>Yusof</a:t>
                      </a:r>
                      <a:r>
                        <a:rPr lang="en-US" sz="1200" dirty="0" smtClean="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053799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smtClean="0">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R. K. CV and H. </a:t>
                      </a:r>
                      <a:r>
                        <a:rPr lang="en-US" sz="1200" dirty="0" err="1" smtClean="0">
                          <a:latin typeface="Times New Roman" panose="02020603050405020304" pitchFamily="18" charset="0"/>
                          <a:cs typeface="Times New Roman" panose="02020603050405020304" pitchFamily="18" charset="0"/>
                        </a:rPr>
                        <a:t>Goyal</a:t>
                      </a:r>
                      <a:r>
                        <a:rPr lang="en-US" sz="1200" dirty="0" smtClean="0">
                          <a:latin typeface="Times New Roman" panose="02020603050405020304" pitchFamily="18" charset="0"/>
                          <a:cs typeface="Times New Roman" panose="02020603050405020304" pitchFamily="18" charset="0"/>
                        </a:rPr>
                        <a:t>, "IPv4 to IPv6 Migration and Performance Analysis using GNS3 and </a:t>
                      </a:r>
                      <a:r>
                        <a:rPr lang="en-US" sz="1200" dirty="0" err="1" smtClean="0">
                          <a:latin typeface="Times New Roman" panose="02020603050405020304" pitchFamily="18" charset="0"/>
                          <a:cs typeface="Times New Roman" panose="02020603050405020304" pitchFamily="18" charset="0"/>
                        </a:rPr>
                        <a:t>Wireshark</a:t>
                      </a:r>
                      <a:r>
                        <a:rPr lang="en-US" sz="1200" dirty="0" smtClean="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smtClean="0">
                          <a:latin typeface="Times New Roman" panose="02020603050405020304" pitchFamily="18" charset="0"/>
                          <a:cs typeface="Times New Roman" panose="02020603050405020304" pitchFamily="18" charset="0"/>
                        </a:rPr>
                        <a:t>ViTECoN</a:t>
                      </a:r>
                      <a:r>
                        <a:rPr lang="en-US" sz="1200" dirty="0" smtClean="0">
                          <a:latin typeface="Times New Roman" panose="02020603050405020304" pitchFamily="18" charset="0"/>
                          <a:cs typeface="Times New Roman" panose="02020603050405020304" pitchFamily="18" charset="0"/>
                        </a:rPr>
                        <a:t>), 2019, pp. 1-6, doi: 10.1109/ViTECoN.2019.8899746.</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Static </a:t>
                      </a:r>
                      <a:r>
                        <a:rPr lang="en-US" sz="1400" dirty="0" err="1" smtClean="0">
                          <a:latin typeface="Times New Roman" panose="02020603050405020304" pitchFamily="18" charset="0"/>
                          <a:cs typeface="Times New Roman" panose="02020603050405020304" pitchFamily="18" charset="0"/>
                        </a:rPr>
                        <a:t>Routing</a:t>
                      </a:r>
                      <a:r>
                        <a:rPr lang="en-US" sz="1400" baseline="0" dirty="0" err="1" smtClean="0">
                          <a:latin typeface="Times New Roman" panose="02020603050405020304" pitchFamily="18" charset="0"/>
                          <a:cs typeface="Times New Roman" panose="02020603050405020304" pitchFamily="18" charset="0"/>
                        </a:rPr>
                        <a:t>,Dynamic</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Rounting,Open</a:t>
                      </a:r>
                      <a:r>
                        <a:rPr lang="en-US" sz="1400" baseline="0" dirty="0" smtClean="0">
                          <a:latin typeface="Times New Roman" panose="02020603050405020304" pitchFamily="18" charset="0"/>
                          <a:cs typeface="Times New Roman" panose="02020603050405020304" pitchFamily="18" charset="0"/>
                        </a:rPr>
                        <a:t> Shortest Path First(OSPF)</a:t>
                      </a:r>
                    </a:p>
                    <a:p>
                      <a:r>
                        <a:rPr lang="en-US" sz="1400" baseline="0" dirty="0" smtClean="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t>
            </a:r>
            <a:r>
              <a:rPr lang="en-US" sz="3600" b="1" dirty="0" smtClean="0">
                <a:solidFill>
                  <a:schemeClr val="bg1"/>
                </a:solidFill>
                <a:latin typeface="Times New Roman" panose="02020603050405020304" pitchFamily="18" charset="0"/>
                <a:cs typeface="Times New Roman" panose="02020603050405020304" pitchFamily="18" charset="0"/>
              </a:rPr>
              <a:t>Architecture</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smtClean="0">
                <a:latin typeface="Times New Roman" panose="02020603050405020304" pitchFamily="18" charset="0"/>
                <a:cs typeface="Times New Roman" panose="02020603050405020304" pitchFamily="18" charset="0"/>
              </a:rPr>
              <a:t>Three Hosts on </a:t>
            </a:r>
            <a:r>
              <a:rPr lang="en-US" sz="1600" dirty="0" smtClean="0">
                <a:latin typeface="Times New Roman" panose="02020603050405020304" pitchFamily="18" charset="0"/>
                <a:cs typeface="Times New Roman" panose="02020603050405020304" pitchFamily="18" charset="0"/>
              </a:rPr>
              <a:t>LAN </a:t>
            </a:r>
          </a:p>
          <a:p>
            <a:pPr lvl="1"/>
            <a:r>
              <a:rPr lang="en-US" sz="1600" dirty="0" smtClean="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a:t>
            </a:r>
            <a:r>
              <a:rPr lang="en-IN" sz="1600" dirty="0" smtClean="0">
                <a:latin typeface="Times New Roman" panose="02020603050405020304" pitchFamily="18" charset="0"/>
                <a:cs typeface="Times New Roman" panose="02020603050405020304" pitchFamily="18" charset="0"/>
              </a:rPr>
              <a:t>IPv6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t>
            </a:r>
            <a:r>
              <a:rPr lang="en-IN" sz="1600" dirty="0" smtClean="0">
                <a:latin typeface="Times New Roman" panose="02020603050405020304" pitchFamily="18" charset="0"/>
                <a:cs typeface="Times New Roman" panose="02020603050405020304" pitchFamily="18" charset="0"/>
              </a:rPr>
              <a:t>ost </a:t>
            </a: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for NMIT seminar hall booking application (using IPv4</a:t>
            </a:r>
            <a:r>
              <a:rPr lang="en-IN" sz="1600" dirty="0" smtClean="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Second server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for application - NMIT IP IVR(interactive voice response)  system (using </a:t>
            </a:r>
            <a:r>
              <a:rPr lang="en-IN" sz="1600" dirty="0" smtClean="0">
                <a:latin typeface="Times New Roman" panose="02020603050405020304" pitchFamily="18" charset="0"/>
                <a:cs typeface="Times New Roman" panose="02020603050405020304" pitchFamily="18" charset="0"/>
              </a:rPr>
              <a:t>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smtClean="0">
                <a:latin typeface="Times New Roman" panose="02020603050405020304" pitchFamily="18" charset="0"/>
                <a:cs typeface="Times New Roman" panose="02020603050405020304" pitchFamily="18" charset="0"/>
              </a:rPr>
              <a:t>Note</a:t>
            </a:r>
            <a:r>
              <a:rPr lang="en-US" sz="1600" dirty="0" smtClean="0">
                <a:latin typeface="Times New Roman" panose="02020603050405020304" pitchFamily="18" charset="0"/>
                <a:cs typeface="Times New Roman" panose="02020603050405020304" pitchFamily="18" charset="0"/>
              </a:rPr>
              <a:t>: Works for Wan Also</a:t>
            </a: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a:t>
            </a:r>
            <a:r>
              <a:rPr lang="en-IN" sz="2000" dirty="0" smtClean="0"/>
              <a:t>Raspberry Pi </a:t>
            </a:r>
            <a:r>
              <a:rPr lang="en-IN" sz="2000" dirty="0"/>
              <a:t>board</a:t>
            </a:r>
            <a:endParaRPr lang="en-US" sz="2000" dirty="0"/>
          </a:p>
          <a:p>
            <a:endParaRPr lang="en-US" sz="2000" dirty="0" smtClean="0">
              <a:latin typeface="Times New Roman" panose="02020603050405020304" pitchFamily="18" charset="0"/>
              <a:cs typeface="Times New Roman" panose="02020603050405020304" pitchFamily="18" charset="0"/>
            </a:endParaRPr>
          </a:p>
          <a:p>
            <a:r>
              <a:rPr lang="en-IN" sz="2000" dirty="0"/>
              <a:t>C or </a:t>
            </a:r>
            <a:r>
              <a:rPr lang="en-IN" sz="2000" dirty="0" smtClean="0"/>
              <a:t>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p>
          <a:p>
            <a:endParaRPr lang="en-IN" sz="2000" dirty="0" smtClean="0"/>
          </a:p>
          <a:p>
            <a:r>
              <a:rPr lang="en-IN" sz="2000" dirty="0" smtClean="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Tools Required</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9082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a:t>
            </a:r>
            <a:r>
              <a:rPr lang="en-US" sz="2000" dirty="0" smtClean="0">
                <a:latin typeface="Times New Roman" panose="02020603050405020304" pitchFamily="18" charset="0"/>
                <a:cs typeface="Times New Roman" pitchFamily="18" charset="0"/>
              </a:rPr>
              <a:t>research:</a:t>
            </a:r>
            <a:endParaRPr lang="en-US" sz="2000" dirty="0">
              <a:latin typeface="Times New Roman" panose="02020603050405020304" pitchFamily="18" charset="0"/>
              <a:cs typeface="Times New Roman" pitchFamily="18" charset="0"/>
            </a:endParaRP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latin typeface="Times New Roman" panose="02020603050405020304" pitchFamily="18" charset="0"/>
                <a:ea typeface="Calibri" panose="020F0502020204030204" pitchFamily="34" charset="0"/>
                <a:cs typeface="Times New Roman" panose="02020603050405020304" pitchFamily="18" charset="0"/>
              </a:rPr>
              <a:t>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10.1109/AICCSA.2014.7073184</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Aravind</a:t>
            </a:r>
            <a:r>
              <a:rPr lang="en-US" sz="1600" dirty="0">
                <a:latin typeface="Times New Roman" panose="02020603050405020304" pitchFamily="18" charset="0"/>
                <a:cs typeface="Times New Roman" panose="02020603050405020304" pitchFamily="18" charset="0"/>
              </a:rPr>
              <a:t> and G. </a:t>
            </a:r>
            <a:r>
              <a:rPr lang="en-US" sz="1600" dirty="0" err="1">
                <a:latin typeface="Times New Roman" panose="02020603050405020304" pitchFamily="18" charset="0"/>
                <a:cs typeface="Times New Roman" panose="02020603050405020304" pitchFamily="18" charset="0"/>
              </a:rPr>
              <a:t>Padmavathi</a:t>
            </a:r>
            <a:r>
              <a:rPr lang="en-US" sz="16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10.1109/ICSTM.2015.7225398</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TextBox 8"/>
          <p:cNvSpPr txBox="1"/>
          <p:nvPr/>
        </p:nvSpPr>
        <p:spPr>
          <a:xfrm>
            <a:off x="685800" y="1981200"/>
            <a:ext cx="7772400" cy="3539430"/>
          </a:xfrm>
          <a:prstGeom prst="rect">
            <a:avLst/>
          </a:prstGeom>
          <a:noFill/>
        </p:spPr>
        <p:txBody>
          <a:bodyPr wrap="square" rtlCol="0">
            <a:spAutoFit/>
          </a:bodyPr>
          <a:lstStyle/>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10.1109/IFIPNetworking.2015.7145323</a:t>
            </a:r>
          </a:p>
          <a:p>
            <a:pPr marL="342900" indent="-342900">
              <a:buFont typeface="+mj-lt"/>
              <a:buAutoNum type="arabicPeriod" startAt="6"/>
            </a:pPr>
            <a:r>
              <a:rPr lang="en-US" sz="1600" dirty="0" err="1">
                <a:latin typeface="Times New Roman" panose="02020603050405020304" pitchFamily="18" charset="0"/>
                <a:cs typeface="Times New Roman" panose="02020603050405020304" pitchFamily="18" charset="0"/>
              </a:rPr>
              <a:t>Ummi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Shaharuddin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Rahman, M. </a:t>
            </a:r>
            <a:r>
              <a:rPr lang="en-US" sz="1600" dirty="0" err="1">
                <a:latin typeface="Times New Roman" panose="02020603050405020304" pitchFamily="18" charset="0"/>
                <a:cs typeface="Times New Roman" panose="02020603050405020304" pitchFamily="18" charset="0"/>
              </a:rPr>
              <a:t>Kassim</a:t>
            </a:r>
            <a:r>
              <a:rPr lang="en-US" sz="1600" dirty="0">
                <a:latin typeface="Times New Roman" panose="02020603050405020304" pitchFamily="18" charset="0"/>
                <a:cs typeface="Times New Roman" panose="02020603050405020304" pitchFamily="18" charset="0"/>
              </a:rPr>
              <a:t> and M. I. </a:t>
            </a:r>
            <a:r>
              <a:rPr lang="en-US" sz="1600" dirty="0" err="1">
                <a:latin typeface="Times New Roman" panose="02020603050405020304" pitchFamily="18" charset="0"/>
                <a:cs typeface="Times New Roman" panose="02020603050405020304" pitchFamily="18" charset="0"/>
              </a:rPr>
              <a:t>Yusof</a:t>
            </a:r>
            <a:r>
              <a:rPr lang="en-US" sz="16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10.1109/ICSEngT.2016.7849613</a:t>
            </a:r>
            <a:r>
              <a:rPr lang="en-US" sz="1600" dirty="0" smtClean="0">
                <a:latin typeface="Times New Roman" panose="02020603050405020304" pitchFamily="18" charset="0"/>
                <a:cs typeface="Times New Roman" panose="02020603050405020304" pitchFamily="18" charset="0"/>
              </a:rPr>
              <a:t>.</a:t>
            </a:r>
          </a:p>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R. K. CV and H. </a:t>
            </a:r>
            <a:r>
              <a:rPr lang="en-US" sz="1600" dirty="0" err="1">
                <a:latin typeface="Times New Roman" panose="02020603050405020304" pitchFamily="18" charset="0"/>
                <a:cs typeface="Times New Roman" panose="02020603050405020304" pitchFamily="18" charset="0"/>
              </a:rPr>
              <a:t>Goyal</a:t>
            </a:r>
            <a:r>
              <a:rPr lang="en-US" sz="1600" dirty="0">
                <a:latin typeface="Times New Roman" panose="02020603050405020304" pitchFamily="18" charset="0"/>
                <a:cs typeface="Times New Roman" panose="02020603050405020304" pitchFamily="18" charset="0"/>
              </a:rPr>
              <a:t>, "IPv4 to IPv6 Migration and Performance Analysis using GNS3 and </a:t>
            </a:r>
            <a:r>
              <a:rPr lang="en-US" sz="1600" dirty="0" err="1">
                <a:latin typeface="Times New Roman" panose="02020603050405020304" pitchFamily="18" charset="0"/>
                <a:cs typeface="Times New Roman" panose="02020603050405020304" pitchFamily="18" charset="0"/>
              </a:rPr>
              <a:t>Wireshark</a:t>
            </a:r>
            <a:r>
              <a:rPr lang="en-US" sz="16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600" dirty="0" err="1">
                <a:latin typeface="Times New Roman" panose="02020603050405020304" pitchFamily="18" charset="0"/>
                <a:cs typeface="Times New Roman" panose="02020603050405020304" pitchFamily="18" charset="0"/>
              </a:rPr>
              <a:t>ViTECoN</a:t>
            </a:r>
            <a:r>
              <a:rPr lang="en-US" sz="1600" dirty="0">
                <a:latin typeface="Times New Roman" panose="02020603050405020304" pitchFamily="18" charset="0"/>
                <a:cs typeface="Times New Roman" panose="02020603050405020304" pitchFamily="18" charset="0"/>
              </a:rPr>
              <a:t>), 2019,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Gap Analysis/Drawbacks in Existing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F. </a:t>
                      </a:r>
                      <a:r>
                        <a:rPr lang="en-US" sz="1200" dirty="0" err="1" smtClean="0">
                          <a:latin typeface="Times New Roman" panose="02020603050405020304" pitchFamily="18" charset="0"/>
                          <a:cs typeface="Times New Roman" panose="02020603050405020304" pitchFamily="18" charset="0"/>
                        </a:rPr>
                        <a:t>Ren</a:t>
                      </a:r>
                      <a:r>
                        <a:rPr lang="en-US" sz="1200" dirty="0" smtClean="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smtClean="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 </a:t>
                      </a:r>
                      <a:r>
                        <a:rPr lang="en-US" sz="1200" dirty="0" err="1" smtClean="0">
                          <a:latin typeface="Times New Roman" panose="02020603050405020304" pitchFamily="18" charset="0"/>
                          <a:cs typeface="Times New Roman" panose="02020603050405020304" pitchFamily="18" charset="0"/>
                        </a:rPr>
                        <a:t>Bagnulo</a:t>
                      </a:r>
                      <a:r>
                        <a:rPr lang="en-US" sz="1200" dirty="0" smtClean="0">
                          <a:latin typeface="Times New Roman" panose="02020603050405020304" pitchFamily="18" charset="0"/>
                          <a:cs typeface="Times New Roman" panose="02020603050405020304" pitchFamily="18" charset="0"/>
                        </a:rPr>
                        <a:t>, A. Garcia-Martinez and I. V. </a:t>
                      </a:r>
                      <a:r>
                        <a:rPr lang="en-US" sz="1200" dirty="0" err="1" smtClean="0">
                          <a:latin typeface="Times New Roman" panose="02020603050405020304" pitchFamily="18" charset="0"/>
                          <a:cs typeface="Times New Roman" panose="02020603050405020304" pitchFamily="18" charset="0"/>
                        </a:rPr>
                        <a:t>Beijnum</a:t>
                      </a:r>
                      <a:r>
                        <a:rPr lang="en-US" sz="1200" dirty="0" smtClean="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B. </a:t>
                      </a:r>
                      <a:r>
                        <a:rPr lang="en-US" sz="1200" dirty="0" err="1" smtClean="0">
                          <a:latin typeface="Times New Roman" panose="02020603050405020304" pitchFamily="18" charset="0"/>
                          <a:cs typeface="Times New Roman" panose="02020603050405020304" pitchFamily="18" charset="0"/>
                        </a:rPr>
                        <a:t>Faria</a:t>
                      </a:r>
                      <a:r>
                        <a:rPr lang="en-US" sz="1200" dirty="0" smtClean="0">
                          <a:latin typeface="Times New Roman" panose="02020603050405020304" pitchFamily="18" charset="0"/>
                          <a:cs typeface="Times New Roman" panose="02020603050405020304" pitchFamily="18" charset="0"/>
                        </a:rPr>
                        <a:t> and E. </a:t>
                      </a:r>
                      <a:r>
                        <a:rPr lang="en-US" sz="1200" dirty="0" err="1" smtClean="0">
                          <a:latin typeface="Times New Roman" panose="02020603050405020304" pitchFamily="18" charset="0"/>
                          <a:cs typeface="Times New Roman" panose="02020603050405020304" pitchFamily="18" charset="0"/>
                        </a:rPr>
                        <a:t>Souto</a:t>
                      </a:r>
                      <a:r>
                        <a:rPr lang="en-US" sz="1200" dirty="0" smtClean="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smtClean="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smtClean="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 </a:t>
                      </a:r>
                      <a:r>
                        <a:rPr lang="en-US" sz="1200" dirty="0" err="1" smtClean="0">
                          <a:latin typeface="Times New Roman" panose="02020603050405020304" pitchFamily="18" charset="0"/>
                          <a:cs typeface="Times New Roman" panose="02020603050405020304" pitchFamily="18" charset="0"/>
                        </a:rPr>
                        <a:t>Aravind</a:t>
                      </a:r>
                      <a:r>
                        <a:rPr lang="en-US" sz="1200" dirty="0" smtClean="0">
                          <a:latin typeface="Times New Roman" panose="02020603050405020304" pitchFamily="18" charset="0"/>
                          <a:cs typeface="Times New Roman" panose="02020603050405020304" pitchFamily="18" charset="0"/>
                        </a:rPr>
                        <a:t> and G. </a:t>
                      </a:r>
                      <a:r>
                        <a:rPr lang="en-US" sz="1200" dirty="0" err="1" smtClean="0">
                          <a:latin typeface="Times New Roman" panose="02020603050405020304" pitchFamily="18" charset="0"/>
                          <a:cs typeface="Times New Roman" panose="02020603050405020304" pitchFamily="18" charset="0"/>
                        </a:rPr>
                        <a:t>Padmavathi</a:t>
                      </a:r>
                      <a:r>
                        <a:rPr lang="en-US" sz="1200" dirty="0" smtClean="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Dual Stack Protocol</a:t>
                      </a:r>
                      <a:br>
                        <a:rPr lang="en-US" sz="1600" dirty="0" smtClean="0">
                          <a:latin typeface="Times New Roman" panose="02020603050405020304" pitchFamily="18" charset="0"/>
                          <a:cs typeface="Times New Roman" panose="02020603050405020304" pitchFamily="18" charset="0"/>
                        </a:rPr>
                      </a:b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1817</Words>
  <Application>Microsoft Office PowerPoint</Application>
  <PresentationFormat>On-screen Show (4:3)</PresentationFormat>
  <Paragraphs>238</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Architecture</vt:lpstr>
      <vt:lpstr>Tools Required</vt:lpstr>
      <vt:lpstr>PowerPoint Presentation</vt:lpstr>
      <vt:lpstr>Project Objectives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82</cp:revision>
  <dcterms:created xsi:type="dcterms:W3CDTF">2006-08-16T00:00:00Z</dcterms:created>
  <dcterms:modified xsi:type="dcterms:W3CDTF">2021-09-22T03:50:17Z</dcterms:modified>
</cp:coreProperties>
</file>