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6144-2750-8CD8-FEE8-9BBBE9B3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67A4-864F-BA21-0512-813854FD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4C4C-8C31-3F71-BDD1-970B9CC6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DC2F-7F6C-F143-06CF-CF110D57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B9B6-828B-6E9D-0974-DF3319E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9A6-C787-E197-0EEC-F5A83140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D143-4CDB-A6B3-179A-ACB38DF7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7E88-24F1-03B7-13F8-8DE70F14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90A6-A2A8-09F5-25CD-7226A4C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EDD1-1870-590F-15D9-8D88C4A2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6C312-CA28-CE4B-8F7C-F0BE6B18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4F67-CF5F-9647-4080-34F65627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605E-D0B7-9E45-D471-627D3AB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1464-39D5-9EAC-6F86-CD44296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587E-2775-F754-F142-F5750C0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5D91-E2B5-0912-D8C5-141BE4A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A41-D2EC-E71F-F38B-73EBCF6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99D3-8304-ED55-EA5C-0A7FC92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460D-D701-44ED-4353-F0A8B53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F1CE-042B-469B-166C-7DB3E1C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BFAB-29A7-8274-1A51-93422E9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47BD-0AB6-DC75-4A80-4EFE952E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404D-2CA0-6EC2-A446-14485B7B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AEBE-EDB2-8A1F-946C-5B527607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B300-FD90-DFE1-52E2-92D1289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CFE-4C5D-364E-D60C-2A701193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5C8-BE22-5B6E-B152-94DDA718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DF37-7B76-F4F6-FAC3-97877525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413D-AE70-ABD2-6D58-2ADD0D2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3B4C-62A7-B74C-74CA-71114EB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FB92-3906-CADD-3AC9-F7FACAE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8D04-5EA2-EFA5-7926-2CA5DFDD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AE99-F1EE-15ED-3587-A51706EF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7D68-384E-A462-DEB4-D536538F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DC79-6FFA-1664-3E80-352D57A3B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1E95-31FB-9D24-DD2E-FC8FAB77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0FED5-6690-DC58-9021-594EED1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4A9C3-D422-B1B6-FA18-B747958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F4EA-1BA8-E694-61C5-BB4B769F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940-E830-D72F-43C2-D36E553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E5CE-2B30-7526-90E9-CB41025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0803-6E71-4B7B-7F81-736B947D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0DF8-15E6-8A6F-DC48-8FAD2C2F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90D83-0943-EEA0-206A-C20CBA7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EE43-AB3B-C0ED-A552-C8FBBC80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F58F-AFD9-485D-9931-345BCE6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725-0548-F189-EFA5-3D95769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37E5-2ADC-239F-6D73-F348BF85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AF44-7343-E863-7B26-0C585D00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4987-D7B0-D0AC-E283-D7D31A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F214-012A-4D7A-F6FE-A3B77A0A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45E4-3AC1-F197-903E-2FAE24A6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8B4-CE6C-17EB-64A4-E9B7E51E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19852-EF3A-8BA4-1867-899E7597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62B6-4AE3-6CF0-3BFD-0C2CED39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0F55-9347-E037-C0F6-1325EEEF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FBAF-8B47-294D-7EAE-7800541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220A-0E21-89EE-3987-38F8151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48A92-AC1A-4279-A370-44B8C7E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44DE-BC26-1097-AEA6-99930734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21AC-4A76-5052-149F-2280EE4D6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EDDF-DDE9-78D4-1C9D-1A0B9BF0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76D1-A826-0E64-EF74-E18F0E63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8638-6998-600F-A2AB-2C407DDD3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8E7D-6C2A-82C2-05D3-0E7B1D0A1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2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15777-A81F-05A2-7682-38C33ECD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8FF2-9E65-4167-7BE0-F4E28C19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F18A5-9B47-BE13-D4A9-06AEBD91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ABC08-424B-0E14-656A-B39ED154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D83CD-576D-648B-460E-ABB78C75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SHIVAKUMAR N H</dc:creator>
  <cp:lastModifiedBy>SHIVAKUMAR N H</cp:lastModifiedBy>
  <cp:revision>1</cp:revision>
  <dcterms:created xsi:type="dcterms:W3CDTF">2022-06-21T08:03:00Z</dcterms:created>
  <dcterms:modified xsi:type="dcterms:W3CDTF">2022-06-21T08:05:10Z</dcterms:modified>
</cp:coreProperties>
</file>