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kiattisak/salaly-prediction-for-beg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1854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6000" b="1" dirty="0" smtClean="0"/>
              <a:t>SALARY PREDICTION</a:t>
            </a:r>
            <a:br>
              <a:rPr lang="en-IN" sz="6000" b="1" dirty="0" smtClean="0"/>
            </a:br>
            <a:r>
              <a:rPr lang="en-IN" sz="6000" b="1" dirty="0" smtClean="0"/>
              <a:t> </a:t>
            </a:r>
            <a:r>
              <a:rPr lang="en-IN" sz="6000" b="1" dirty="0" smtClean="0"/>
              <a:t>   USING ENSEMBLE  </a:t>
            </a:r>
            <a:br>
              <a:rPr lang="en-IN" sz="6000" b="1" dirty="0" smtClean="0"/>
            </a:br>
            <a:r>
              <a:rPr lang="en-IN" sz="6000" b="1" dirty="0" smtClean="0"/>
              <a:t>           LEARNING</a:t>
            </a:r>
            <a:br>
              <a:rPr lang="en-IN" sz="6000" b="1" dirty="0" smtClean="0"/>
            </a:br>
            <a:endParaRPr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</a:t>
            </a:r>
            <a:r>
              <a:rPr smtClean="0"/>
              <a:t>by</a:t>
            </a:r>
            <a:r>
              <a:rPr/>
              <a:t>: </a:t>
            </a:r>
            <a:r>
              <a:rPr lang="en-IN" dirty="0" err="1" smtClean="0"/>
              <a:t>Shivali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License</a:t>
            </a:r>
            <a:r>
              <a:rPr lang="en-US" dirty="0" smtClean="0"/>
              <a:t>: MIT License</a:t>
            </a:r>
          </a:p>
          <a:p>
            <a:r>
              <a:rPr lang="en-US" b="1" dirty="0" smtClean="0"/>
              <a:t>Dataset</a:t>
            </a:r>
            <a:r>
              <a:rPr lang="en-US" dirty="0" smtClean="0"/>
              <a:t>: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b="1" dirty="0" smtClean="0"/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Streamlit</a:t>
            </a:r>
            <a:endParaRPr lang="en-US" dirty="0" smtClean="0"/>
          </a:p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4000" b="1" dirty="0" err="1" smtClean="0"/>
              <a:t>License&amp;Acknowledgements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IN" dirty="0" smtClean="0"/>
              <a:t>Project Overview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Predict salaries using interpretable symbolic machine learning </a:t>
            </a:r>
            <a:endPara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Built with Python,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-learn, and optionally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for interface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Symbolic </a:t>
            </a:r>
            <a:r>
              <a:rPr lang="en-US" sz="2000" dirty="0" smtClean="0"/>
              <a:t>models (like Decision Trees and Rule-based </a:t>
            </a:r>
            <a:r>
              <a:rPr lang="en-US" sz="2000" dirty="0" smtClean="0"/>
              <a:t>Learners)</a:t>
            </a:r>
          </a:p>
          <a:p>
            <a:pPr>
              <a:buNone/>
            </a:pPr>
            <a:r>
              <a:rPr lang="en-US" sz="2000" dirty="0" smtClean="0"/>
              <a:t>     allow </a:t>
            </a:r>
            <a:r>
              <a:rPr lang="en-US" sz="2000" b="1" dirty="0" smtClean="0"/>
              <a:t>human-readable rules</a:t>
            </a:r>
            <a:r>
              <a:rPr lang="en-US" sz="2000" dirty="0" smtClean="0"/>
              <a:t> for transparent salary </a:t>
            </a:r>
            <a:r>
              <a:rPr lang="en-US" sz="2000" dirty="0" smtClean="0"/>
              <a:t>prediction.</a:t>
            </a:r>
          </a:p>
          <a:p>
            <a:r>
              <a:rPr lang="en-US" sz="2000" dirty="0" smtClean="0"/>
              <a:t>Dataset </a:t>
            </a:r>
            <a:r>
              <a:rPr lang="en-US" sz="2000" dirty="0" smtClean="0"/>
              <a:t>is sourced from </a:t>
            </a:r>
            <a:r>
              <a:rPr lang="en-US" sz="2000" b="1" dirty="0" err="1" smtClean="0"/>
              <a:t>Kaggle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69264" indent="-914400" algn="l">
              <a:buFont typeface="Wingdings" pitchFamily="2" charset="2"/>
              <a:buChar char="q"/>
            </a:pPr>
            <a:r>
              <a:rPr lang="en-IN" b="1" dirty="0" smtClean="0">
                <a:latin typeface="+mn-lt"/>
              </a:rPr>
              <a:t>Tech Stack</a:t>
            </a:r>
            <a:endParaRPr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536"/>
            <a:ext cx="8229600" cy="477598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– Programming &amp; model development</a:t>
            </a:r>
          </a:p>
          <a:p>
            <a:r>
              <a:rPr lang="en-US" sz="2000" b="1" dirty="0" smtClean="0"/>
              <a:t>Pandas</a:t>
            </a:r>
            <a:r>
              <a:rPr lang="en-US" sz="2000" dirty="0" smtClean="0"/>
              <a:t> – Data handling and feature engineering</a:t>
            </a:r>
          </a:p>
          <a:p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en-US" sz="2000" dirty="0" smtClean="0"/>
              <a:t> – Symbolic models like </a:t>
            </a:r>
            <a:r>
              <a:rPr lang="en-US" sz="2000" dirty="0" err="1" smtClean="0"/>
              <a:t>DecisionTreeRegressor</a:t>
            </a:r>
            <a:endParaRPr lang="en-US" sz="2000" dirty="0" smtClean="0"/>
          </a:p>
          <a:p>
            <a:r>
              <a:rPr lang="en-US" sz="2000" b="1" dirty="0" err="1" smtClean="0"/>
              <a:t>Streamlit</a:t>
            </a:r>
            <a:r>
              <a:rPr lang="en-US" sz="2000" dirty="0" smtClean="0"/>
              <a:t> </a:t>
            </a:r>
            <a:r>
              <a:rPr lang="en-US" sz="2000" i="1" dirty="0" smtClean="0"/>
              <a:t>(optional)</a:t>
            </a:r>
            <a:r>
              <a:rPr lang="en-US" sz="2000" dirty="0" smtClean="0"/>
              <a:t> – UI for predictions</a:t>
            </a:r>
          </a:p>
          <a:p>
            <a:r>
              <a:rPr lang="en-US" sz="2000" b="1" dirty="0" smtClean="0"/>
              <a:t>Pickle</a:t>
            </a:r>
            <a:r>
              <a:rPr lang="en-US" sz="2000" dirty="0" smtClean="0"/>
              <a:t> – Saving trained models</a:t>
            </a:r>
          </a:p>
          <a:p>
            <a:r>
              <a:rPr lang="en-US" sz="2000" b="1" dirty="0" err="1" smtClean="0"/>
              <a:t>GitHub</a:t>
            </a:r>
            <a:r>
              <a:rPr lang="en-US" sz="2000" dirty="0" smtClean="0"/>
              <a:t> – Project version control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Project </a:t>
            </a:r>
            <a:r>
              <a:rPr lang="en-US" b="1" dirty="0" smtClean="0"/>
              <a:t>Structure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/salary-symbolic/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app.py               →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Streamlit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web app (optional)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symbolic_model.pkl   → Trained Decision Tree model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columns.pkl          → Feature columns for predictions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requirements.txt     → Dependencies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README.md            → Project overview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└── salary_data.csv      → Cleaned dataset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Dataset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Source</a:t>
            </a:r>
            <a:r>
              <a:rPr lang="en-US" sz="2000" dirty="0" smtClean="0"/>
              <a:t>: </a:t>
            </a:r>
            <a:r>
              <a:rPr lang="en-US" sz="2000" dirty="0" err="1" smtClean="0"/>
              <a:t>Kaggle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Link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b="1" dirty="0" smtClean="0"/>
              <a:t>Features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Age</a:t>
            </a:r>
          </a:p>
          <a:p>
            <a:pPr lvl="1"/>
            <a:r>
              <a:rPr lang="en-US" sz="2000" dirty="0" smtClean="0"/>
              <a:t>Gender</a:t>
            </a:r>
          </a:p>
          <a:p>
            <a:pPr lvl="1"/>
            <a:r>
              <a:rPr lang="en-US" sz="2000" dirty="0" smtClean="0"/>
              <a:t>Education</a:t>
            </a:r>
          </a:p>
          <a:p>
            <a:pPr lvl="1"/>
            <a:r>
              <a:rPr lang="en-US" sz="2000" dirty="0" smtClean="0"/>
              <a:t>Job Title</a:t>
            </a:r>
          </a:p>
          <a:p>
            <a:pPr lvl="1"/>
            <a:r>
              <a:rPr lang="en-US" sz="2000" dirty="0" smtClean="0"/>
              <a:t>Work Experience</a:t>
            </a:r>
          </a:p>
          <a:p>
            <a:pPr lvl="1"/>
            <a:r>
              <a:rPr lang="en-US" sz="2000" dirty="0" smtClean="0"/>
              <a:t>Salary (Target Variable</a:t>
            </a:r>
            <a:r>
              <a:rPr lang="en-US" dirty="0" smtClean="0"/>
              <a:t>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Model </a:t>
            </a:r>
            <a:r>
              <a:rPr lang="en-US" b="1" dirty="0" smtClean="0"/>
              <a:t>Details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Symbolic Models Used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b="1" dirty="0" smtClean="0"/>
              <a:t>Random Forest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Regressor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Ensembles of decision trees.</a:t>
            </a:r>
            <a:endParaRPr lang="en-US" dirty="0" smtClean="0"/>
          </a:p>
          <a:p>
            <a:pPr lvl="1"/>
            <a:r>
              <a:rPr lang="en-IN" sz="2000" b="1" dirty="0" smtClean="0"/>
              <a:t>Voting </a:t>
            </a:r>
            <a:r>
              <a:rPr lang="en-IN" sz="2000" b="1" dirty="0" err="1" smtClean="0"/>
              <a:t>Regressor</a:t>
            </a:r>
            <a:r>
              <a:rPr lang="en-IN" sz="2000" b="1" dirty="0" smtClean="0"/>
              <a:t>:-</a:t>
            </a:r>
            <a:r>
              <a:rPr lang="en-IN" sz="2000" dirty="0" smtClean="0"/>
              <a:t>Average predictions from multiple models. </a:t>
            </a:r>
            <a:endParaRPr lang="en-US" sz="2000" b="1" dirty="0" smtClean="0"/>
          </a:p>
          <a:p>
            <a:r>
              <a:rPr lang="en-US" sz="2800" b="1" dirty="0" smtClean="0"/>
              <a:t>Training </a:t>
            </a:r>
            <a:r>
              <a:rPr lang="en-US" sz="2800" b="1" dirty="0" smtClean="0"/>
              <a:t>Process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smtClean="0"/>
              <a:t>Categorical</a:t>
            </a:r>
            <a:r>
              <a:rPr lang="en-US" dirty="0" smtClean="0"/>
              <a:t> </a:t>
            </a:r>
            <a:r>
              <a:rPr lang="en-US" sz="2000" dirty="0" smtClean="0"/>
              <a:t>features</a:t>
            </a:r>
            <a:endParaRPr lang="en-US" sz="2000" dirty="0" smtClean="0"/>
          </a:p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Sample </a:t>
            </a:r>
            <a:r>
              <a:rPr lang="en-US" b="1" dirty="0" smtClean="0"/>
              <a:t>Prediction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Education</a:t>
            </a:r>
            <a:r>
              <a:rPr lang="en-US" sz="2000" dirty="0" smtClean="0"/>
              <a:t>: Bachelor's Degree</a:t>
            </a:r>
            <a:br>
              <a:rPr lang="en-US" sz="2000" dirty="0" smtClean="0"/>
            </a:br>
            <a:r>
              <a:rPr lang="en-US" sz="2000" b="1" dirty="0" smtClean="0"/>
              <a:t>Experience</a:t>
            </a:r>
            <a:r>
              <a:rPr lang="en-US" sz="2000" dirty="0" smtClean="0"/>
              <a:t>: 4 Years</a:t>
            </a:r>
            <a:br>
              <a:rPr lang="en-US" sz="2000" dirty="0" smtClean="0"/>
            </a:br>
            <a:r>
              <a:rPr lang="en-US" sz="2000" b="1" dirty="0" smtClean="0"/>
              <a:t>Job Title</a:t>
            </a:r>
            <a:r>
              <a:rPr lang="en-US" sz="2000" dirty="0" smtClean="0"/>
              <a:t>: Software Engineer</a:t>
            </a:r>
            <a:br>
              <a:rPr lang="en-US" sz="2000" dirty="0" smtClean="0"/>
            </a:br>
            <a:r>
              <a:rPr lang="en-US" sz="2000" b="1" dirty="0" smtClean="0"/>
              <a:t>Employment Type</a:t>
            </a:r>
            <a:r>
              <a:rPr lang="en-US" sz="2000" dirty="0" smtClean="0"/>
              <a:t>: Full-time</a:t>
            </a:r>
            <a:br>
              <a:rPr lang="en-US" sz="2000" dirty="0" smtClean="0"/>
            </a:br>
            <a:r>
              <a:rPr lang="en-US" sz="2000" dirty="0" smtClean="0"/>
              <a:t>→ </a:t>
            </a:r>
            <a:r>
              <a:rPr lang="en-US" sz="2000" b="1" dirty="0" smtClean="0"/>
              <a:t>Predicted Salary</a:t>
            </a:r>
            <a:r>
              <a:rPr lang="en-US" sz="2000" dirty="0" smtClean="0"/>
              <a:t>: ₹9,60,000 annually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IN" dirty="0" smtClean="0"/>
              <a:t>OUTPUT:</a:t>
            </a:r>
            <a:endParaRPr/>
          </a:p>
        </p:txBody>
      </p:sp>
      <p:pic>
        <p:nvPicPr>
          <p:cNvPr id="6" name="Content Placeholder 5" descr="screenshot-175414344186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6536"/>
            <a:ext cx="8229600" cy="530264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How to Run the </a:t>
            </a:r>
            <a:r>
              <a:rPr lang="en-US" b="1" dirty="0" smtClean="0"/>
              <a:t>App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 terminal and go to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virtual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Install dependencies: pip install -r requirements.txt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Launch app: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run app.py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Open: http://localhost:8501 in browser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164</TotalTime>
  <Words>245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SALARY PREDICTION     USING ENSEMBLE              LEARNING </vt:lpstr>
      <vt:lpstr>Project Overview</vt:lpstr>
      <vt:lpstr>Tech Stack</vt:lpstr>
      <vt:lpstr>Project Structure</vt:lpstr>
      <vt:lpstr>Dataset</vt:lpstr>
      <vt:lpstr> Model Details</vt:lpstr>
      <vt:lpstr>Sample Prediction</vt:lpstr>
      <vt:lpstr>OUTPUT:</vt:lpstr>
      <vt:lpstr> How to Run the App</vt:lpstr>
      <vt:lpstr>License&amp;Acknowledgements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                              USING ENSEMBLE       LEARNING</dc:title>
  <dc:creator>DELL</dc:creator>
  <dc:description>generated using python-pptx</dc:description>
  <cp:lastModifiedBy>DELL</cp:lastModifiedBy>
  <cp:revision>12</cp:revision>
  <dcterms:created xsi:type="dcterms:W3CDTF">2013-01-27T09:14:16Z</dcterms:created>
  <dcterms:modified xsi:type="dcterms:W3CDTF">2025-08-02T14:05:57Z</dcterms:modified>
</cp:coreProperties>
</file>