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4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2610"/>
    <a:srgbClr val="030D33"/>
    <a:srgbClr val="1F0F27"/>
    <a:srgbClr val="331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8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5" y="45945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 flip="none" rotWithShape="1">
            <a:gsLst>
              <a:gs pos="100000">
                <a:srgbClr val="000000"/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Shivalika Rastogi</cp:lastModifiedBy>
  <cp:revision>6</cp:revision>
  <dcterms:created xsi:type="dcterms:W3CDTF">2023-03-23T03:22:23Z</dcterms:created>
  <dcterms:modified xsi:type="dcterms:W3CDTF">2023-10-05T10:08:21Z</dcterms:modified>
</cp:coreProperties>
</file>