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0" r:id="rId1"/>
  </p:sldMasterIdLst>
  <p:notesMasterIdLst>
    <p:notesMasterId r:id="rId28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7" r:id="rId9"/>
    <p:sldId id="278" r:id="rId10"/>
    <p:sldId id="263" r:id="rId11"/>
    <p:sldId id="264" r:id="rId12"/>
    <p:sldId id="265" r:id="rId13"/>
    <p:sldId id="266" r:id="rId14"/>
    <p:sldId id="267" r:id="rId15"/>
    <p:sldId id="274" r:id="rId16"/>
    <p:sldId id="269" r:id="rId17"/>
    <p:sldId id="279" r:id="rId18"/>
    <p:sldId id="281" r:id="rId19"/>
    <p:sldId id="280" r:id="rId20"/>
    <p:sldId id="282" r:id="rId21"/>
    <p:sldId id="283" r:id="rId22"/>
    <p:sldId id="284" r:id="rId23"/>
    <p:sldId id="286" r:id="rId24"/>
    <p:sldId id="287" r:id="rId25"/>
    <p:sldId id="271" r:id="rId26"/>
    <p:sldId id="272" r:id="rId27"/>
  </p:sldIdLst>
  <p:sldSz cx="12192000" cy="6858000"/>
  <p:notesSz cx="6858000" cy="9144000"/>
  <p:embeddedFontLst>
    <p:embeddedFont>
      <p:font typeface="Arabic Typesetting" panose="03020402040406030203" pitchFamily="66" charset="-78"/>
      <p:regular r:id="rId29"/>
    </p:embeddedFont>
    <p:embeddedFont>
      <p:font typeface="Bell MT" panose="02020503060305020303" pitchFamily="18" charset="0"/>
      <p:regular r:id="rId30"/>
      <p:bold r:id="rId31"/>
      <p:italic r:id="rId32"/>
      <p:boldItalic r:id="rId33"/>
    </p:embeddedFont>
    <p:embeddedFont>
      <p:font typeface="Cambria" panose="02040503050406030204" pitchFamily="18" charset="0"/>
      <p:regular r:id="rId34"/>
      <p:bold r:id="rId35"/>
      <p:italic r:id="rId36"/>
      <p:boldItalic r:id="rId37"/>
    </p:embeddedFont>
    <p:embeddedFont>
      <p:font typeface="Helvetica Neue" panose="020B0604020202020204" charset="0"/>
      <p:regular r:id="rId38"/>
      <p:bold r:id="rId39"/>
      <p:italic r:id="rId40"/>
      <p:boldItalic r:id="rId41"/>
    </p:embeddedFont>
    <p:embeddedFont>
      <p:font typeface="Pinyon Script" panose="020B0604020202020204" charset="0"/>
      <p:regular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valingu K G Shivalingu K G" initials="SS" lastIdx="1" clrIdx="0">
    <p:extLst>
      <p:ext uri="{19B8F6BF-5375-455C-9EA6-DF929625EA0E}">
        <p15:presenceInfo xmlns:p15="http://schemas.microsoft.com/office/powerpoint/2012/main" userId="1599ae0ce87a14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A8A0E4-030F-4E3E-996D-D7FD09980CC4}">
  <a:tblStyle styleId="{E4A8A0E4-030F-4E3E-996D-D7FD09980CC4}" styleName="Table_0">
    <a:wholeTbl>
      <a:tcTxStyle b="off" i="off">
        <a:font>
          <a:latin typeface="Calibri Light"/>
          <a:ea typeface="Calibri Light"/>
          <a:cs typeface="Calibri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CF0EF"/>
          </a:solidFill>
        </a:fill>
      </a:tcStyle>
    </a:wholeTbl>
    <a:band1H>
      <a:tcTxStyle/>
      <a:tcStyle>
        <a:tcBdr/>
        <a:fill>
          <a:solidFill>
            <a:srgbClr val="D6E1D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6E1D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 Light"/>
          <a:ea typeface="Calibri Light"/>
          <a:cs typeface="Calibri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39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commentAuthors" Target="commentAuthors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lingu K G Shivalingu K G" userId="1599ae0ce87a1482" providerId="LiveId" clId="{2367310F-0088-42B0-8B8C-D4D9B77EE3F9}"/>
    <pc:docChg chg="undo redo custSel addSld delSld modSld sldOrd">
      <pc:chgData name="Shivalingu K G Shivalingu K G" userId="1599ae0ce87a1482" providerId="LiveId" clId="{2367310F-0088-42B0-8B8C-D4D9B77EE3F9}" dt="2024-09-25T16:33:25.511" v="1970" actId="20577"/>
      <pc:docMkLst>
        <pc:docMk/>
      </pc:docMkLst>
      <pc:sldChg chg="modSp mod">
        <pc:chgData name="Shivalingu K G Shivalingu K G" userId="1599ae0ce87a1482" providerId="LiveId" clId="{2367310F-0088-42B0-8B8C-D4D9B77EE3F9}" dt="2024-09-25T04:13:42.837" v="160" actId="20577"/>
        <pc:sldMkLst>
          <pc:docMk/>
          <pc:sldMk cId="0" sldId="256"/>
        </pc:sldMkLst>
        <pc:spChg chg="mod">
          <ac:chgData name="Shivalingu K G Shivalingu K G" userId="1599ae0ce87a1482" providerId="LiveId" clId="{2367310F-0088-42B0-8B8C-D4D9B77EE3F9}" dt="2024-09-25T04:13:42.837" v="160" actId="20577"/>
          <ac:spMkLst>
            <pc:docMk/>
            <pc:sldMk cId="0" sldId="256"/>
            <ac:spMk id="168" creationId="{00000000-0000-0000-0000-000000000000}"/>
          </ac:spMkLst>
        </pc:spChg>
      </pc:sldChg>
      <pc:sldChg chg="modSp mod">
        <pc:chgData name="Shivalingu K G Shivalingu K G" userId="1599ae0ce87a1482" providerId="LiveId" clId="{2367310F-0088-42B0-8B8C-D4D9B77EE3F9}" dt="2024-09-25T16:32:25.390" v="1949" actId="20577"/>
        <pc:sldMkLst>
          <pc:docMk/>
          <pc:sldMk cId="0" sldId="257"/>
        </pc:sldMkLst>
        <pc:spChg chg="mod">
          <ac:chgData name="Shivalingu K G Shivalingu K G" userId="1599ae0ce87a1482" providerId="LiveId" clId="{2367310F-0088-42B0-8B8C-D4D9B77EE3F9}" dt="2024-09-25T04:14:36.209" v="164" actId="27636"/>
          <ac:spMkLst>
            <pc:docMk/>
            <pc:sldMk cId="0" sldId="257"/>
            <ac:spMk id="182" creationId="{00000000-0000-0000-0000-000000000000}"/>
          </ac:spMkLst>
        </pc:spChg>
        <pc:spChg chg="mod">
          <ac:chgData name="Shivalingu K G Shivalingu K G" userId="1599ae0ce87a1482" providerId="LiveId" clId="{2367310F-0088-42B0-8B8C-D4D9B77EE3F9}" dt="2024-09-25T16:32:25.390" v="1949" actId="20577"/>
          <ac:spMkLst>
            <pc:docMk/>
            <pc:sldMk cId="0" sldId="257"/>
            <ac:spMk id="183" creationId="{00000000-0000-0000-0000-000000000000}"/>
          </ac:spMkLst>
        </pc:spChg>
        <pc:spChg chg="mod">
          <ac:chgData name="Shivalingu K G Shivalingu K G" userId="1599ae0ce87a1482" providerId="LiveId" clId="{2367310F-0088-42B0-8B8C-D4D9B77EE3F9}" dt="2024-09-25T04:16:54.365" v="221" actId="14100"/>
          <ac:spMkLst>
            <pc:docMk/>
            <pc:sldMk cId="0" sldId="257"/>
            <ac:spMk id="184" creationId="{00000000-0000-0000-0000-000000000000}"/>
          </ac:spMkLst>
        </pc:spChg>
        <pc:spChg chg="mod">
          <ac:chgData name="Shivalingu K G Shivalingu K G" userId="1599ae0ce87a1482" providerId="LiveId" clId="{2367310F-0088-42B0-8B8C-D4D9B77EE3F9}" dt="2024-09-25T04:16:59.678" v="222" actId="14100"/>
          <ac:spMkLst>
            <pc:docMk/>
            <pc:sldMk cId="0" sldId="257"/>
            <ac:spMk id="185" creationId="{00000000-0000-0000-0000-000000000000}"/>
          </ac:spMkLst>
        </pc:spChg>
      </pc:sldChg>
      <pc:sldChg chg="modSp mod">
        <pc:chgData name="Shivalingu K G Shivalingu K G" userId="1599ae0ce87a1482" providerId="LiveId" clId="{2367310F-0088-42B0-8B8C-D4D9B77EE3F9}" dt="2024-09-25T04:08:59.552" v="19" actId="20577"/>
        <pc:sldMkLst>
          <pc:docMk/>
          <pc:sldMk cId="0" sldId="258"/>
        </pc:sldMkLst>
        <pc:spChg chg="mod">
          <ac:chgData name="Shivalingu K G Shivalingu K G" userId="1599ae0ce87a1482" providerId="LiveId" clId="{2367310F-0088-42B0-8B8C-D4D9B77EE3F9}" dt="2024-09-25T04:08:59.552" v="19" actId="20577"/>
          <ac:spMkLst>
            <pc:docMk/>
            <pc:sldMk cId="0" sldId="258"/>
            <ac:spMk id="2" creationId="{A3489C04-AF01-E7C0-B517-E721DF7C1375}"/>
          </ac:spMkLst>
        </pc:spChg>
      </pc:sldChg>
      <pc:sldChg chg="modSp mod">
        <pc:chgData name="Shivalingu K G Shivalingu K G" userId="1599ae0ce87a1482" providerId="LiveId" clId="{2367310F-0088-42B0-8B8C-D4D9B77EE3F9}" dt="2024-09-25T04:09:23.065" v="31" actId="20577"/>
        <pc:sldMkLst>
          <pc:docMk/>
          <pc:sldMk cId="0" sldId="259"/>
        </pc:sldMkLst>
        <pc:spChg chg="mod">
          <ac:chgData name="Shivalingu K G Shivalingu K G" userId="1599ae0ce87a1482" providerId="LiveId" clId="{2367310F-0088-42B0-8B8C-D4D9B77EE3F9}" dt="2024-09-25T04:09:23.065" v="31" actId="20577"/>
          <ac:spMkLst>
            <pc:docMk/>
            <pc:sldMk cId="0" sldId="259"/>
            <ac:spMk id="3" creationId="{741D645A-49BB-EBB5-E0FF-C1BDF21824DA}"/>
          </ac:spMkLst>
        </pc:spChg>
      </pc:sldChg>
      <pc:sldChg chg="modSp mod">
        <pc:chgData name="Shivalingu K G Shivalingu K G" userId="1599ae0ce87a1482" providerId="LiveId" clId="{2367310F-0088-42B0-8B8C-D4D9B77EE3F9}" dt="2024-09-25T04:09:10.725" v="25" actId="20577"/>
        <pc:sldMkLst>
          <pc:docMk/>
          <pc:sldMk cId="0" sldId="260"/>
        </pc:sldMkLst>
        <pc:spChg chg="mod">
          <ac:chgData name="Shivalingu K G Shivalingu K G" userId="1599ae0ce87a1482" providerId="LiveId" clId="{2367310F-0088-42B0-8B8C-D4D9B77EE3F9}" dt="2024-09-25T04:09:10.725" v="25" actId="20577"/>
          <ac:spMkLst>
            <pc:docMk/>
            <pc:sldMk cId="0" sldId="260"/>
            <ac:spMk id="3" creationId="{A1991E21-3DA5-9D6B-9CFB-7B88FDB90F54}"/>
          </ac:spMkLst>
        </pc:spChg>
      </pc:sldChg>
      <pc:sldChg chg="modSp mod">
        <pc:chgData name="Shivalingu K G Shivalingu K G" userId="1599ae0ce87a1482" providerId="LiveId" clId="{2367310F-0088-42B0-8B8C-D4D9B77EE3F9}" dt="2024-09-25T04:09:34.079" v="37" actId="20577"/>
        <pc:sldMkLst>
          <pc:docMk/>
          <pc:sldMk cId="0" sldId="262"/>
        </pc:sldMkLst>
        <pc:spChg chg="mod">
          <ac:chgData name="Shivalingu K G Shivalingu K G" userId="1599ae0ce87a1482" providerId="LiveId" clId="{2367310F-0088-42B0-8B8C-D4D9B77EE3F9}" dt="2024-09-25T04:09:34.079" v="37" actId="20577"/>
          <ac:spMkLst>
            <pc:docMk/>
            <pc:sldMk cId="0" sldId="262"/>
            <ac:spMk id="3" creationId="{8C456409-4833-A89C-F189-82B2368808DF}"/>
          </ac:spMkLst>
        </pc:spChg>
      </pc:sldChg>
      <pc:sldChg chg="modSp mod">
        <pc:chgData name="Shivalingu K G Shivalingu K G" userId="1599ae0ce87a1482" providerId="LiveId" clId="{2367310F-0088-42B0-8B8C-D4D9B77EE3F9}" dt="2024-09-25T04:10:07.575" v="59" actId="20577"/>
        <pc:sldMkLst>
          <pc:docMk/>
          <pc:sldMk cId="0" sldId="264"/>
        </pc:sldMkLst>
        <pc:spChg chg="mod">
          <ac:chgData name="Shivalingu K G Shivalingu K G" userId="1599ae0ce87a1482" providerId="LiveId" clId="{2367310F-0088-42B0-8B8C-D4D9B77EE3F9}" dt="2024-09-25T04:10:07.575" v="59" actId="20577"/>
          <ac:spMkLst>
            <pc:docMk/>
            <pc:sldMk cId="0" sldId="264"/>
            <ac:spMk id="4" creationId="{C7414E3F-12FA-0725-2468-55D87A31B52A}"/>
          </ac:spMkLst>
        </pc:spChg>
      </pc:sldChg>
      <pc:sldChg chg="modSp mod">
        <pc:chgData name="Shivalingu K G Shivalingu K G" userId="1599ae0ce87a1482" providerId="LiveId" clId="{2367310F-0088-42B0-8B8C-D4D9B77EE3F9}" dt="2024-09-25T04:08:19.772" v="5" actId="20577"/>
        <pc:sldMkLst>
          <pc:docMk/>
          <pc:sldMk cId="0" sldId="266"/>
        </pc:sldMkLst>
        <pc:spChg chg="mod">
          <ac:chgData name="Shivalingu K G Shivalingu K G" userId="1599ae0ce87a1482" providerId="LiveId" clId="{2367310F-0088-42B0-8B8C-D4D9B77EE3F9}" dt="2024-09-25T04:08:19.772" v="5" actId="20577"/>
          <ac:spMkLst>
            <pc:docMk/>
            <pc:sldMk cId="0" sldId="266"/>
            <ac:spMk id="3" creationId="{66AABA2F-286A-245F-1797-33FEE10C9819}"/>
          </ac:spMkLst>
        </pc:spChg>
      </pc:sldChg>
      <pc:sldChg chg="modSp mod">
        <pc:chgData name="Shivalingu K G Shivalingu K G" userId="1599ae0ce87a1482" providerId="LiveId" clId="{2367310F-0088-42B0-8B8C-D4D9B77EE3F9}" dt="2024-09-25T04:18:00.106" v="247" actId="20577"/>
        <pc:sldMkLst>
          <pc:docMk/>
          <pc:sldMk cId="0" sldId="269"/>
        </pc:sldMkLst>
        <pc:spChg chg="mod">
          <ac:chgData name="Shivalingu K G Shivalingu K G" userId="1599ae0ce87a1482" providerId="LiveId" clId="{2367310F-0088-42B0-8B8C-D4D9B77EE3F9}" dt="2024-09-25T04:18:00.106" v="247" actId="20577"/>
          <ac:spMkLst>
            <pc:docMk/>
            <pc:sldMk cId="0" sldId="269"/>
            <ac:spMk id="258" creationId="{00000000-0000-0000-0000-000000000000}"/>
          </ac:spMkLst>
        </pc:spChg>
      </pc:sldChg>
      <pc:sldChg chg="modSp mod">
        <pc:chgData name="Shivalingu K G Shivalingu K G" userId="1599ae0ce87a1482" providerId="LiveId" clId="{2367310F-0088-42B0-8B8C-D4D9B77EE3F9}" dt="2024-09-25T04:12:24.047" v="119" actId="20577"/>
        <pc:sldMkLst>
          <pc:docMk/>
          <pc:sldMk cId="0" sldId="271"/>
        </pc:sldMkLst>
        <pc:spChg chg="mod">
          <ac:chgData name="Shivalingu K G Shivalingu K G" userId="1599ae0ce87a1482" providerId="LiveId" clId="{2367310F-0088-42B0-8B8C-D4D9B77EE3F9}" dt="2024-09-25T04:12:24.047" v="119" actId="20577"/>
          <ac:spMkLst>
            <pc:docMk/>
            <pc:sldMk cId="0" sldId="271"/>
            <ac:spMk id="3" creationId="{5E0CE1E7-ECB3-3FC8-9C0E-1F561FDDA1D7}"/>
          </ac:spMkLst>
        </pc:spChg>
      </pc:sldChg>
      <pc:sldChg chg="modSp mod">
        <pc:chgData name="Shivalingu K G Shivalingu K G" userId="1599ae0ce87a1482" providerId="LiveId" clId="{2367310F-0088-42B0-8B8C-D4D9B77EE3F9}" dt="2024-09-25T04:10:18.126" v="65" actId="20577"/>
        <pc:sldMkLst>
          <pc:docMk/>
          <pc:sldMk cId="3255896653" sldId="274"/>
        </pc:sldMkLst>
        <pc:spChg chg="mod">
          <ac:chgData name="Shivalingu K G Shivalingu K G" userId="1599ae0ce87a1482" providerId="LiveId" clId="{2367310F-0088-42B0-8B8C-D4D9B77EE3F9}" dt="2024-09-25T04:10:18.126" v="65" actId="20577"/>
          <ac:spMkLst>
            <pc:docMk/>
            <pc:sldMk cId="3255896653" sldId="274"/>
            <ac:spMk id="9" creationId="{5BD24C8A-0940-4244-5E0E-E818DA86DE80}"/>
          </ac:spMkLst>
        </pc:spChg>
      </pc:sldChg>
      <pc:sldChg chg="modSp mod">
        <pc:chgData name="Shivalingu K G Shivalingu K G" userId="1599ae0ce87a1482" providerId="LiveId" clId="{2367310F-0088-42B0-8B8C-D4D9B77EE3F9}" dt="2024-09-25T04:09:45.601" v="47" actId="20577"/>
        <pc:sldMkLst>
          <pc:docMk/>
          <pc:sldMk cId="3346405616" sldId="277"/>
        </pc:sldMkLst>
        <pc:spChg chg="mod">
          <ac:chgData name="Shivalingu K G Shivalingu K G" userId="1599ae0ce87a1482" providerId="LiveId" clId="{2367310F-0088-42B0-8B8C-D4D9B77EE3F9}" dt="2024-09-25T04:09:45.601" v="47" actId="20577"/>
          <ac:spMkLst>
            <pc:docMk/>
            <pc:sldMk cId="3346405616" sldId="277"/>
            <ac:spMk id="3" creationId="{2C9179FF-4AB5-7AB1-42C3-6039FE2CCCB9}"/>
          </ac:spMkLst>
        </pc:spChg>
      </pc:sldChg>
      <pc:sldChg chg="modSp mod">
        <pc:chgData name="Shivalingu K G Shivalingu K G" userId="1599ae0ce87a1482" providerId="LiveId" clId="{2367310F-0088-42B0-8B8C-D4D9B77EE3F9}" dt="2024-09-25T04:09:56.486" v="53" actId="20577"/>
        <pc:sldMkLst>
          <pc:docMk/>
          <pc:sldMk cId="855057407" sldId="278"/>
        </pc:sldMkLst>
        <pc:spChg chg="mod">
          <ac:chgData name="Shivalingu K G Shivalingu K G" userId="1599ae0ce87a1482" providerId="LiveId" clId="{2367310F-0088-42B0-8B8C-D4D9B77EE3F9}" dt="2024-09-25T04:09:56.486" v="53" actId="20577"/>
          <ac:spMkLst>
            <pc:docMk/>
            <pc:sldMk cId="855057407" sldId="278"/>
            <ac:spMk id="6" creationId="{C016C2E3-D408-4F4A-3128-1B6964FE3BF8}"/>
          </ac:spMkLst>
        </pc:spChg>
      </pc:sldChg>
      <pc:sldChg chg="modSp mod">
        <pc:chgData name="Shivalingu K G Shivalingu K G" userId="1599ae0ce87a1482" providerId="LiveId" clId="{2367310F-0088-42B0-8B8C-D4D9B77EE3F9}" dt="2024-09-25T04:37:21.652" v="866" actId="27636"/>
        <pc:sldMkLst>
          <pc:docMk/>
          <pc:sldMk cId="2776748606" sldId="279"/>
        </pc:sldMkLst>
        <pc:spChg chg="mod">
          <ac:chgData name="Shivalingu K G Shivalingu K G" userId="1599ae0ce87a1482" providerId="LiveId" clId="{2367310F-0088-42B0-8B8C-D4D9B77EE3F9}" dt="2024-09-25T04:30:41.674" v="656" actId="14100"/>
          <ac:spMkLst>
            <pc:docMk/>
            <pc:sldMk cId="2776748606" sldId="279"/>
            <ac:spMk id="2" creationId="{8CAE37E4-18BE-BD84-0974-71F11DF672F1}"/>
          </ac:spMkLst>
        </pc:spChg>
        <pc:spChg chg="mod">
          <ac:chgData name="Shivalingu K G Shivalingu K G" userId="1599ae0ce87a1482" providerId="LiveId" clId="{2367310F-0088-42B0-8B8C-D4D9B77EE3F9}" dt="2024-09-25T04:37:21.652" v="866" actId="27636"/>
          <ac:spMkLst>
            <pc:docMk/>
            <pc:sldMk cId="2776748606" sldId="279"/>
            <ac:spMk id="3" creationId="{81E11EF1-6E96-167E-D6F1-3B8447CC56C8}"/>
          </ac:spMkLst>
        </pc:spChg>
        <pc:spChg chg="mod">
          <ac:chgData name="Shivalingu K G Shivalingu K G" userId="1599ae0ce87a1482" providerId="LiveId" clId="{2367310F-0088-42B0-8B8C-D4D9B77EE3F9}" dt="2024-09-25T04:10:28.651" v="71" actId="20577"/>
          <ac:spMkLst>
            <pc:docMk/>
            <pc:sldMk cId="2776748606" sldId="279"/>
            <ac:spMk id="6" creationId="{B58E5BC4-6826-0DC6-E417-81F671A01F9B}"/>
          </ac:spMkLst>
        </pc:spChg>
      </pc:sldChg>
      <pc:sldChg chg="new del">
        <pc:chgData name="Shivalingu K G Shivalingu K G" userId="1599ae0ce87a1482" providerId="LiveId" clId="{2367310F-0088-42B0-8B8C-D4D9B77EE3F9}" dt="2024-09-25T04:18:12.865" v="249" actId="680"/>
        <pc:sldMkLst>
          <pc:docMk/>
          <pc:sldMk cId="1069791947" sldId="280"/>
        </pc:sldMkLst>
      </pc:sldChg>
      <pc:sldChg chg="modSp add mod ord">
        <pc:chgData name="Shivalingu K G Shivalingu K G" userId="1599ae0ce87a1482" providerId="LiveId" clId="{2367310F-0088-42B0-8B8C-D4D9B77EE3F9}" dt="2024-09-25T16:33:25.511" v="1970" actId="20577"/>
        <pc:sldMkLst>
          <pc:docMk/>
          <pc:sldMk cId="4165584925" sldId="280"/>
        </pc:sldMkLst>
        <pc:spChg chg="mod">
          <ac:chgData name="Shivalingu K G Shivalingu K G" userId="1599ae0ce87a1482" providerId="LiveId" clId="{2367310F-0088-42B0-8B8C-D4D9B77EE3F9}" dt="2024-09-25T16:33:25.511" v="1970" actId="20577"/>
          <ac:spMkLst>
            <pc:docMk/>
            <pc:sldMk cId="4165584925" sldId="280"/>
            <ac:spMk id="258" creationId="{00000000-0000-0000-0000-000000000000}"/>
          </ac:spMkLst>
        </pc:spChg>
      </pc:sldChg>
      <pc:sldChg chg="modSp add mod">
        <pc:chgData name="Shivalingu K G Shivalingu K G" userId="1599ae0ce87a1482" providerId="LiveId" clId="{2367310F-0088-42B0-8B8C-D4D9B77EE3F9}" dt="2024-09-25T04:36:24.715" v="852" actId="5793"/>
        <pc:sldMkLst>
          <pc:docMk/>
          <pc:sldMk cId="2741487633" sldId="281"/>
        </pc:sldMkLst>
        <pc:spChg chg="mod">
          <ac:chgData name="Shivalingu K G Shivalingu K G" userId="1599ae0ce87a1482" providerId="LiveId" clId="{2367310F-0088-42B0-8B8C-D4D9B77EE3F9}" dt="2024-09-25T04:36:24.715" v="852" actId="5793"/>
          <ac:spMkLst>
            <pc:docMk/>
            <pc:sldMk cId="2741487633" sldId="281"/>
            <ac:spMk id="3" creationId="{81E11EF1-6E96-167E-D6F1-3B8447CC56C8}"/>
          </ac:spMkLst>
        </pc:spChg>
      </pc:sldChg>
      <pc:sldChg chg="addSp modSp add mod ord">
        <pc:chgData name="Shivalingu K G Shivalingu K G" userId="1599ae0ce87a1482" providerId="LiveId" clId="{2367310F-0088-42B0-8B8C-D4D9B77EE3F9}" dt="2024-09-25T04:48:33.388" v="1493" actId="20577"/>
        <pc:sldMkLst>
          <pc:docMk/>
          <pc:sldMk cId="4149515714" sldId="282"/>
        </pc:sldMkLst>
        <pc:spChg chg="mod">
          <ac:chgData name="Shivalingu K G Shivalingu K G" userId="1599ae0ce87a1482" providerId="LiveId" clId="{2367310F-0088-42B0-8B8C-D4D9B77EE3F9}" dt="2024-09-25T04:38:18.389" v="903" actId="20577"/>
          <ac:spMkLst>
            <pc:docMk/>
            <pc:sldMk cId="4149515714" sldId="282"/>
            <ac:spMk id="2" creationId="{8CAE37E4-18BE-BD84-0974-71F11DF672F1}"/>
          </ac:spMkLst>
        </pc:spChg>
        <pc:spChg chg="mod">
          <ac:chgData name="Shivalingu K G Shivalingu K G" userId="1599ae0ce87a1482" providerId="LiveId" clId="{2367310F-0088-42B0-8B8C-D4D9B77EE3F9}" dt="2024-09-25T04:48:33.388" v="1493" actId="20577"/>
          <ac:spMkLst>
            <pc:docMk/>
            <pc:sldMk cId="4149515714" sldId="282"/>
            <ac:spMk id="3" creationId="{81E11EF1-6E96-167E-D6F1-3B8447CC56C8}"/>
          </ac:spMkLst>
        </pc:spChg>
        <pc:picChg chg="add mod">
          <ac:chgData name="Shivalingu K G Shivalingu K G" userId="1599ae0ce87a1482" providerId="LiveId" clId="{2367310F-0088-42B0-8B8C-D4D9B77EE3F9}" dt="2024-09-25T04:46:39.144" v="1144" actId="14100"/>
          <ac:picMkLst>
            <pc:docMk/>
            <pc:sldMk cId="4149515714" sldId="282"/>
            <ac:picMk id="4" creationId="{7AD588F5-D15E-F0A4-0F63-05A67D426F0C}"/>
          </ac:picMkLst>
        </pc:picChg>
        <pc:picChg chg="add mod">
          <ac:chgData name="Shivalingu K G Shivalingu K G" userId="1599ae0ce87a1482" providerId="LiveId" clId="{2367310F-0088-42B0-8B8C-D4D9B77EE3F9}" dt="2024-09-25T04:46:48.238" v="1147"/>
          <ac:picMkLst>
            <pc:docMk/>
            <pc:sldMk cId="4149515714" sldId="282"/>
            <ac:picMk id="5" creationId="{7AA62241-A404-FFAB-3597-62E0D1B227DF}"/>
          </ac:picMkLst>
        </pc:picChg>
        <pc:picChg chg="add mod">
          <ac:chgData name="Shivalingu K G Shivalingu K G" userId="1599ae0ce87a1482" providerId="LiveId" clId="{2367310F-0088-42B0-8B8C-D4D9B77EE3F9}" dt="2024-09-25T04:47:13.350" v="1155" actId="14100"/>
          <ac:picMkLst>
            <pc:docMk/>
            <pc:sldMk cId="4149515714" sldId="282"/>
            <ac:picMk id="7" creationId="{2FD2016E-19EF-9668-C4B2-C8316CCE8091}"/>
          </ac:picMkLst>
        </pc:picChg>
      </pc:sldChg>
      <pc:sldChg chg="addSp delSp modSp add mod">
        <pc:chgData name="Shivalingu K G Shivalingu K G" userId="1599ae0ce87a1482" providerId="LiveId" clId="{2367310F-0088-42B0-8B8C-D4D9B77EE3F9}" dt="2024-09-25T04:50:45.733" v="1578" actId="20577"/>
        <pc:sldMkLst>
          <pc:docMk/>
          <pc:sldMk cId="363400846" sldId="283"/>
        </pc:sldMkLst>
        <pc:spChg chg="mod">
          <ac:chgData name="Shivalingu K G Shivalingu K G" userId="1599ae0ce87a1482" providerId="LiveId" clId="{2367310F-0088-42B0-8B8C-D4D9B77EE3F9}" dt="2024-09-25T04:50:45.733" v="1578" actId="20577"/>
          <ac:spMkLst>
            <pc:docMk/>
            <pc:sldMk cId="363400846" sldId="283"/>
            <ac:spMk id="3" creationId="{81E11EF1-6E96-167E-D6F1-3B8447CC56C8}"/>
          </ac:spMkLst>
        </pc:spChg>
        <pc:picChg chg="del">
          <ac:chgData name="Shivalingu K G Shivalingu K G" userId="1599ae0ce87a1482" providerId="LiveId" clId="{2367310F-0088-42B0-8B8C-D4D9B77EE3F9}" dt="2024-09-25T04:49:04.105" v="1496" actId="478"/>
          <ac:picMkLst>
            <pc:docMk/>
            <pc:sldMk cId="363400846" sldId="283"/>
            <ac:picMk id="4" creationId="{7AD588F5-D15E-F0A4-0F63-05A67D426F0C}"/>
          </ac:picMkLst>
        </pc:picChg>
        <pc:picChg chg="add mod">
          <ac:chgData name="Shivalingu K G Shivalingu K G" userId="1599ae0ce87a1482" providerId="LiveId" clId="{2367310F-0088-42B0-8B8C-D4D9B77EE3F9}" dt="2024-09-25T04:49:19.285" v="1500" actId="14100"/>
          <ac:picMkLst>
            <pc:docMk/>
            <pc:sldMk cId="363400846" sldId="283"/>
            <ac:picMk id="5" creationId="{C47465B5-119B-0BFD-77FA-2277A95EC540}"/>
          </ac:picMkLst>
        </pc:picChg>
        <pc:picChg chg="add del">
          <ac:chgData name="Shivalingu K G Shivalingu K G" userId="1599ae0ce87a1482" providerId="LiveId" clId="{2367310F-0088-42B0-8B8C-D4D9B77EE3F9}" dt="2024-09-25T04:49:51.218" v="1525" actId="478"/>
          <ac:picMkLst>
            <pc:docMk/>
            <pc:sldMk cId="363400846" sldId="283"/>
            <ac:picMk id="7" creationId="{2FD2016E-19EF-9668-C4B2-C8316CCE8091}"/>
          </ac:picMkLst>
        </pc:picChg>
        <pc:picChg chg="add mod">
          <ac:chgData name="Shivalingu K G Shivalingu K G" userId="1599ae0ce87a1482" providerId="LiveId" clId="{2367310F-0088-42B0-8B8C-D4D9B77EE3F9}" dt="2024-09-25T04:50:11.579" v="1530" actId="14100"/>
          <ac:picMkLst>
            <pc:docMk/>
            <pc:sldMk cId="363400846" sldId="283"/>
            <ac:picMk id="8" creationId="{3AC37783-65B0-19CC-0167-A3D1FD4ADD16}"/>
          </ac:picMkLst>
        </pc:picChg>
      </pc:sldChg>
      <pc:sldChg chg="addSp modSp add mod">
        <pc:chgData name="Shivalingu K G Shivalingu K G" userId="1599ae0ce87a1482" providerId="LiveId" clId="{2367310F-0088-42B0-8B8C-D4D9B77EE3F9}" dt="2024-09-25T04:53:37.600" v="1654" actId="20577"/>
        <pc:sldMkLst>
          <pc:docMk/>
          <pc:sldMk cId="2161062892" sldId="284"/>
        </pc:sldMkLst>
        <pc:spChg chg="mod">
          <ac:chgData name="Shivalingu K G Shivalingu K G" userId="1599ae0ce87a1482" providerId="LiveId" clId="{2367310F-0088-42B0-8B8C-D4D9B77EE3F9}" dt="2024-09-25T04:53:37.600" v="1654" actId="20577"/>
          <ac:spMkLst>
            <pc:docMk/>
            <pc:sldMk cId="2161062892" sldId="284"/>
            <ac:spMk id="3" creationId="{81E11EF1-6E96-167E-D6F1-3B8447CC56C8}"/>
          </ac:spMkLst>
        </pc:spChg>
        <pc:picChg chg="add mod">
          <ac:chgData name="Shivalingu K G Shivalingu K G" userId="1599ae0ce87a1482" providerId="LiveId" clId="{2367310F-0088-42B0-8B8C-D4D9B77EE3F9}" dt="2024-09-25T04:51:26.328" v="1586" actId="14100"/>
          <ac:picMkLst>
            <pc:docMk/>
            <pc:sldMk cId="2161062892" sldId="284"/>
            <ac:picMk id="4" creationId="{A791FCF8-81EB-6245-D589-1FBB32777182}"/>
          </ac:picMkLst>
        </pc:picChg>
        <pc:picChg chg="add mod">
          <ac:chgData name="Shivalingu K G Shivalingu K G" userId="1599ae0ce87a1482" providerId="LiveId" clId="{2367310F-0088-42B0-8B8C-D4D9B77EE3F9}" dt="2024-09-25T04:53:15.685" v="1614" actId="14100"/>
          <ac:picMkLst>
            <pc:docMk/>
            <pc:sldMk cId="2161062892" sldId="284"/>
            <ac:picMk id="9" creationId="{4C5BC821-8330-8356-0D7E-C9E6D268EB57}"/>
          </ac:picMkLst>
        </pc:picChg>
      </pc:sldChg>
      <pc:sldChg chg="addSp delSp modSp add del mod">
        <pc:chgData name="Shivalingu K G Shivalingu K G" userId="1599ae0ce87a1482" providerId="LiveId" clId="{2367310F-0088-42B0-8B8C-D4D9B77EE3F9}" dt="2024-09-25T04:58:09.502" v="1723" actId="2696"/>
        <pc:sldMkLst>
          <pc:docMk/>
          <pc:sldMk cId="1518877449" sldId="285"/>
        </pc:sldMkLst>
        <pc:spChg chg="mod">
          <ac:chgData name="Shivalingu K G Shivalingu K G" userId="1599ae0ce87a1482" providerId="LiveId" clId="{2367310F-0088-42B0-8B8C-D4D9B77EE3F9}" dt="2024-09-25T04:58:00.340" v="1720" actId="20577"/>
          <ac:spMkLst>
            <pc:docMk/>
            <pc:sldMk cId="1518877449" sldId="285"/>
            <ac:spMk id="2" creationId="{8CAE37E4-18BE-BD84-0974-71F11DF672F1}"/>
          </ac:spMkLst>
        </pc:spChg>
        <pc:spChg chg="mod">
          <ac:chgData name="Shivalingu K G Shivalingu K G" userId="1599ae0ce87a1482" providerId="LiveId" clId="{2367310F-0088-42B0-8B8C-D4D9B77EE3F9}" dt="2024-09-25T04:54:20.282" v="1664" actId="27636"/>
          <ac:spMkLst>
            <pc:docMk/>
            <pc:sldMk cId="1518877449" sldId="285"/>
            <ac:spMk id="3" creationId="{81E11EF1-6E96-167E-D6F1-3B8447CC56C8}"/>
          </ac:spMkLst>
        </pc:spChg>
        <pc:spChg chg="add">
          <ac:chgData name="Shivalingu K G Shivalingu K G" userId="1599ae0ce87a1482" providerId="LiveId" clId="{2367310F-0088-42B0-8B8C-D4D9B77EE3F9}" dt="2024-09-25T04:57:44.222" v="1713"/>
          <ac:spMkLst>
            <pc:docMk/>
            <pc:sldMk cId="1518877449" sldId="285"/>
            <ac:spMk id="11" creationId="{B6859636-33DF-3542-D088-09BE2852FF9F}"/>
          </ac:spMkLst>
        </pc:spChg>
        <pc:spChg chg="add">
          <ac:chgData name="Shivalingu K G Shivalingu K G" userId="1599ae0ce87a1482" providerId="LiveId" clId="{2367310F-0088-42B0-8B8C-D4D9B77EE3F9}" dt="2024-09-25T04:57:57.182" v="1716"/>
          <ac:spMkLst>
            <pc:docMk/>
            <pc:sldMk cId="1518877449" sldId="285"/>
            <ac:spMk id="12" creationId="{5D1CD2C1-DA4E-CAE5-2CB5-80EF52E5DA4F}"/>
          </ac:spMkLst>
        </pc:spChg>
        <pc:picChg chg="del">
          <ac:chgData name="Shivalingu K G Shivalingu K G" userId="1599ae0ce87a1482" providerId="LiveId" clId="{2367310F-0088-42B0-8B8C-D4D9B77EE3F9}" dt="2024-09-25T04:54:07.377" v="1656" actId="478"/>
          <ac:picMkLst>
            <pc:docMk/>
            <pc:sldMk cId="1518877449" sldId="285"/>
            <ac:picMk id="4" creationId="{A791FCF8-81EB-6245-D589-1FBB32777182}"/>
          </ac:picMkLst>
        </pc:picChg>
        <pc:picChg chg="del">
          <ac:chgData name="Shivalingu K G Shivalingu K G" userId="1599ae0ce87a1482" providerId="LiveId" clId="{2367310F-0088-42B0-8B8C-D4D9B77EE3F9}" dt="2024-09-25T04:54:08.674" v="1657" actId="478"/>
          <ac:picMkLst>
            <pc:docMk/>
            <pc:sldMk cId="1518877449" sldId="285"/>
            <ac:picMk id="5" creationId="{C47465B5-119B-0BFD-77FA-2277A95EC540}"/>
          </ac:picMkLst>
        </pc:picChg>
        <pc:picChg chg="del">
          <ac:chgData name="Shivalingu K G Shivalingu K G" userId="1599ae0ce87a1482" providerId="LiveId" clId="{2367310F-0088-42B0-8B8C-D4D9B77EE3F9}" dt="2024-09-25T04:54:13.380" v="1660" actId="478"/>
          <ac:picMkLst>
            <pc:docMk/>
            <pc:sldMk cId="1518877449" sldId="285"/>
            <ac:picMk id="7" creationId="{2FD2016E-19EF-9668-C4B2-C8316CCE8091}"/>
          </ac:picMkLst>
        </pc:picChg>
        <pc:picChg chg="del">
          <ac:chgData name="Shivalingu K G Shivalingu K G" userId="1599ae0ce87a1482" providerId="LiveId" clId="{2367310F-0088-42B0-8B8C-D4D9B77EE3F9}" dt="2024-09-25T04:54:12.169" v="1659" actId="478"/>
          <ac:picMkLst>
            <pc:docMk/>
            <pc:sldMk cId="1518877449" sldId="285"/>
            <ac:picMk id="8" creationId="{3AC37783-65B0-19CC-0167-A3D1FD4ADD16}"/>
          </ac:picMkLst>
        </pc:picChg>
        <pc:picChg chg="del">
          <ac:chgData name="Shivalingu K G Shivalingu K G" userId="1599ae0ce87a1482" providerId="LiveId" clId="{2367310F-0088-42B0-8B8C-D4D9B77EE3F9}" dt="2024-09-25T04:54:10.115" v="1658" actId="478"/>
          <ac:picMkLst>
            <pc:docMk/>
            <pc:sldMk cId="1518877449" sldId="285"/>
            <ac:picMk id="9" creationId="{4C5BC821-8330-8356-0D7E-C9E6D268EB57}"/>
          </ac:picMkLst>
        </pc:picChg>
      </pc:sldChg>
      <pc:sldChg chg="modSp add mod ord">
        <pc:chgData name="Shivalingu K G Shivalingu K G" userId="1599ae0ce87a1482" providerId="LiveId" clId="{2367310F-0088-42B0-8B8C-D4D9B77EE3F9}" dt="2024-09-25T04:58:02.482" v="1722" actId="20577"/>
        <pc:sldMkLst>
          <pc:docMk/>
          <pc:sldMk cId="311546105" sldId="286"/>
        </pc:sldMkLst>
        <pc:spChg chg="mod">
          <ac:chgData name="Shivalingu K G Shivalingu K G" userId="1599ae0ce87a1482" providerId="LiveId" clId="{2367310F-0088-42B0-8B8C-D4D9B77EE3F9}" dt="2024-09-25T04:58:02.482" v="1722" actId="20577"/>
          <ac:spMkLst>
            <pc:docMk/>
            <pc:sldMk cId="311546105" sldId="286"/>
            <ac:spMk id="258" creationId="{00000000-0000-0000-0000-000000000000}"/>
          </ac:spMkLst>
        </pc:spChg>
      </pc:sldChg>
      <pc:sldChg chg="addSp delSp modSp add mod ord">
        <pc:chgData name="Shivalingu K G Shivalingu K G" userId="1599ae0ce87a1482" providerId="LiveId" clId="{2367310F-0088-42B0-8B8C-D4D9B77EE3F9}" dt="2024-09-25T05:04:00.415" v="1914" actId="20577"/>
        <pc:sldMkLst>
          <pc:docMk/>
          <pc:sldMk cId="105965194" sldId="287"/>
        </pc:sldMkLst>
        <pc:spChg chg="mod">
          <ac:chgData name="Shivalingu K G Shivalingu K G" userId="1599ae0ce87a1482" providerId="LiveId" clId="{2367310F-0088-42B0-8B8C-D4D9B77EE3F9}" dt="2024-09-25T05:00:36.018" v="1858" actId="20577"/>
          <ac:spMkLst>
            <pc:docMk/>
            <pc:sldMk cId="105965194" sldId="287"/>
            <ac:spMk id="2" creationId="{8CAE37E4-18BE-BD84-0974-71F11DF672F1}"/>
          </ac:spMkLst>
        </pc:spChg>
        <pc:spChg chg="add del mod">
          <ac:chgData name="Shivalingu K G Shivalingu K G" userId="1599ae0ce87a1482" providerId="LiveId" clId="{2367310F-0088-42B0-8B8C-D4D9B77EE3F9}" dt="2024-09-25T05:04:00.415" v="1914" actId="20577"/>
          <ac:spMkLst>
            <pc:docMk/>
            <pc:sldMk cId="105965194" sldId="287"/>
            <ac:spMk id="3" creationId="{81E11EF1-6E96-167E-D6F1-3B8447CC56C8}"/>
          </ac:spMkLst>
        </pc:spChg>
        <pc:spChg chg="add mod">
          <ac:chgData name="Shivalingu K G Shivalingu K G" userId="1599ae0ce87a1482" providerId="LiveId" clId="{2367310F-0088-42B0-8B8C-D4D9B77EE3F9}" dt="2024-09-25T04:59:33.154" v="1746"/>
          <ac:spMkLst>
            <pc:docMk/>
            <pc:sldMk cId="105965194" sldId="287"/>
            <ac:spMk id="4" creationId="{61CF5B04-D7B4-0205-B16C-29FA0B6BD459}"/>
          </ac:spMkLst>
        </pc:spChg>
        <pc:spChg chg="add mod">
          <ac:chgData name="Shivalingu K G Shivalingu K G" userId="1599ae0ce87a1482" providerId="LiveId" clId="{2367310F-0088-42B0-8B8C-D4D9B77EE3F9}" dt="2024-09-25T04:59:42.501" v="1750"/>
          <ac:spMkLst>
            <pc:docMk/>
            <pc:sldMk cId="105965194" sldId="287"/>
            <ac:spMk id="5" creationId="{2D50642F-E430-E463-DB2B-AC1E83CBFA5F}"/>
          </ac:spMkLst>
        </pc:spChg>
        <pc:spChg chg="add mod">
          <ac:chgData name="Shivalingu K G Shivalingu K G" userId="1599ae0ce87a1482" providerId="LiveId" clId="{2367310F-0088-42B0-8B8C-D4D9B77EE3F9}" dt="2024-09-25T05:02:44.429" v="1894" actId="20577"/>
          <ac:spMkLst>
            <pc:docMk/>
            <pc:sldMk cId="105965194" sldId="287"/>
            <ac:spMk id="7" creationId="{BDF2FD9A-1B90-04B9-238B-D936F2634175}"/>
          </ac:spMkLst>
        </pc:spChg>
      </pc:sldChg>
    </pc:docChg>
  </pc:docChgLst>
  <pc:docChgLst>
    <pc:chgData name="Shivalingu K G Shivalingu K G" userId="1599ae0ce87a1482" providerId="LiveId" clId="{7C467DE1-FD82-4F14-A75E-DF6D5406AC89}"/>
    <pc:docChg chg="undo redo custSel addSld delSld modSld sldOrd modMainMaster">
      <pc:chgData name="Shivalingu K G Shivalingu K G" userId="1599ae0ce87a1482" providerId="LiveId" clId="{7C467DE1-FD82-4F14-A75E-DF6D5406AC89}" dt="2024-08-07T12:35:53.718" v="2967" actId="20577"/>
      <pc:docMkLst>
        <pc:docMk/>
      </pc:docMkLst>
      <pc:sldChg chg="modSp mod">
        <pc:chgData name="Shivalingu K G Shivalingu K G" userId="1599ae0ce87a1482" providerId="LiveId" clId="{7C467DE1-FD82-4F14-A75E-DF6D5406AC89}" dt="2024-08-06T16:47:13.746" v="2651" actId="313"/>
        <pc:sldMkLst>
          <pc:docMk/>
          <pc:sldMk cId="0" sldId="256"/>
        </pc:sldMkLst>
        <pc:spChg chg="mod">
          <ac:chgData name="Shivalingu K G Shivalingu K G" userId="1599ae0ce87a1482" providerId="LiveId" clId="{7C467DE1-FD82-4F14-A75E-DF6D5406AC89}" dt="2024-08-06T16:47:13.746" v="2651" actId="313"/>
          <ac:spMkLst>
            <pc:docMk/>
            <pc:sldMk cId="0" sldId="256"/>
            <ac:spMk id="168" creationId="{00000000-0000-0000-0000-000000000000}"/>
          </ac:spMkLst>
        </pc:spChg>
      </pc:sldChg>
      <pc:sldChg chg="modSp mod">
        <pc:chgData name="Shivalingu K G Shivalingu K G" userId="1599ae0ce87a1482" providerId="LiveId" clId="{7C467DE1-FD82-4F14-A75E-DF6D5406AC89}" dt="2024-08-06T09:38:00.860" v="1693" actId="1076"/>
        <pc:sldMkLst>
          <pc:docMk/>
          <pc:sldMk cId="0" sldId="257"/>
        </pc:sldMkLst>
        <pc:spChg chg="mod">
          <ac:chgData name="Shivalingu K G Shivalingu K G" userId="1599ae0ce87a1482" providerId="LiveId" clId="{7C467DE1-FD82-4F14-A75E-DF6D5406AC89}" dt="2024-08-05T17:07:45.181" v="28" actId="20577"/>
          <ac:spMkLst>
            <pc:docMk/>
            <pc:sldMk cId="0" sldId="257"/>
            <ac:spMk id="183" creationId="{00000000-0000-0000-0000-000000000000}"/>
          </ac:spMkLst>
        </pc:spChg>
        <pc:spChg chg="mod">
          <ac:chgData name="Shivalingu K G Shivalingu K G" userId="1599ae0ce87a1482" providerId="LiveId" clId="{7C467DE1-FD82-4F14-A75E-DF6D5406AC89}" dt="2024-08-06T09:38:00.860" v="1693" actId="1076"/>
          <ac:spMkLst>
            <pc:docMk/>
            <pc:sldMk cId="0" sldId="257"/>
            <ac:spMk id="184" creationId="{00000000-0000-0000-0000-000000000000}"/>
          </ac:spMkLst>
        </pc:spChg>
        <pc:spChg chg="mod">
          <ac:chgData name="Shivalingu K G Shivalingu K G" userId="1599ae0ce87a1482" providerId="LiveId" clId="{7C467DE1-FD82-4F14-A75E-DF6D5406AC89}" dt="2024-08-06T09:31:03.791" v="1632"/>
          <ac:spMkLst>
            <pc:docMk/>
            <pc:sldMk cId="0" sldId="257"/>
            <ac:spMk id="185" creationId="{00000000-0000-0000-0000-000000000000}"/>
          </ac:spMkLst>
        </pc:spChg>
      </pc:sldChg>
      <pc:sldChg chg="addSp modSp mod">
        <pc:chgData name="Shivalingu K G Shivalingu K G" userId="1599ae0ce87a1482" providerId="LiveId" clId="{7C467DE1-FD82-4F14-A75E-DF6D5406AC89}" dt="2024-08-06T13:08:36.907" v="1697" actId="1076"/>
        <pc:sldMkLst>
          <pc:docMk/>
          <pc:sldMk cId="0" sldId="258"/>
        </pc:sldMkLst>
        <pc:spChg chg="add mod">
          <ac:chgData name="Shivalingu K G Shivalingu K G" userId="1599ae0ce87a1482" providerId="LiveId" clId="{7C467DE1-FD82-4F14-A75E-DF6D5406AC89}" dt="2024-08-06T13:08:36.907" v="1697" actId="1076"/>
          <ac:spMkLst>
            <pc:docMk/>
            <pc:sldMk cId="0" sldId="258"/>
            <ac:spMk id="2" creationId="{A3489C04-AF01-E7C0-B517-E721DF7C1375}"/>
          </ac:spMkLst>
        </pc:spChg>
        <pc:spChg chg="add mod">
          <ac:chgData name="Shivalingu K G Shivalingu K G" userId="1599ae0ce87a1482" providerId="LiveId" clId="{7C467DE1-FD82-4F14-A75E-DF6D5406AC89}" dt="2024-08-06T09:38:17.126" v="1694" actId="1076"/>
          <ac:spMkLst>
            <pc:docMk/>
            <pc:sldMk cId="0" sldId="258"/>
            <ac:spMk id="4" creationId="{6A1DF446-3D84-D747-D13D-83FFBE2FFE70}"/>
          </ac:spMkLst>
        </pc:spChg>
      </pc:sldChg>
      <pc:sldChg chg="addSp modSp mod">
        <pc:chgData name="Shivalingu K G Shivalingu K G" userId="1599ae0ce87a1482" providerId="LiveId" clId="{7C467DE1-FD82-4F14-A75E-DF6D5406AC89}" dt="2024-08-06T09:37:03.421" v="1689" actId="255"/>
        <pc:sldMkLst>
          <pc:docMk/>
          <pc:sldMk cId="0" sldId="259"/>
        </pc:sldMkLst>
        <pc:spChg chg="add mod">
          <ac:chgData name="Shivalingu K G Shivalingu K G" userId="1599ae0ce87a1482" providerId="LiveId" clId="{7C467DE1-FD82-4F14-A75E-DF6D5406AC89}" dt="2024-08-06T09:37:03.421" v="1689" actId="255"/>
          <ac:spMkLst>
            <pc:docMk/>
            <pc:sldMk cId="0" sldId="259"/>
            <ac:spMk id="3" creationId="{741D645A-49BB-EBB5-E0FF-C1BDF21824DA}"/>
          </ac:spMkLst>
        </pc:spChg>
        <pc:spChg chg="add mod">
          <ac:chgData name="Shivalingu K G Shivalingu K G" userId="1599ae0ce87a1482" providerId="LiveId" clId="{7C467DE1-FD82-4F14-A75E-DF6D5406AC89}" dt="2024-08-06T09:36:58.922" v="1688" actId="255"/>
          <ac:spMkLst>
            <pc:docMk/>
            <pc:sldMk cId="0" sldId="259"/>
            <ac:spMk id="6" creationId="{4977985B-89C6-526C-09D8-71F5FDBA8DCE}"/>
          </ac:spMkLst>
        </pc:spChg>
        <pc:spChg chg="mod">
          <ac:chgData name="Shivalingu K G Shivalingu K G" userId="1599ae0ce87a1482" providerId="LiveId" clId="{7C467DE1-FD82-4F14-A75E-DF6D5406AC89}" dt="2024-08-06T09:27:07.927" v="1591"/>
          <ac:spMkLst>
            <pc:docMk/>
            <pc:sldMk cId="0" sldId="259"/>
            <ac:spMk id="198" creationId="{00000000-0000-0000-0000-000000000000}"/>
          </ac:spMkLst>
        </pc:spChg>
      </pc:sldChg>
      <pc:sldChg chg="addSp modSp mod ord">
        <pc:chgData name="Shivalingu K G Shivalingu K G" userId="1599ae0ce87a1482" providerId="LiveId" clId="{7C467DE1-FD82-4F14-A75E-DF6D5406AC89}" dt="2024-08-06T15:57:40.137" v="2548" actId="12"/>
        <pc:sldMkLst>
          <pc:docMk/>
          <pc:sldMk cId="0" sldId="260"/>
        </pc:sldMkLst>
        <pc:spChg chg="add mod">
          <ac:chgData name="Shivalingu K G Shivalingu K G" userId="1599ae0ce87a1482" providerId="LiveId" clId="{7C467DE1-FD82-4F14-A75E-DF6D5406AC89}" dt="2024-08-06T09:37:10.145" v="1690" actId="255"/>
          <ac:spMkLst>
            <pc:docMk/>
            <pc:sldMk cId="0" sldId="260"/>
            <ac:spMk id="3" creationId="{A1991E21-3DA5-9D6B-9CFB-7B88FDB90F54}"/>
          </ac:spMkLst>
        </pc:spChg>
        <pc:spChg chg="mod">
          <ac:chgData name="Shivalingu K G Shivalingu K G" userId="1599ae0ce87a1482" providerId="LiveId" clId="{7C467DE1-FD82-4F14-A75E-DF6D5406AC89}" dt="2024-08-06T15:57:40.137" v="2548" actId="12"/>
          <ac:spMkLst>
            <pc:docMk/>
            <pc:sldMk cId="0" sldId="260"/>
            <ac:spMk id="4" creationId="{1F04ADCE-D0E3-04C7-A93B-22B160EAC967}"/>
          </ac:spMkLst>
        </pc:spChg>
        <pc:spChg chg="add mod">
          <ac:chgData name="Shivalingu K G Shivalingu K G" userId="1599ae0ce87a1482" providerId="LiveId" clId="{7C467DE1-FD82-4F14-A75E-DF6D5406AC89}" dt="2024-08-06T09:37:15.064" v="1691" actId="255"/>
          <ac:spMkLst>
            <pc:docMk/>
            <pc:sldMk cId="0" sldId="260"/>
            <ac:spMk id="6" creationId="{A96D7E75-3EA1-3EA8-B966-7267EA01F64F}"/>
          </ac:spMkLst>
        </pc:spChg>
      </pc:sldChg>
      <pc:sldChg chg="delSp modSp mod">
        <pc:chgData name="Shivalingu K G Shivalingu K G" userId="1599ae0ce87a1482" providerId="LiveId" clId="{7C467DE1-FD82-4F14-A75E-DF6D5406AC89}" dt="2024-08-06T16:40:09.037" v="2558" actId="478"/>
        <pc:sldMkLst>
          <pc:docMk/>
          <pc:sldMk cId="0" sldId="261"/>
        </pc:sldMkLst>
        <pc:spChg chg="del mod">
          <ac:chgData name="Shivalingu K G Shivalingu K G" userId="1599ae0ce87a1482" providerId="LiveId" clId="{7C467DE1-FD82-4F14-A75E-DF6D5406AC89}" dt="2024-08-06T16:40:09.037" v="2558" actId="478"/>
          <ac:spMkLst>
            <pc:docMk/>
            <pc:sldMk cId="0" sldId="261"/>
            <ac:spMk id="211" creationId="{00000000-0000-0000-0000-000000000000}"/>
          </ac:spMkLst>
        </pc:spChg>
      </pc:sldChg>
      <pc:sldChg chg="addSp modSp mod">
        <pc:chgData name="Shivalingu K G Shivalingu K G" userId="1599ae0ce87a1482" providerId="LiveId" clId="{7C467DE1-FD82-4F14-A75E-DF6D5406AC89}" dt="2024-08-07T06:49:14.131" v="2788" actId="20577"/>
        <pc:sldMkLst>
          <pc:docMk/>
          <pc:sldMk cId="0" sldId="262"/>
        </pc:sldMkLst>
        <pc:spChg chg="add mod">
          <ac:chgData name="Shivalingu K G Shivalingu K G" userId="1599ae0ce87a1482" providerId="LiveId" clId="{7C467DE1-FD82-4F14-A75E-DF6D5406AC89}" dt="2024-08-06T09:36:27.487" v="1684" actId="1076"/>
          <ac:spMkLst>
            <pc:docMk/>
            <pc:sldMk cId="0" sldId="262"/>
            <ac:spMk id="3" creationId="{8C456409-4833-A89C-F189-82B2368808DF}"/>
          </ac:spMkLst>
        </pc:spChg>
        <pc:spChg chg="add mod">
          <ac:chgData name="Shivalingu K G Shivalingu K G" userId="1599ae0ce87a1482" providerId="LiveId" clId="{7C467DE1-FD82-4F14-A75E-DF6D5406AC89}" dt="2024-08-06T09:36:23.911" v="1683" actId="1076"/>
          <ac:spMkLst>
            <pc:docMk/>
            <pc:sldMk cId="0" sldId="262"/>
            <ac:spMk id="5" creationId="{0BC76C6A-40C8-8F70-8C0F-7F7BD558B63C}"/>
          </ac:spMkLst>
        </pc:spChg>
        <pc:graphicFrameChg chg="mod modGraphic">
          <ac:chgData name="Shivalingu K G Shivalingu K G" userId="1599ae0ce87a1482" providerId="LiveId" clId="{7C467DE1-FD82-4F14-A75E-DF6D5406AC89}" dt="2024-08-07T06:49:14.131" v="2788" actId="20577"/>
          <ac:graphicFrameMkLst>
            <pc:docMk/>
            <pc:sldMk cId="0" sldId="262"/>
            <ac:graphicFrameMk id="217" creationId="{00000000-0000-0000-0000-000000000000}"/>
          </ac:graphicFrameMkLst>
        </pc:graphicFrameChg>
      </pc:sldChg>
      <pc:sldChg chg="modTransition">
        <pc:chgData name="Shivalingu K G Shivalingu K G" userId="1599ae0ce87a1482" providerId="LiveId" clId="{7C467DE1-FD82-4F14-A75E-DF6D5406AC89}" dt="2024-08-07T05:52:58.219" v="2661"/>
        <pc:sldMkLst>
          <pc:docMk/>
          <pc:sldMk cId="0" sldId="263"/>
        </pc:sldMkLst>
      </pc:sldChg>
      <pc:sldChg chg="addSp modSp mod">
        <pc:chgData name="Shivalingu K G Shivalingu K G" userId="1599ae0ce87a1482" providerId="LiveId" clId="{7C467DE1-FD82-4F14-A75E-DF6D5406AC89}" dt="2024-08-06T09:35:45.025" v="1677" actId="255"/>
        <pc:sldMkLst>
          <pc:docMk/>
          <pc:sldMk cId="0" sldId="264"/>
        </pc:sldMkLst>
        <pc:spChg chg="add mod">
          <ac:chgData name="Shivalingu K G Shivalingu K G" userId="1599ae0ce87a1482" providerId="LiveId" clId="{7C467DE1-FD82-4F14-A75E-DF6D5406AC89}" dt="2024-08-06T09:35:33.232" v="1674" actId="255"/>
          <ac:spMkLst>
            <pc:docMk/>
            <pc:sldMk cId="0" sldId="264"/>
            <ac:spMk id="4" creationId="{C7414E3F-12FA-0725-2468-55D87A31B52A}"/>
          </ac:spMkLst>
        </pc:spChg>
        <pc:spChg chg="add mod">
          <ac:chgData name="Shivalingu K G Shivalingu K G" userId="1599ae0ce87a1482" providerId="LiveId" clId="{7C467DE1-FD82-4F14-A75E-DF6D5406AC89}" dt="2024-08-06T09:35:45.025" v="1677" actId="255"/>
          <ac:spMkLst>
            <pc:docMk/>
            <pc:sldMk cId="0" sldId="264"/>
            <ac:spMk id="6" creationId="{411F5681-E194-3D50-3851-9679A9F78117}"/>
          </ac:spMkLst>
        </pc:spChg>
      </pc:sldChg>
      <pc:sldChg chg="addSp modSp mod">
        <pc:chgData name="Shivalingu K G Shivalingu K G" userId="1599ae0ce87a1482" providerId="LiveId" clId="{7C467DE1-FD82-4F14-A75E-DF6D5406AC89}" dt="2024-08-06T16:39:40.085" v="2557" actId="20577"/>
        <pc:sldMkLst>
          <pc:docMk/>
          <pc:sldMk cId="0" sldId="266"/>
        </pc:sldMkLst>
        <pc:spChg chg="add mod">
          <ac:chgData name="Shivalingu K G Shivalingu K G" userId="1599ae0ce87a1482" providerId="LiveId" clId="{7C467DE1-FD82-4F14-A75E-DF6D5406AC89}" dt="2024-08-06T09:35:19.090" v="1672" actId="255"/>
          <ac:spMkLst>
            <pc:docMk/>
            <pc:sldMk cId="0" sldId="266"/>
            <ac:spMk id="3" creationId="{66AABA2F-286A-245F-1797-33FEE10C9819}"/>
          </ac:spMkLst>
        </pc:spChg>
        <pc:spChg chg="add mod">
          <ac:chgData name="Shivalingu K G Shivalingu K G" userId="1599ae0ce87a1482" providerId="LiveId" clId="{7C467DE1-FD82-4F14-A75E-DF6D5406AC89}" dt="2024-08-06T09:35:24.097" v="1673" actId="255"/>
          <ac:spMkLst>
            <pc:docMk/>
            <pc:sldMk cId="0" sldId="266"/>
            <ac:spMk id="5" creationId="{5CA651FA-3AD2-0E12-326D-F33047FEFC55}"/>
          </ac:spMkLst>
        </pc:spChg>
        <pc:spChg chg="mod">
          <ac:chgData name="Shivalingu K G Shivalingu K G" userId="1599ae0ce87a1482" providerId="LiveId" clId="{7C467DE1-FD82-4F14-A75E-DF6D5406AC89}" dt="2024-08-06T16:39:40.085" v="2557" actId="20577"/>
          <ac:spMkLst>
            <pc:docMk/>
            <pc:sldMk cId="0" sldId="266"/>
            <ac:spMk id="241" creationId="{00000000-0000-0000-0000-000000000000}"/>
          </ac:spMkLst>
        </pc:spChg>
      </pc:sldChg>
      <pc:sldChg chg="addSp delSp modSp mod ord">
        <pc:chgData name="Shivalingu K G Shivalingu K G" userId="1599ae0ce87a1482" providerId="LiveId" clId="{7C467DE1-FD82-4F14-A75E-DF6D5406AC89}" dt="2024-08-07T12:34:43.463" v="2952" actId="20577"/>
        <pc:sldMkLst>
          <pc:docMk/>
          <pc:sldMk cId="0" sldId="271"/>
        </pc:sldMkLst>
        <pc:spChg chg="add mod">
          <ac:chgData name="Shivalingu K G Shivalingu K G" userId="1599ae0ce87a1482" providerId="LiveId" clId="{7C467DE1-FD82-4F14-A75E-DF6D5406AC89}" dt="2024-08-06T09:34:56.107" v="1669" actId="1076"/>
          <ac:spMkLst>
            <pc:docMk/>
            <pc:sldMk cId="0" sldId="271"/>
            <ac:spMk id="3" creationId="{5E0CE1E7-ECB3-3FC8-9C0E-1F561FDDA1D7}"/>
          </ac:spMkLst>
        </pc:spChg>
        <pc:spChg chg="add del mod">
          <ac:chgData name="Shivalingu K G Shivalingu K G" userId="1599ae0ce87a1482" providerId="LiveId" clId="{7C467DE1-FD82-4F14-A75E-DF6D5406AC89}" dt="2024-08-07T06:51:27.936" v="2859" actId="478"/>
          <ac:spMkLst>
            <pc:docMk/>
            <pc:sldMk cId="0" sldId="271"/>
            <ac:spMk id="4" creationId="{EF39EEB5-0B4F-460B-572C-8FBCBB236190}"/>
          </ac:spMkLst>
        </pc:spChg>
        <pc:spChg chg="add mod">
          <ac:chgData name="Shivalingu K G Shivalingu K G" userId="1599ae0ce87a1482" providerId="LiveId" clId="{7C467DE1-FD82-4F14-A75E-DF6D5406AC89}" dt="2024-08-06T09:34:52.975" v="1668" actId="1076"/>
          <ac:spMkLst>
            <pc:docMk/>
            <pc:sldMk cId="0" sldId="271"/>
            <ac:spMk id="5" creationId="{FDC6A1B5-8ADF-C5D3-AB85-5672761F350C}"/>
          </ac:spMkLst>
        </pc:spChg>
        <pc:spChg chg="mod">
          <ac:chgData name="Shivalingu K G Shivalingu K G" userId="1599ae0ce87a1482" providerId="LiveId" clId="{7C467DE1-FD82-4F14-A75E-DF6D5406AC89}" dt="2024-08-07T06:10:34.448" v="2683" actId="122"/>
          <ac:spMkLst>
            <pc:docMk/>
            <pc:sldMk cId="0" sldId="271"/>
            <ac:spMk id="267" creationId="{00000000-0000-0000-0000-000000000000}"/>
          </ac:spMkLst>
        </pc:spChg>
        <pc:spChg chg="add del mod">
          <ac:chgData name="Shivalingu K G Shivalingu K G" userId="1599ae0ce87a1482" providerId="LiveId" clId="{7C467DE1-FD82-4F14-A75E-DF6D5406AC89}" dt="2024-08-07T12:34:43.463" v="2952" actId="20577"/>
          <ac:spMkLst>
            <pc:docMk/>
            <pc:sldMk cId="0" sldId="271"/>
            <ac:spMk id="268" creationId="{00000000-0000-0000-0000-000000000000}"/>
          </ac:spMkLst>
        </pc:spChg>
      </pc:sldChg>
      <pc:sldChg chg="addSp delSp modSp mod">
        <pc:chgData name="Shivalingu K G Shivalingu K G" userId="1599ae0ce87a1482" providerId="LiveId" clId="{7C467DE1-FD82-4F14-A75E-DF6D5406AC89}" dt="2024-08-06T13:56:31.596" v="1929" actId="1076"/>
        <pc:sldMkLst>
          <pc:docMk/>
          <pc:sldMk cId="3255896653" sldId="274"/>
        </pc:sldMkLst>
        <pc:spChg chg="add del mod">
          <ac:chgData name="Shivalingu K G Shivalingu K G" userId="1599ae0ce87a1482" providerId="LiveId" clId="{7C467DE1-FD82-4F14-A75E-DF6D5406AC89}" dt="2024-08-06T09:30:09.122" v="1624" actId="22"/>
          <ac:spMkLst>
            <pc:docMk/>
            <pc:sldMk cId="3255896653" sldId="274"/>
            <ac:spMk id="5" creationId="{C870247D-EDC0-1547-9C01-89AE9F3F9700}"/>
          </ac:spMkLst>
        </pc:spChg>
        <pc:spChg chg="add mod">
          <ac:chgData name="Shivalingu K G Shivalingu K G" userId="1599ae0ce87a1482" providerId="LiveId" clId="{7C467DE1-FD82-4F14-A75E-DF6D5406AC89}" dt="2024-08-06T09:35:09.365" v="1671" actId="255"/>
          <ac:spMkLst>
            <pc:docMk/>
            <pc:sldMk cId="3255896653" sldId="274"/>
            <ac:spMk id="7" creationId="{6FB66C66-424F-6032-E76B-C6E8A6573A1C}"/>
          </ac:spMkLst>
        </pc:spChg>
        <pc:spChg chg="add mod">
          <ac:chgData name="Shivalingu K G Shivalingu K G" userId="1599ae0ce87a1482" providerId="LiveId" clId="{7C467DE1-FD82-4F14-A75E-DF6D5406AC89}" dt="2024-08-06T09:35:02.666" v="1670" actId="255"/>
          <ac:spMkLst>
            <pc:docMk/>
            <pc:sldMk cId="3255896653" sldId="274"/>
            <ac:spMk id="9" creationId="{5BD24C8A-0940-4244-5E0E-E818DA86DE80}"/>
          </ac:spMkLst>
        </pc:spChg>
        <pc:picChg chg="mod">
          <ac:chgData name="Shivalingu K G Shivalingu K G" userId="1599ae0ce87a1482" providerId="LiveId" clId="{7C467DE1-FD82-4F14-A75E-DF6D5406AC89}" dt="2024-08-06T13:56:31.596" v="1929" actId="1076"/>
          <ac:picMkLst>
            <pc:docMk/>
            <pc:sldMk cId="3255896653" sldId="274"/>
            <ac:picMk id="3" creationId="{174E5A61-B471-9347-4BE0-8F1ABD595FA3}"/>
          </ac:picMkLst>
        </pc:picChg>
      </pc:sldChg>
      <pc:sldChg chg="modSp del mod">
        <pc:chgData name="Shivalingu K G Shivalingu K G" userId="1599ae0ce87a1482" providerId="LiveId" clId="{7C467DE1-FD82-4F14-A75E-DF6D5406AC89}" dt="2024-08-06T09:08:15.428" v="1430" actId="47"/>
        <pc:sldMkLst>
          <pc:docMk/>
          <pc:sldMk cId="788360222" sldId="276"/>
        </pc:sldMkLst>
        <pc:spChg chg="mod">
          <ac:chgData name="Shivalingu K G Shivalingu K G" userId="1599ae0ce87a1482" providerId="LiveId" clId="{7C467DE1-FD82-4F14-A75E-DF6D5406AC89}" dt="2024-08-06T09:08:09.931" v="1429" actId="14100"/>
          <ac:spMkLst>
            <pc:docMk/>
            <pc:sldMk cId="788360222" sldId="276"/>
            <ac:spMk id="198" creationId="{00000000-0000-0000-0000-000000000000}"/>
          </ac:spMkLst>
        </pc:spChg>
      </pc:sldChg>
      <pc:sldChg chg="addSp modSp add mod">
        <pc:chgData name="Shivalingu K G Shivalingu K G" userId="1599ae0ce87a1482" providerId="LiveId" clId="{7C467DE1-FD82-4F14-A75E-DF6D5406AC89}" dt="2024-08-07T05:23:42.769" v="2660" actId="20577"/>
        <pc:sldMkLst>
          <pc:docMk/>
          <pc:sldMk cId="3346405616" sldId="277"/>
        </pc:sldMkLst>
        <pc:spChg chg="add mod">
          <ac:chgData name="Shivalingu K G Shivalingu K G" userId="1599ae0ce87a1482" providerId="LiveId" clId="{7C467DE1-FD82-4F14-A75E-DF6D5406AC89}" dt="2024-08-06T09:35:52.362" v="1678" actId="255"/>
          <ac:spMkLst>
            <pc:docMk/>
            <pc:sldMk cId="3346405616" sldId="277"/>
            <ac:spMk id="3" creationId="{2C9179FF-4AB5-7AB1-42C3-6039FE2CCCB9}"/>
          </ac:spMkLst>
        </pc:spChg>
        <pc:spChg chg="add mod">
          <ac:chgData name="Shivalingu K G Shivalingu K G" userId="1599ae0ce87a1482" providerId="LiveId" clId="{7C467DE1-FD82-4F14-A75E-DF6D5406AC89}" dt="2024-08-06T09:35:58.037" v="1679" actId="255"/>
          <ac:spMkLst>
            <pc:docMk/>
            <pc:sldMk cId="3346405616" sldId="277"/>
            <ac:spMk id="5" creationId="{EC897713-88C0-538C-E73E-3BA6B8190703}"/>
          </ac:spMkLst>
        </pc:spChg>
        <pc:graphicFrameChg chg="mod modGraphic">
          <ac:chgData name="Shivalingu K G Shivalingu K G" userId="1599ae0ce87a1482" providerId="LiveId" clId="{7C467DE1-FD82-4F14-A75E-DF6D5406AC89}" dt="2024-08-07T05:23:42.769" v="2660" actId="20577"/>
          <ac:graphicFrameMkLst>
            <pc:docMk/>
            <pc:sldMk cId="3346405616" sldId="277"/>
            <ac:graphicFrameMk id="217" creationId="{00000000-0000-0000-0000-000000000000}"/>
          </ac:graphicFrameMkLst>
        </pc:graphicFrameChg>
      </pc:sldChg>
      <pc:sldChg chg="addSp delSp modSp new mod modTransition addCm delCm">
        <pc:chgData name="Shivalingu K G Shivalingu K G" userId="1599ae0ce87a1482" providerId="LiveId" clId="{7C467DE1-FD82-4F14-A75E-DF6D5406AC89}" dt="2024-08-07T12:35:53.718" v="2967" actId="20577"/>
        <pc:sldMkLst>
          <pc:docMk/>
          <pc:sldMk cId="855057407" sldId="278"/>
        </pc:sldMkLst>
        <pc:spChg chg="mod">
          <ac:chgData name="Shivalingu K G Shivalingu K G" userId="1599ae0ce87a1482" providerId="LiveId" clId="{7C467DE1-FD82-4F14-A75E-DF6D5406AC89}" dt="2024-08-06T16:42:16.373" v="2592" actId="20577"/>
          <ac:spMkLst>
            <pc:docMk/>
            <pc:sldMk cId="855057407" sldId="278"/>
            <ac:spMk id="2" creationId="{C0F1F2BB-F248-9E8D-E463-CEAFC4898790}"/>
          </ac:spMkLst>
        </pc:spChg>
        <pc:spChg chg="mod">
          <ac:chgData name="Shivalingu K G Shivalingu K G" userId="1599ae0ce87a1482" providerId="LiveId" clId="{7C467DE1-FD82-4F14-A75E-DF6D5406AC89}" dt="2024-08-07T12:35:53.718" v="2967" actId="20577"/>
          <ac:spMkLst>
            <pc:docMk/>
            <pc:sldMk cId="855057407" sldId="278"/>
            <ac:spMk id="3" creationId="{91442FBC-F742-2AE2-E71A-74B7911A2130}"/>
          </ac:spMkLst>
        </pc:spChg>
        <pc:spChg chg="del mod">
          <ac:chgData name="Shivalingu K G Shivalingu K G" userId="1599ae0ce87a1482" providerId="LiveId" clId="{7C467DE1-FD82-4F14-A75E-DF6D5406AC89}" dt="2024-08-06T16:38:29.152" v="2556" actId="478"/>
          <ac:spMkLst>
            <pc:docMk/>
            <pc:sldMk cId="855057407" sldId="278"/>
            <ac:spMk id="4" creationId="{88FCB0FE-CD78-BA26-3B5A-A935AC31B456}"/>
          </ac:spMkLst>
        </pc:spChg>
        <pc:spChg chg="add mod">
          <ac:chgData name="Shivalingu K G Shivalingu K G" userId="1599ae0ce87a1482" providerId="LiveId" clId="{7C467DE1-FD82-4F14-A75E-DF6D5406AC89}" dt="2024-08-06T09:36:41.620" v="1686" actId="255"/>
          <ac:spMkLst>
            <pc:docMk/>
            <pc:sldMk cId="855057407" sldId="278"/>
            <ac:spMk id="6" creationId="{C016C2E3-D408-4F4A-3128-1B6964FE3BF8}"/>
          </ac:spMkLst>
        </pc:spChg>
        <pc:spChg chg="add del">
          <ac:chgData name="Shivalingu K G Shivalingu K G" userId="1599ae0ce87a1482" providerId="LiveId" clId="{7C467DE1-FD82-4F14-A75E-DF6D5406AC89}" dt="2024-08-06T13:21:05.486" v="1704" actId="22"/>
          <ac:spMkLst>
            <pc:docMk/>
            <pc:sldMk cId="855057407" sldId="278"/>
            <ac:spMk id="7" creationId="{41DEFAB9-1A28-B447-71C8-9D9030157FA5}"/>
          </ac:spMkLst>
        </pc:spChg>
        <pc:spChg chg="add mod">
          <ac:chgData name="Shivalingu K G Shivalingu K G" userId="1599ae0ce87a1482" providerId="LiveId" clId="{7C467DE1-FD82-4F14-A75E-DF6D5406AC89}" dt="2024-08-06T09:36:45.945" v="1687" actId="1076"/>
          <ac:spMkLst>
            <pc:docMk/>
            <pc:sldMk cId="855057407" sldId="278"/>
            <ac:spMk id="8" creationId="{FCCC8121-18F4-3ED9-7651-6772C51EF2DE}"/>
          </ac:spMkLst>
        </pc:spChg>
      </pc:sldChg>
      <pc:sldChg chg="addSp delSp modSp new mod">
        <pc:chgData name="Shivalingu K G Shivalingu K G" userId="1599ae0ce87a1482" providerId="LiveId" clId="{7C467DE1-FD82-4F14-A75E-DF6D5406AC89}" dt="2024-08-07T06:10:32.468" v="2682" actId="2711"/>
        <pc:sldMkLst>
          <pc:docMk/>
          <pc:sldMk cId="2776748606" sldId="279"/>
        </pc:sldMkLst>
        <pc:spChg chg="mod">
          <ac:chgData name="Shivalingu K G Shivalingu K G" userId="1599ae0ce87a1482" providerId="LiveId" clId="{7C467DE1-FD82-4F14-A75E-DF6D5406AC89}" dt="2024-08-06T16:42:47.009" v="2632" actId="20577"/>
          <ac:spMkLst>
            <pc:docMk/>
            <pc:sldMk cId="2776748606" sldId="279"/>
            <ac:spMk id="2" creationId="{8CAE37E4-18BE-BD84-0974-71F11DF672F1}"/>
          </ac:spMkLst>
        </pc:spChg>
        <pc:spChg chg="mod">
          <ac:chgData name="Shivalingu K G Shivalingu K G" userId="1599ae0ce87a1482" providerId="LiveId" clId="{7C467DE1-FD82-4F14-A75E-DF6D5406AC89}" dt="2024-08-07T06:10:32.468" v="2682" actId="2711"/>
          <ac:spMkLst>
            <pc:docMk/>
            <pc:sldMk cId="2776748606" sldId="279"/>
            <ac:spMk id="3" creationId="{81E11EF1-6E96-167E-D6F1-3B8447CC56C8}"/>
          </ac:spMkLst>
        </pc:spChg>
        <pc:spChg chg="del mod">
          <ac:chgData name="Shivalingu K G Shivalingu K G" userId="1599ae0ce87a1482" providerId="LiveId" clId="{7C467DE1-FD82-4F14-A75E-DF6D5406AC89}" dt="2024-08-06T16:38:07.998" v="2555" actId="478"/>
          <ac:spMkLst>
            <pc:docMk/>
            <pc:sldMk cId="2776748606" sldId="279"/>
            <ac:spMk id="4" creationId="{21506CA7-AD13-CD18-BC6A-2CEDAE25977F}"/>
          </ac:spMkLst>
        </pc:spChg>
        <pc:spChg chg="add mod">
          <ac:chgData name="Shivalingu K G Shivalingu K G" userId="1599ae0ce87a1482" providerId="LiveId" clId="{7C467DE1-FD82-4F14-A75E-DF6D5406AC89}" dt="2024-08-06T09:34:43.476" v="1667" actId="255"/>
          <ac:spMkLst>
            <pc:docMk/>
            <pc:sldMk cId="2776748606" sldId="279"/>
            <ac:spMk id="6" creationId="{B58E5BC4-6826-0DC6-E417-81F671A01F9B}"/>
          </ac:spMkLst>
        </pc:spChg>
        <pc:spChg chg="add del mod">
          <ac:chgData name="Shivalingu K G Shivalingu K G" userId="1599ae0ce87a1482" providerId="LiveId" clId="{7C467DE1-FD82-4F14-A75E-DF6D5406AC89}" dt="2024-08-06T13:20:40.470" v="1700" actId="478"/>
          <ac:spMkLst>
            <pc:docMk/>
            <pc:sldMk cId="2776748606" sldId="279"/>
            <ac:spMk id="8" creationId="{AC573788-5C35-3967-5047-5389AF97DB79}"/>
          </ac:spMkLst>
        </pc:spChg>
        <pc:spChg chg="add mod">
          <ac:chgData name="Shivalingu K G Shivalingu K G" userId="1599ae0ce87a1482" providerId="LiveId" clId="{7C467DE1-FD82-4F14-A75E-DF6D5406AC89}" dt="2024-08-06T09:34:32.649" v="1666" actId="255"/>
          <ac:spMkLst>
            <pc:docMk/>
            <pc:sldMk cId="2776748606" sldId="279"/>
            <ac:spMk id="10" creationId="{346D204E-97C8-53E9-6CAD-168FC2E581EF}"/>
          </ac:spMkLst>
        </pc:spChg>
      </pc:sldChg>
      <pc:sldChg chg="modSp new del mod">
        <pc:chgData name="Shivalingu K G Shivalingu K G" userId="1599ae0ce87a1482" providerId="LiveId" clId="{7C467DE1-FD82-4F14-A75E-DF6D5406AC89}" dt="2024-08-06T09:29:23.726" v="1614" actId="680"/>
        <pc:sldMkLst>
          <pc:docMk/>
          <pc:sldMk cId="3343641639" sldId="280"/>
        </pc:sldMkLst>
        <pc:spChg chg="mod">
          <ac:chgData name="Shivalingu K G Shivalingu K G" userId="1599ae0ce87a1482" providerId="LiveId" clId="{7C467DE1-FD82-4F14-A75E-DF6D5406AC89}" dt="2024-08-06T09:29:23.128" v="1613" actId="20577"/>
          <ac:spMkLst>
            <pc:docMk/>
            <pc:sldMk cId="3343641639" sldId="280"/>
            <ac:spMk id="3" creationId="{1501E120-D9AE-1131-19E0-5CAC35AD1FDD}"/>
          </ac:spMkLst>
        </pc:spChg>
      </pc:sldChg>
      <pc:sldChg chg="addSp delSp modSp add del mod">
        <pc:chgData name="Shivalingu K G Shivalingu K G" userId="1599ae0ce87a1482" providerId="LiveId" clId="{7C467DE1-FD82-4F14-A75E-DF6D5406AC89}" dt="2024-08-06T09:30:05.628" v="1622" actId="2890"/>
        <pc:sldMkLst>
          <pc:docMk/>
          <pc:sldMk cId="3986666035" sldId="280"/>
        </pc:sldMkLst>
        <pc:spChg chg="mod">
          <ac:chgData name="Shivalingu K G Shivalingu K G" userId="1599ae0ce87a1482" providerId="LiveId" clId="{7C467DE1-FD82-4F14-A75E-DF6D5406AC89}" dt="2024-08-06T09:30:03.916" v="1620" actId="20577"/>
          <ac:spMkLst>
            <pc:docMk/>
            <pc:sldMk cId="3986666035" sldId="280"/>
            <ac:spMk id="204" creationId="{00000000-0000-0000-0000-000000000000}"/>
          </ac:spMkLst>
        </pc:spChg>
        <pc:picChg chg="add del">
          <ac:chgData name="Shivalingu K G Shivalingu K G" userId="1599ae0ce87a1482" providerId="LiveId" clId="{7C467DE1-FD82-4F14-A75E-DF6D5406AC89}" dt="2024-08-06T09:30:04.813" v="1621" actId="478"/>
          <ac:picMkLst>
            <pc:docMk/>
            <pc:sldMk cId="3986666035" sldId="280"/>
            <ac:picMk id="3" creationId="{174E5A61-B471-9347-4BE0-8F1ABD595FA3}"/>
          </ac:picMkLst>
        </pc:picChg>
      </pc:sldChg>
      <pc:sldMasterChg chg="modTransition modSldLayout">
        <pc:chgData name="Shivalingu K G Shivalingu K G" userId="1599ae0ce87a1482" providerId="LiveId" clId="{7C467DE1-FD82-4F14-A75E-DF6D5406AC89}" dt="2024-08-06T15:36:45.997" v="2533"/>
        <pc:sldMasterMkLst>
          <pc:docMk/>
          <pc:sldMasterMk cId="695695865" sldId="2147483671"/>
        </pc:sldMasterMkLst>
        <pc:sldLayoutChg chg="modTransition">
          <pc:chgData name="Shivalingu K G Shivalingu K G" userId="1599ae0ce87a1482" providerId="LiveId" clId="{7C467DE1-FD82-4F14-A75E-DF6D5406AC89}" dt="2024-08-06T15:36:45.997" v="2533"/>
          <pc:sldLayoutMkLst>
            <pc:docMk/>
            <pc:sldMasterMk cId="695695865" sldId="2147483671"/>
            <pc:sldLayoutMk cId="4134942339" sldId="2147483672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45.997" v="2533"/>
          <pc:sldLayoutMkLst>
            <pc:docMk/>
            <pc:sldMasterMk cId="695695865" sldId="2147483671"/>
            <pc:sldLayoutMk cId="2322734590" sldId="2147483673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45.997" v="2533"/>
          <pc:sldLayoutMkLst>
            <pc:docMk/>
            <pc:sldMasterMk cId="695695865" sldId="2147483671"/>
            <pc:sldLayoutMk cId="2470908581" sldId="2147483674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45.997" v="2533"/>
          <pc:sldLayoutMkLst>
            <pc:docMk/>
            <pc:sldMasterMk cId="695695865" sldId="2147483671"/>
            <pc:sldLayoutMk cId="104791037" sldId="2147483675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45.997" v="2533"/>
          <pc:sldLayoutMkLst>
            <pc:docMk/>
            <pc:sldMasterMk cId="695695865" sldId="2147483671"/>
            <pc:sldLayoutMk cId="3786601756" sldId="2147483676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45.997" v="2533"/>
          <pc:sldLayoutMkLst>
            <pc:docMk/>
            <pc:sldMasterMk cId="695695865" sldId="2147483671"/>
            <pc:sldLayoutMk cId="2189449868" sldId="2147483677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45.997" v="2533"/>
          <pc:sldLayoutMkLst>
            <pc:docMk/>
            <pc:sldMasterMk cId="695695865" sldId="2147483671"/>
            <pc:sldLayoutMk cId="3915197451" sldId="2147483678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45.997" v="2533"/>
          <pc:sldLayoutMkLst>
            <pc:docMk/>
            <pc:sldMasterMk cId="695695865" sldId="2147483671"/>
            <pc:sldLayoutMk cId="927582236" sldId="2147483679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45.997" v="2533"/>
          <pc:sldLayoutMkLst>
            <pc:docMk/>
            <pc:sldMasterMk cId="695695865" sldId="2147483671"/>
            <pc:sldLayoutMk cId="2352294806" sldId="2147483681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45.997" v="2533"/>
          <pc:sldLayoutMkLst>
            <pc:docMk/>
            <pc:sldMasterMk cId="695695865" sldId="2147483671"/>
            <pc:sldLayoutMk cId="2045288278" sldId="2147483682"/>
          </pc:sldLayoutMkLst>
        </pc:sldLayoutChg>
      </pc:sldMasterChg>
      <pc:sldMasterChg chg="modTransition modSldLayout">
        <pc:chgData name="Shivalingu K G Shivalingu K G" userId="1599ae0ce87a1482" providerId="LiveId" clId="{7C467DE1-FD82-4F14-A75E-DF6D5406AC89}" dt="2024-08-06T15:36:37.162" v="2528"/>
        <pc:sldMasterMkLst>
          <pc:docMk/>
          <pc:sldMasterMk cId="3828795149" sldId="2147483672"/>
        </pc:sldMasterMkLst>
        <pc:sldLayoutChg chg="modTransition">
          <pc:chgData name="Shivalingu K G Shivalingu K G" userId="1599ae0ce87a1482" providerId="LiveId" clId="{7C467DE1-FD82-4F14-A75E-DF6D5406AC89}" dt="2024-08-06T15:36:37.162" v="2528"/>
          <pc:sldLayoutMkLst>
            <pc:docMk/>
            <pc:sldMasterMk cId="3828795149" sldId="2147483672"/>
            <pc:sldLayoutMk cId="3834864659" sldId="2147483673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37.162" v="2528"/>
          <pc:sldLayoutMkLst>
            <pc:docMk/>
            <pc:sldMasterMk cId="3828795149" sldId="2147483672"/>
            <pc:sldLayoutMk cId="3861534200" sldId="2147483674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37.162" v="2528"/>
          <pc:sldLayoutMkLst>
            <pc:docMk/>
            <pc:sldMasterMk cId="3828795149" sldId="2147483672"/>
            <pc:sldLayoutMk cId="3175938192" sldId="2147483675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37.162" v="2528"/>
          <pc:sldLayoutMkLst>
            <pc:docMk/>
            <pc:sldMasterMk cId="3828795149" sldId="2147483672"/>
            <pc:sldLayoutMk cId="2949175422" sldId="2147483676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37.162" v="2528"/>
          <pc:sldLayoutMkLst>
            <pc:docMk/>
            <pc:sldMasterMk cId="3828795149" sldId="2147483672"/>
            <pc:sldLayoutMk cId="792325331" sldId="2147483677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37.162" v="2528"/>
          <pc:sldLayoutMkLst>
            <pc:docMk/>
            <pc:sldMasterMk cId="3828795149" sldId="2147483672"/>
            <pc:sldLayoutMk cId="82699643" sldId="2147483678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37.162" v="2528"/>
          <pc:sldLayoutMkLst>
            <pc:docMk/>
            <pc:sldMasterMk cId="3828795149" sldId="2147483672"/>
            <pc:sldLayoutMk cId="1754825635" sldId="2147483679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37.162" v="2528"/>
          <pc:sldLayoutMkLst>
            <pc:docMk/>
            <pc:sldMasterMk cId="3828795149" sldId="2147483672"/>
            <pc:sldLayoutMk cId="1507963928" sldId="2147483680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37.162" v="2528"/>
          <pc:sldLayoutMkLst>
            <pc:docMk/>
            <pc:sldMasterMk cId="3828795149" sldId="2147483672"/>
            <pc:sldLayoutMk cId="1689156903" sldId="2147483687"/>
          </pc:sldLayoutMkLst>
        </pc:sldLayoutChg>
        <pc:sldLayoutChg chg="modTransition">
          <pc:chgData name="Shivalingu K G Shivalingu K G" userId="1599ae0ce87a1482" providerId="LiveId" clId="{7C467DE1-FD82-4F14-A75E-DF6D5406AC89}" dt="2024-08-06T15:36:37.162" v="2528"/>
          <pc:sldLayoutMkLst>
            <pc:docMk/>
            <pc:sldMasterMk cId="3828795149" sldId="2147483672"/>
            <pc:sldLayoutMk cId="3562958341" sldId="214748368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designed this template so that each member of the project team has a set of slides with its own theme where he/she can present their research. Members, here’s how you add a new slide to just your set: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Mark where you want to add the slide: Select an existing one in the Thumbnails pane, click the New Slide button, then choose a layout.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br>
              <a:rPr lang="en-US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The new slide gets the same theme as the previous one you selected.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br>
              <a:rPr lang="en-US" b="1"/>
            </a:b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b="1"/>
              <a:t>Careful! </a:t>
            </a:r>
            <a:r>
              <a:rPr lang="en-US"/>
              <a:t>Don’t annoy your fellow presenters by accidentally changing their themes. That can happen if you choose a theme Variant from the Design tab, which changes all of the slides in your presentation to that look. </a:t>
            </a:r>
            <a:endParaRPr/>
          </a:p>
        </p:txBody>
      </p:sp>
      <p:sp>
        <p:nvSpPr>
          <p:cNvPr id="166" name="Google Shape;16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3" name="Google Shape;23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5" name="Google Shape;245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30586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6" name="Google Shape;25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6" name="Google Shape;25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371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6" name="Google Shape;25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52029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0" name="Google Shape;180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786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00"/>
              <a:buFont typeface="Calibri"/>
              <a:buNone/>
              <a:defRPr sz="8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None/>
              <a:defRPr sz="2800"/>
            </a:lvl2pPr>
            <a:lvl3pPr lvl="2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  <a:defRPr sz="2400"/>
            </a:lvl3pPr>
            <a:lvl4pPr lvl="3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4pPr>
            <a:lvl5pPr lvl="4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5pPr>
            <a:lvl6pPr lvl="5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6pPr>
            <a:lvl7pPr lvl="6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7pPr>
            <a:lvl8pPr lvl="7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8pPr>
            <a:lvl9pPr lvl="8" algn="ctr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 rot="5400000">
            <a:off x="4170426" y="-1482090"/>
            <a:ext cx="3766185" cy="1075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 rot="5400000">
            <a:off x="7658100" y="1781175"/>
            <a:ext cx="48006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1938338" y="-452437"/>
            <a:ext cx="5400675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1pPr>
            <a:lvl2pPr marL="914400" lvl="1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3pPr>
            <a:lvl4pPr marL="1828800" lvl="3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4pPr>
            <a:lvl5pPr marL="2286000" lvl="4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5pPr>
            <a:lvl6pPr marL="2743200" lvl="5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6pPr>
            <a:lvl7pPr marL="3200400" lvl="6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7pPr>
            <a:lvl8pPr marL="3657600" lvl="7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8pPr>
            <a:lvl9pPr marL="4114800" lvl="8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676656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2"/>
          </p:nvPr>
        </p:nvSpPr>
        <p:spPr>
          <a:xfrm>
            <a:off x="6011330" y="1998134"/>
            <a:ext cx="4663440" cy="376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Calibri"/>
              <a:buNone/>
              <a:defRPr sz="8800" b="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676656" y="2753084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6007608" y="2038435"/>
            <a:ext cx="4663440" cy="72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200"/>
              <a:buNone/>
              <a:defRPr sz="2200" b="0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6007608" y="2750990"/>
            <a:ext cx="466344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1pPr>
            <a:lvl2pPr marL="914400" lvl="1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2pPr>
            <a:lvl3pPr marL="1371600" lvl="2" indent="-3429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Char char=" "/>
              <a:defRPr sz="1800"/>
            </a:lvl3pPr>
            <a:lvl4pPr marL="1828800" lvl="3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4pPr>
            <a:lvl5pPr marL="2286000" lvl="4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5pPr>
            <a:lvl6pPr marL="2743200" lvl="5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6pPr>
            <a:lvl7pPr marL="3200400" lvl="6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7pPr>
            <a:lvl8pPr marL="3657600" lvl="7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8pPr>
            <a:lvl9pPr marL="4114800" lvl="8" indent="-3302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600"/>
              <a:buChar char=" "/>
              <a:defRPr sz="16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1"/>
          </p:nvPr>
        </p:nvSpPr>
        <p:spPr>
          <a:xfrm>
            <a:off x="762000" y="762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3200"/>
              <a:buChar char=" "/>
              <a:defRPr sz="3200"/>
            </a:lvl1pPr>
            <a:lvl2pPr marL="914400" lvl="1" indent="-4064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800"/>
              <a:buChar char=" "/>
              <a:defRPr sz="2800"/>
            </a:lvl2pPr>
            <a:lvl3pPr marL="1371600" lvl="2" indent="-3810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Char char=" "/>
              <a:defRPr sz="2400"/>
            </a:lvl3pPr>
            <a:lvl4pPr marL="1828800" lvl="3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4pPr>
            <a:lvl5pPr marL="2286000" lvl="4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5pPr>
            <a:lvl6pPr marL="2743200" lvl="5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6pPr>
            <a:lvl7pPr marL="3200400" lvl="6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7pPr>
            <a:lvl8pPr marL="3657600" lvl="7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8pPr>
            <a:lvl9pPr marL="4114800" lvl="8" indent="-355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Char char=" "/>
              <a:defRPr sz="20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2"/>
          </p:nvPr>
        </p:nvSpPr>
        <p:spPr>
          <a:xfrm>
            <a:off x="8275982" y="2511813"/>
            <a:ext cx="3398520" cy="312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Calibri"/>
              <a:buNone/>
              <a:defRPr sz="18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solidFill>
          <a:schemeClr val="accen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alibri"/>
              <a:buNone/>
              <a:defRPr sz="3200" b="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9" name="Google Shape;69;p10"/>
          <p:cNvPicPr preferRelativeResize="0">
            <a:picLocks noGrp="1"/>
          </p:cNvPicPr>
          <p:nvPr>
            <p:ph type="pic" idx="2"/>
          </p:nvPr>
        </p:nvPicPr>
        <p:blipFill/>
        <p:spPr>
          <a:xfrm>
            <a:off x="0" y="0"/>
            <a:ext cx="12192000" cy="5330952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pic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676656" y="5909735"/>
            <a:ext cx="9229344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1400"/>
              <a:buNone/>
              <a:defRPr sz="1400">
                <a:solidFill>
                  <a:srgbClr val="262626"/>
                </a:solidFill>
              </a:defRPr>
            </a:lvl1pPr>
            <a:lvl2pPr marL="914400" lvl="1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300" b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Calibri"/>
              <a:buNone/>
              <a:defRPr sz="5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Char char=" "/>
              <a:defRPr sz="24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Char char=" "/>
              <a:defRPr sz="2000" b="0" i="1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Char char=" "/>
              <a:defRPr sz="1800" b="0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3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D7E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>
            <a:spLocks noGrp="1"/>
          </p:cNvSpPr>
          <p:nvPr>
            <p:ph type="ctrTitle"/>
          </p:nvPr>
        </p:nvSpPr>
        <p:spPr>
          <a:xfrm>
            <a:off x="0" y="2187054"/>
            <a:ext cx="12192000" cy="793538"/>
          </a:xfrm>
          <a:prstGeom prst="rect">
            <a:avLst/>
          </a:prstGeom>
          <a:solidFill>
            <a:srgbClr val="345D7E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Times New Roman"/>
              <a:buNone/>
            </a:pPr>
            <a:r>
              <a:rPr lang="en-US" sz="4400" dirty="0">
                <a:latin typeface="Times New Roman"/>
                <a:cs typeface="Times New Roman"/>
                <a:sym typeface="Times New Roman"/>
              </a:rPr>
              <a:t>“Food Seeker AI Web App Using Python and Flask”</a:t>
            </a:r>
            <a:endParaRPr sz="4400" dirty="0"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1"/>
          </p:nvPr>
        </p:nvSpPr>
        <p:spPr>
          <a:xfrm>
            <a:off x="437882" y="4566106"/>
            <a:ext cx="4095481" cy="166727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None/>
            </a:pPr>
            <a:r>
              <a:rPr lang="en-US" sz="1600" dirty="0">
                <a:solidFill>
                  <a:srgbClr val="0C0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</a:p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None/>
            </a:pPr>
            <a:endParaRPr lang="en-US" sz="1600" dirty="0">
              <a:solidFill>
                <a:srgbClr val="0C0C0C"/>
              </a:solidFill>
              <a:latin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None/>
            </a:pPr>
            <a:r>
              <a:rPr lang="en-US" sz="1600" dirty="0">
                <a:solidFill>
                  <a:srgbClr val="0C0C0C"/>
                </a:solidFill>
                <a:latin typeface="Times New Roman"/>
                <a:cs typeface="Times New Roman"/>
                <a:sym typeface="Times New Roman"/>
              </a:rPr>
              <a:t>SHIVALINGU K G [1GA21IS150]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600"/>
              <a:buNone/>
            </a:pPr>
            <a:r>
              <a:rPr lang="en-US" sz="1600" dirty="0">
                <a:solidFill>
                  <a:srgbClr val="0C0C0C"/>
                </a:solidFill>
                <a:latin typeface="Times New Roman"/>
                <a:cs typeface="Times New Roman"/>
                <a:sym typeface="Times New Roman"/>
              </a:rPr>
              <a:t>VISHWAS S [1GA21IS188]</a:t>
            </a:r>
            <a:endParaRPr dirty="0"/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239484" y="3114970"/>
            <a:ext cx="11541699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2060"/>
                </a:solidFill>
                <a:latin typeface="Arabic Typesetting"/>
                <a:ea typeface="Arabic Typesetting"/>
                <a:cs typeface="Arabic Typesetting"/>
                <a:sym typeface="Arabic Typesetting"/>
              </a:rPr>
              <a:t>Guided By:</a:t>
            </a:r>
            <a:r>
              <a:rPr lang="en-US" sz="2800" b="1" dirty="0">
                <a:solidFill>
                  <a:srgbClr val="002060"/>
                </a:solidFill>
                <a:latin typeface="Arabic Typesetting"/>
                <a:ea typeface="Arabic Typesetting"/>
                <a:cs typeface="Arabic Typesetting"/>
                <a:sym typeface="Arabic Typesetting"/>
              </a:rPr>
              <a:t> Mr. Subhash </a:t>
            </a:r>
            <a:r>
              <a:rPr lang="en-US" sz="2800" b="1" dirty="0" err="1">
                <a:solidFill>
                  <a:srgbClr val="002060"/>
                </a:solidFill>
                <a:latin typeface="Arabic Typesetting"/>
                <a:ea typeface="Arabic Typesetting"/>
                <a:cs typeface="Arabic Typesetting"/>
                <a:sym typeface="Arabic Typesetting"/>
              </a:rPr>
              <a:t>Kamble</a:t>
            </a:r>
            <a:r>
              <a:rPr lang="en-US" sz="2800" b="1" i="0" u="none" strike="noStrike" cap="none" dirty="0">
                <a:solidFill>
                  <a:srgbClr val="002060"/>
                </a:solidFill>
                <a:latin typeface="Arabic Typesetting"/>
                <a:ea typeface="Arabic Typesetting"/>
                <a:cs typeface="Arabic Typesetting"/>
                <a:sym typeface="Arabic Typesetting"/>
              </a:rPr>
              <a:t>  </a:t>
            </a:r>
            <a:endParaRPr sz="2800" b="1" i="0" u="none" strike="noStrike" cap="none" dirty="0">
              <a:solidFill>
                <a:srgbClr val="002060"/>
              </a:solidFill>
              <a:latin typeface="Arabic Typesetting"/>
              <a:ea typeface="Arabic Typesetting"/>
              <a:cs typeface="Arabic Typesetting"/>
              <a:sym typeface="Arabic Typesetting"/>
            </a:endParaRPr>
          </a:p>
        </p:txBody>
      </p:sp>
      <p:sp>
        <p:nvSpPr>
          <p:cNvPr id="171" name="Google Shape;171;p25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5"/>
          <p:cNvSpPr/>
          <p:nvPr/>
        </p:nvSpPr>
        <p:spPr>
          <a:xfrm>
            <a:off x="239486" y="86848"/>
            <a:ext cx="11669486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mbria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GLOBAL ACADEMY OF TECHNOLOGY</a:t>
            </a:r>
            <a:endParaRPr sz="3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ll MT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Department of Information Science &amp; Engineering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1"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mbria"/>
              <a:buNone/>
            </a:pPr>
            <a:r>
              <a:rPr lang="en-US" sz="3200" b="1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Mini Project Presentation[21MPT68] </a:t>
            </a:r>
            <a:endParaRPr dirty="0"/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028" y="94947"/>
            <a:ext cx="1536441" cy="12901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25"/>
          <p:cNvGrpSpPr/>
          <p:nvPr/>
        </p:nvGrpSpPr>
        <p:grpSpPr>
          <a:xfrm>
            <a:off x="10142377" y="208868"/>
            <a:ext cx="1810138" cy="892144"/>
            <a:chOff x="9470" y="221"/>
            <a:chExt cx="1933" cy="963"/>
          </a:xfrm>
        </p:grpSpPr>
        <p:pic>
          <p:nvPicPr>
            <p:cNvPr id="175" name="Google Shape;175;p25" descr="1200px-National_Board_of_Accreditation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470" y="221"/>
              <a:ext cx="907" cy="9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25" descr="NAAC-Creation-LOGO-final-e1496502132509-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396" y="231"/>
              <a:ext cx="1007" cy="9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ctrTitle"/>
          </p:nvPr>
        </p:nvSpPr>
        <p:spPr>
          <a:xfrm>
            <a:off x="706535" y="2189408"/>
            <a:ext cx="10782300" cy="119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73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2525C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3252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4400" dirty="0">
              <a:solidFill>
                <a:srgbClr val="3252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EE181-6F42-A310-8C83-67BE7BAFEE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0040" y="2048156"/>
            <a:ext cx="1194626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"Creating a Python and Flask web app with a chatbot for personalized food recommendations,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restaurant searches, and recipe access."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414E3F-12FA-0725-2468-55D87A31B52A}"/>
              </a:ext>
            </a:extLst>
          </p:cNvPr>
          <p:cNvSpPr txBox="1"/>
          <p:nvPr/>
        </p:nvSpPr>
        <p:spPr>
          <a:xfrm>
            <a:off x="320040" y="6282081"/>
            <a:ext cx="61326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F5681-E194-3D50-3851-9679A9F78117}"/>
              </a:ext>
            </a:extLst>
          </p:cNvPr>
          <p:cNvSpPr txBox="1"/>
          <p:nvPr/>
        </p:nvSpPr>
        <p:spPr>
          <a:xfrm>
            <a:off x="3226856" y="6260077"/>
            <a:ext cx="613263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>
            <a:spLocks noGrp="1"/>
          </p:cNvSpPr>
          <p:nvPr>
            <p:ph type="ctrTitle"/>
          </p:nvPr>
        </p:nvSpPr>
        <p:spPr>
          <a:xfrm>
            <a:off x="704850" y="2514600"/>
            <a:ext cx="10782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Project Requirements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/>
          </p:nvPr>
        </p:nvSpPr>
        <p:spPr>
          <a:xfrm>
            <a:off x="685800" y="216953"/>
            <a:ext cx="11313000" cy="9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</a:pPr>
            <a:r>
              <a:rPr lang="en-US" sz="4400" dirty="0">
                <a:solidFill>
                  <a:srgbClr val="3252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/ Software Requirements Identified</a:t>
            </a:r>
            <a:endParaRPr sz="4400" dirty="0">
              <a:solidFill>
                <a:srgbClr val="32525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5"/>
          <p:cNvSpPr txBox="1">
            <a:spLocks noGrp="1"/>
          </p:cNvSpPr>
          <p:nvPr>
            <p:ph type="body" idx="1"/>
          </p:nvPr>
        </p:nvSpPr>
        <p:spPr>
          <a:xfrm>
            <a:off x="304641" y="1868539"/>
            <a:ext cx="11694159" cy="4772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indent="0">
              <a:buSzPts val="500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Python: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It is the primary language used for developing the core logic of our app.</a:t>
            </a:r>
          </a:p>
          <a:p>
            <a:pPr marL="91440" indent="0">
              <a:buSzPts val="500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Flask: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Lightweight web framework , connects parts of our app handling requests, responses.</a:t>
            </a:r>
          </a:p>
          <a:p>
            <a:pPr marL="91440" indent="0">
              <a:buSzPts val="500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HTML/CSS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: Structure the webpages and design the webpages. </a:t>
            </a:r>
          </a:p>
          <a:p>
            <a:pPr marL="91440" indent="0">
              <a:buSzPts val="500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JavaScript: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Makes our web page interactive, sending user messages to server. </a:t>
            </a:r>
          </a:p>
          <a:p>
            <a:pPr marL="91440" indent="0">
              <a:buSzPts val="500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Jinja2: 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It is templating engine used with flask to create web pages.</a:t>
            </a:r>
            <a:endParaRPr lang="en-IN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indent="0">
              <a:buSzPts val="500"/>
              <a:buNone/>
            </a:pPr>
            <a:r>
              <a:rPr lang="en-IN" b="1" dirty="0">
                <a:latin typeface="Times New Roman"/>
                <a:ea typeface="Times New Roman"/>
                <a:cs typeface="Times New Roman"/>
                <a:sym typeface="Times New Roman"/>
              </a:rPr>
              <a:t>Requests</a:t>
            </a:r>
            <a:r>
              <a:rPr lang="en-IN" dirty="0">
                <a:latin typeface="Times New Roman"/>
                <a:ea typeface="Times New Roman"/>
                <a:cs typeface="Times New Roman"/>
                <a:sym typeface="Times New Roman"/>
              </a:rPr>
              <a:t>: A python library for fetching data from other websites.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500"/>
              <a:buFont typeface="Arial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0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" lvl="0" indent="0" algn="l" rtl="0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AABA2F-286A-245F-1797-33FEE10C9819}"/>
              </a:ext>
            </a:extLst>
          </p:cNvPr>
          <p:cNvSpPr txBox="1"/>
          <p:nvPr/>
        </p:nvSpPr>
        <p:spPr>
          <a:xfrm>
            <a:off x="244836" y="6306741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651FA-3AD2-0E12-326D-F33047FEFC55}"/>
              </a:ext>
            </a:extLst>
          </p:cNvPr>
          <p:cNvSpPr txBox="1"/>
          <p:nvPr/>
        </p:nvSpPr>
        <p:spPr>
          <a:xfrm>
            <a:off x="3293568" y="6306742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>
            <a:spLocks noGrp="1"/>
          </p:cNvSpPr>
          <p:nvPr>
            <p:ph type="ctrTitle"/>
          </p:nvPr>
        </p:nvSpPr>
        <p:spPr>
          <a:xfrm>
            <a:off x="513352" y="2485621"/>
            <a:ext cx="10782300" cy="829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Times New Roman"/>
              <a:buNone/>
            </a:pP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System Architecture </a:t>
            </a:r>
            <a:endParaRPr sz="6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546028" y="0"/>
            <a:ext cx="1075372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345D7E"/>
                </a:solidFill>
                <a:latin typeface="Times New Roman"/>
                <a:cs typeface="Times New Roman"/>
                <a:sym typeface="Times New Roman"/>
              </a:rPr>
              <a:t>System Architecture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04ADCE-D0E3-04C7-A93B-22B160EAC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 flipH="1" flipV="1">
            <a:off x="12502661" y="3982915"/>
            <a:ext cx="773723" cy="175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4E5A61-B471-9347-4BE0-8F1ABD595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47" y="1551550"/>
            <a:ext cx="9286875" cy="457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B66C66-424F-6032-E76B-C6E8A6573A1C}"/>
              </a:ext>
            </a:extLst>
          </p:cNvPr>
          <p:cNvSpPr txBox="1"/>
          <p:nvPr/>
        </p:nvSpPr>
        <p:spPr>
          <a:xfrm>
            <a:off x="3323844" y="6256056"/>
            <a:ext cx="66842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D24C8A-0940-4244-5E0E-E818DA86DE80}"/>
              </a:ext>
            </a:extLst>
          </p:cNvPr>
          <p:cNvSpPr txBox="1"/>
          <p:nvPr/>
        </p:nvSpPr>
        <p:spPr>
          <a:xfrm>
            <a:off x="187452" y="6256056"/>
            <a:ext cx="66842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589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616383" y="2421228"/>
            <a:ext cx="9609968" cy="102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6000" dirty="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6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37E4-18BE-BD84-0974-71F11DF6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53312"/>
            <a:ext cx="10772775" cy="83482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11EF1-6E96-167E-D6F1-3B8447CC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556237"/>
            <a:ext cx="10753725" cy="4185139"/>
          </a:xfrm>
        </p:spPr>
        <p:txBody>
          <a:bodyPr>
            <a:normAutofit fontScale="55000" lnSpcReduction="20000"/>
          </a:bodyPr>
          <a:lstStyle/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Frontend Development</a:t>
            </a:r>
          </a:p>
          <a:p>
            <a:pPr marL="114300" indent="0" algn="just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Tech: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</a:t>
            </a:r>
          </a:p>
          <a:p>
            <a:pPr marL="114300" indent="0" algn="just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What it does: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Builds the chatbot's user interface for web interaction.</a:t>
            </a:r>
          </a:p>
          <a:p>
            <a:pPr algn="just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Backend Development</a:t>
            </a:r>
          </a:p>
          <a:p>
            <a:pPr marL="114300" indent="0" algn="just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Tech: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Python, Flask</a:t>
            </a:r>
          </a:p>
          <a:p>
            <a:pPr marL="114300" indent="0" algn="just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What it does: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user inputs and the chatbot's logic</a:t>
            </a:r>
          </a:p>
          <a:p>
            <a:pPr marL="114300" indent="0" algn="just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Speech Recognition</a:t>
            </a:r>
          </a:p>
          <a:p>
            <a:pPr marL="114300" indent="0" algn="just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Tech: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Speech Recognition API</a:t>
            </a:r>
          </a:p>
          <a:p>
            <a:pPr marL="114300" indent="0" algn="just">
              <a:buNone/>
            </a:pP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What it does: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Lets users speak to the chatbot instead of typing.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E5BC4-6826-0DC6-E417-81F671A01F9B}"/>
              </a:ext>
            </a:extLst>
          </p:cNvPr>
          <p:cNvSpPr txBox="1"/>
          <p:nvPr/>
        </p:nvSpPr>
        <p:spPr>
          <a:xfrm>
            <a:off x="235195" y="6358467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D204E-97C8-53E9-6CAD-168FC2E581EF}"/>
              </a:ext>
            </a:extLst>
          </p:cNvPr>
          <p:cNvSpPr txBox="1"/>
          <p:nvPr/>
        </p:nvSpPr>
        <p:spPr>
          <a:xfrm>
            <a:off x="3154241" y="6354048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7674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37E4-18BE-BD84-0974-71F11DF6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53312"/>
            <a:ext cx="10772775" cy="83482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11EF1-6E96-167E-D6F1-3B8447CC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088137"/>
            <a:ext cx="10753725" cy="527033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Response Handling</a:t>
            </a:r>
          </a:p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Tech: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JSON, Python Dictionary</a:t>
            </a:r>
          </a:p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What it does: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Matches user questions to preset answers and formats them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for any user communication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Autocomplete</a:t>
            </a:r>
          </a:p>
          <a:p>
            <a:pPr marL="11430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Flask</a:t>
            </a:r>
          </a:p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What it does: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Suggests possible queries as users type to make interaction</a:t>
            </a: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faster.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E5BC4-6826-0DC6-E417-81F671A01F9B}"/>
              </a:ext>
            </a:extLst>
          </p:cNvPr>
          <p:cNvSpPr txBox="1"/>
          <p:nvPr/>
        </p:nvSpPr>
        <p:spPr>
          <a:xfrm>
            <a:off x="235195" y="6358467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D204E-97C8-53E9-6CAD-168FC2E581EF}"/>
              </a:ext>
            </a:extLst>
          </p:cNvPr>
          <p:cNvSpPr txBox="1"/>
          <p:nvPr/>
        </p:nvSpPr>
        <p:spPr>
          <a:xfrm>
            <a:off x="3154241" y="6354048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414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616383" y="2421228"/>
            <a:ext cx="9609968" cy="102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6000" dirty="0" err="1">
                <a:latin typeface="Times New Roman"/>
                <a:ea typeface="Times New Roman"/>
                <a:cs typeface="Times New Roman"/>
                <a:sym typeface="Times New Roman"/>
              </a:rPr>
              <a:t>Expiremental</a:t>
            </a:r>
            <a:r>
              <a:rPr lang="en-US" sz="6000">
                <a:latin typeface="Times New Roman"/>
                <a:ea typeface="Times New Roman"/>
                <a:cs typeface="Times New Roman"/>
                <a:sym typeface="Times New Roman"/>
              </a:rPr>
              <a:t> Results</a:t>
            </a:r>
            <a:endParaRPr sz="6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558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1054359" y="295470"/>
            <a:ext cx="9265298" cy="53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4400"/>
              <a:buFont typeface="Times New Roman"/>
              <a:buNone/>
            </a:pPr>
            <a:r>
              <a:rPr lang="en-US" sz="4400">
                <a:solidFill>
                  <a:srgbClr val="345D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914400" y="747346"/>
            <a:ext cx="9933837" cy="5815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Overview / Background</a:t>
            </a:r>
            <a:endParaRPr sz="2000" dirty="0"/>
          </a:p>
          <a:p>
            <a:pPr marL="457200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lang="en-US" sz="2000" dirty="0"/>
          </a:p>
          <a:p>
            <a:pPr marL="457200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lang="en-US" sz="2000" dirty="0"/>
          </a:p>
          <a:p>
            <a:pPr marL="457200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lang="en-US" sz="2000" dirty="0"/>
          </a:p>
          <a:p>
            <a:pPr marL="457200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000" dirty="0"/>
          </a:p>
          <a:p>
            <a:pPr marL="457200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Project Requirements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System Architecture </a:t>
            </a:r>
            <a:endParaRPr sz="2000" dirty="0"/>
          </a:p>
          <a:p>
            <a:pPr marL="457200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</a:p>
          <a:p>
            <a:pPr marL="457200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n-US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Expiremental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Results </a:t>
            </a:r>
          </a:p>
          <a:p>
            <a:pPr marL="457200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Conclusion</a:t>
            </a:r>
          </a:p>
          <a:p>
            <a:pPr marL="457200" lvl="0" indent="-4572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alibri"/>
              <a:buAutoNum type="arabicPeriod"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References</a:t>
            </a:r>
          </a:p>
        </p:txBody>
      </p:sp>
      <p:sp>
        <p:nvSpPr>
          <p:cNvPr id="184" name="Google Shape;184;p26"/>
          <p:cNvSpPr txBox="1">
            <a:spLocks noGrp="1"/>
          </p:cNvSpPr>
          <p:nvPr>
            <p:ph type="dt" idx="10"/>
          </p:nvPr>
        </p:nvSpPr>
        <p:spPr>
          <a:xfrm>
            <a:off x="510135" y="6562530"/>
            <a:ext cx="4114800" cy="295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dirty="0"/>
          </a:p>
        </p:txBody>
      </p:sp>
      <p:sp>
        <p:nvSpPr>
          <p:cNvPr id="185" name="Google Shape;185;p26"/>
          <p:cNvSpPr txBox="1">
            <a:spLocks noGrp="1"/>
          </p:cNvSpPr>
          <p:nvPr>
            <p:ph type="ftr" idx="11"/>
          </p:nvPr>
        </p:nvSpPr>
        <p:spPr>
          <a:xfrm>
            <a:off x="4257989" y="6562529"/>
            <a:ext cx="5029200" cy="136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37E4-18BE-BD84-0974-71F11DF6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53312"/>
            <a:ext cx="10772775" cy="83482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11EF1-6E96-167E-D6F1-3B8447CC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088137"/>
            <a:ext cx="10753725" cy="527033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                                                                              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                                                                            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Window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                 </a:t>
            </a:r>
          </a:p>
          <a:p>
            <a:pPr marL="114300" indent="0">
              <a:buNone/>
            </a:pPr>
            <a:r>
              <a:rPr lang="en-US" dirty="0"/>
              <a:t>                                                                                               </a:t>
            </a:r>
          </a:p>
          <a:p>
            <a:pPr marL="114300" indent="0">
              <a:buNone/>
            </a:pPr>
            <a:r>
              <a:rPr lang="en-US" dirty="0"/>
              <a:t>                                                                                    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Page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                                           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E5BC4-6826-0DC6-E417-81F671A01F9B}"/>
              </a:ext>
            </a:extLst>
          </p:cNvPr>
          <p:cNvSpPr txBox="1"/>
          <p:nvPr/>
        </p:nvSpPr>
        <p:spPr>
          <a:xfrm>
            <a:off x="235195" y="6358467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D204E-97C8-53E9-6CAD-168FC2E581EF}"/>
              </a:ext>
            </a:extLst>
          </p:cNvPr>
          <p:cNvSpPr txBox="1"/>
          <p:nvPr/>
        </p:nvSpPr>
        <p:spPr>
          <a:xfrm>
            <a:off x="3154241" y="6354048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D588F5-D15E-F0A4-0F63-05A67D426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19" y="1204547"/>
            <a:ext cx="5334382" cy="2312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D2016E-19EF-9668-C4B2-C8316CCE8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9" y="3633332"/>
            <a:ext cx="5334381" cy="23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1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37E4-18BE-BD84-0974-71F11DF6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53312"/>
            <a:ext cx="10772775" cy="83482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11EF1-6E96-167E-D6F1-3B8447CC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088137"/>
            <a:ext cx="10753725" cy="527033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                                                                              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                                                                            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Page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                 </a:t>
            </a:r>
          </a:p>
          <a:p>
            <a:pPr marL="114300" indent="0">
              <a:buNone/>
            </a:pPr>
            <a:r>
              <a:rPr lang="en-US" dirty="0"/>
              <a:t>                                                                                               </a:t>
            </a:r>
          </a:p>
          <a:p>
            <a:pPr marL="114300" indent="0">
              <a:buNone/>
            </a:pPr>
            <a:r>
              <a:rPr lang="en-US" dirty="0"/>
              <a:t>                                                                                    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Querying the Bot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                                           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E5BC4-6826-0DC6-E417-81F671A01F9B}"/>
              </a:ext>
            </a:extLst>
          </p:cNvPr>
          <p:cNvSpPr txBox="1"/>
          <p:nvPr/>
        </p:nvSpPr>
        <p:spPr>
          <a:xfrm>
            <a:off x="235195" y="6358467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D204E-97C8-53E9-6CAD-168FC2E581EF}"/>
              </a:ext>
            </a:extLst>
          </p:cNvPr>
          <p:cNvSpPr txBox="1"/>
          <p:nvPr/>
        </p:nvSpPr>
        <p:spPr>
          <a:xfrm>
            <a:off x="3154241" y="6354048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2016E-19EF-9668-C4B2-C8316CCE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3633332"/>
            <a:ext cx="5334381" cy="2312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7465B5-119B-0BFD-77FA-2277A95EC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9" y="1088137"/>
            <a:ext cx="5334381" cy="2340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C37783-65B0-19CC-0167-A3D1FD4AD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9" y="3628913"/>
            <a:ext cx="5334381" cy="231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00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37E4-18BE-BD84-0974-71F11DF6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53312"/>
            <a:ext cx="10772775" cy="83482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11EF1-6E96-167E-D6F1-3B8447CC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088137"/>
            <a:ext cx="10753725" cy="5270330"/>
          </a:xfrm>
        </p:spPr>
        <p:txBody>
          <a:bodyPr>
            <a:normAutofit fontScale="92500" lnSpcReduction="20000"/>
          </a:bodyPr>
          <a:lstStyle/>
          <a:p>
            <a:pPr marL="114300" indent="0">
              <a:buNone/>
            </a:pPr>
            <a:r>
              <a:rPr lang="en-US" dirty="0"/>
              <a:t>                                                                               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                                                                            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 Output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                 </a:t>
            </a:r>
          </a:p>
          <a:p>
            <a:pPr marL="114300" indent="0">
              <a:buNone/>
            </a:pPr>
            <a:r>
              <a:rPr lang="en-US" dirty="0"/>
              <a:t>                                                                                               </a:t>
            </a:r>
          </a:p>
          <a:p>
            <a:pPr marL="114300" indent="0">
              <a:buNone/>
            </a:pPr>
            <a:r>
              <a:rPr lang="en-US" dirty="0"/>
              <a:t>                                                                                        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Click Instructions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                                                   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E5BC4-6826-0DC6-E417-81F671A01F9B}"/>
              </a:ext>
            </a:extLst>
          </p:cNvPr>
          <p:cNvSpPr txBox="1"/>
          <p:nvPr/>
        </p:nvSpPr>
        <p:spPr>
          <a:xfrm>
            <a:off x="235195" y="6358467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D204E-97C8-53E9-6CAD-168FC2E581EF}"/>
              </a:ext>
            </a:extLst>
          </p:cNvPr>
          <p:cNvSpPr txBox="1"/>
          <p:nvPr/>
        </p:nvSpPr>
        <p:spPr>
          <a:xfrm>
            <a:off x="3154241" y="6354048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2016E-19EF-9668-C4B2-C8316CCE8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3633332"/>
            <a:ext cx="5334381" cy="2312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7465B5-119B-0BFD-77FA-2277A95EC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9" y="1088137"/>
            <a:ext cx="5334381" cy="23408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C37783-65B0-19CC-0167-A3D1FD4AD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19" y="3628913"/>
            <a:ext cx="5334381" cy="2316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91FCF8-81EB-6245-D589-1FBB327771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19" y="1092556"/>
            <a:ext cx="5334381" cy="23364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5BC821-8330-8356-0D7E-C9E6D268E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20" y="3604843"/>
            <a:ext cx="5334380" cy="234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06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>
            <a:spLocks noGrp="1"/>
          </p:cNvSpPr>
          <p:nvPr>
            <p:ph type="ctrTitle"/>
          </p:nvPr>
        </p:nvSpPr>
        <p:spPr>
          <a:xfrm>
            <a:off x="616383" y="2421228"/>
            <a:ext cx="9609968" cy="102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Calibri"/>
              <a:buNone/>
            </a:pPr>
            <a:r>
              <a:rPr lang="en-US" sz="6000" dirty="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6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54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E37E4-18BE-BD84-0974-71F11DF6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253312"/>
            <a:ext cx="10772775" cy="834825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11EF1-6E96-167E-D6F1-3B8447CC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6656" y="1088137"/>
            <a:ext cx="10753725" cy="527033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backend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,CSS,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frontend.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operation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different devices and a visually appealing interface.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hands-free interaction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easier for users to communicate.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for data exchange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dictionary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quick response access.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effectively handling text and voice inputs.</a:t>
            </a:r>
          </a:p>
          <a:p>
            <a:pPr marL="1143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8E5BC4-6826-0DC6-E417-81F671A01F9B}"/>
              </a:ext>
            </a:extLst>
          </p:cNvPr>
          <p:cNvSpPr txBox="1"/>
          <p:nvPr/>
        </p:nvSpPr>
        <p:spPr>
          <a:xfrm>
            <a:off x="235195" y="6358467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D204E-97C8-53E9-6CAD-168FC2E581EF}"/>
              </a:ext>
            </a:extLst>
          </p:cNvPr>
          <p:cNvSpPr txBox="1"/>
          <p:nvPr/>
        </p:nvSpPr>
        <p:spPr>
          <a:xfrm>
            <a:off x="3154241" y="6354048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sz="10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F2FD9A-1B90-04B9-238B-D936F2634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6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>
            <a:spLocks noGrp="1"/>
          </p:cNvSpPr>
          <p:nvPr>
            <p:ph type="title"/>
          </p:nvPr>
        </p:nvSpPr>
        <p:spPr>
          <a:xfrm>
            <a:off x="657224" y="499533"/>
            <a:ext cx="10772775" cy="877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2525C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3252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r>
              <a:rPr lang="en-US" sz="4400" dirty="0">
                <a:solidFill>
                  <a:srgbClr val="32525C"/>
                </a:solidFill>
              </a:rPr>
              <a:t> </a:t>
            </a:r>
            <a:endParaRPr dirty="0"/>
          </a:p>
        </p:txBody>
      </p:sp>
      <p:sp>
        <p:nvSpPr>
          <p:cNvPr id="268" name="Google Shape;268;p40"/>
          <p:cNvSpPr txBox="1">
            <a:spLocks noGrp="1"/>
          </p:cNvSpPr>
          <p:nvPr>
            <p:ph type="body" idx="1"/>
          </p:nvPr>
        </p:nvSpPr>
        <p:spPr>
          <a:xfrm>
            <a:off x="340701" y="1581187"/>
            <a:ext cx="10753725" cy="445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[1] </a:t>
            </a:r>
            <a:r>
              <a:rPr lang="en-IN" sz="2400" b="0" i="0" u="none" strike="noStrike" cap="none" dirty="0">
                <a:solidFill>
                  <a:schemeClr val="dk1"/>
                </a:solidFill>
                <a:effectLst/>
                <a:latin typeface="Times New Roman" panose="02020603050405020304" pitchFamily="18" charset="0"/>
                <a:ea typeface="Calibri Light"/>
                <a:cs typeface="Times New Roman" panose="02020603050405020304" pitchFamily="18" charset="0"/>
                <a:sym typeface="Arial"/>
              </a:rPr>
              <a:t>Vineet Singh </a:t>
            </a:r>
            <a:r>
              <a:rPr lang="en-IN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etal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,. “Chat Bot Using Python and Flask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”,IEEE,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0000400000000000000" pitchFamily="2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2024.</a:t>
            </a:r>
          </a:p>
          <a:p>
            <a:pPr marL="914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n-US" b="1" dirty="0">
              <a:latin typeface="Helvetica Neue"/>
              <a:ea typeface="Calibri" panose="020F0502020204030204" pitchFamily="34" charset="0"/>
              <a:cs typeface="Times New Roman" panose="02020603050405020304" pitchFamily="18" charset="0"/>
              <a:sym typeface="Helvetica Neue"/>
            </a:endParaRPr>
          </a:p>
          <a:p>
            <a:pPr marL="914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[2]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K.Bala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“Chat-Bot For college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Mangament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Using AI”,IRJET,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0000400000000000000" pitchFamily="2"/>
              </a:rPr>
              <a:t>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vol. 04, no.11, pp.2395-0072, 2017.</a:t>
            </a:r>
          </a:p>
          <a:p>
            <a:pPr marL="914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[3] </a:t>
            </a:r>
            <a:r>
              <a:rPr lang="en-US" sz="2400" b="0" u="none" strike="noStrike" cap="none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Vinita Kumari eta., “Medical Chat Bot using AI &amp;NLP”,</a:t>
            </a:r>
            <a:r>
              <a:rPr lang="en-US" sz="2400" b="0" u="none" strike="noStrike" cap="none" dirty="0" err="1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i-managers’s</a:t>
            </a:r>
            <a:r>
              <a:rPr lang="en-US" sz="2400" b="0" u="none" strike="noStrike" cap="none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General for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Helvetica Neue"/>
                <a:cs typeface="Times New Roman" panose="02020603050405020304" pitchFamily="18" charset="0"/>
                <a:sym typeface="Helvetica Neue"/>
              </a:rPr>
              <a:t> Software Engineering, 2022.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CE1E7-ECB3-3FC8-9C0E-1F561FDDA1D7}"/>
              </a:ext>
            </a:extLst>
          </p:cNvPr>
          <p:cNvSpPr txBox="1"/>
          <p:nvPr/>
        </p:nvSpPr>
        <p:spPr>
          <a:xfrm>
            <a:off x="232821" y="6235356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6A1B5-8ADF-C5D3-AB85-5672761F350C}"/>
              </a:ext>
            </a:extLst>
          </p:cNvPr>
          <p:cNvSpPr txBox="1"/>
          <p:nvPr/>
        </p:nvSpPr>
        <p:spPr>
          <a:xfrm>
            <a:off x="3171825" y="6235356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2997912" y="2684654"/>
            <a:ext cx="6455391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500"/>
              <a:buFont typeface="Pinyon Script"/>
              <a:buNone/>
            </a:pPr>
            <a:r>
              <a:rPr lang="en-US" sz="11500" b="1" dirty="0">
                <a:latin typeface="Pinyon Script"/>
                <a:ea typeface="Pinyon Script"/>
                <a:cs typeface="Pinyon Script"/>
                <a:sym typeface="Pinyon Script"/>
              </a:rPr>
              <a:t>Thank you 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>
            <a:spLocks noGrp="1"/>
          </p:cNvSpPr>
          <p:nvPr>
            <p:ph type="title"/>
          </p:nvPr>
        </p:nvSpPr>
        <p:spPr>
          <a:xfrm>
            <a:off x="657224" y="1"/>
            <a:ext cx="10772775" cy="1296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345D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Overview / Background</a:t>
            </a:r>
            <a:endParaRPr dirty="0"/>
          </a:p>
        </p:txBody>
      </p:sp>
      <p:sp>
        <p:nvSpPr>
          <p:cNvPr id="192" name="Google Shape;192;p27"/>
          <p:cNvSpPr txBox="1">
            <a:spLocks noGrp="1"/>
          </p:cNvSpPr>
          <p:nvPr>
            <p:ph type="body" idx="1"/>
          </p:nvPr>
        </p:nvSpPr>
        <p:spPr>
          <a:xfrm>
            <a:off x="687540" y="927847"/>
            <a:ext cx="11003715" cy="536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7472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Food Seeker AI Chat is a web application built with Python and Flask. It features an AI </a:t>
            </a:r>
          </a:p>
          <a:p>
            <a:pPr marL="347472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Chatbot that helps users to find and explore food options.</a:t>
            </a:r>
          </a:p>
          <a:p>
            <a:pPr marL="347472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7472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Main Features:</a:t>
            </a:r>
          </a:p>
          <a:p>
            <a:pPr marL="347472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Chatbot Interaction </a:t>
            </a:r>
          </a:p>
          <a:p>
            <a:pPr marL="347472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Restaurant Finder</a:t>
            </a:r>
          </a:p>
          <a:p>
            <a:pPr marL="347472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Recipe Suggestions </a:t>
            </a:r>
          </a:p>
          <a:p>
            <a:pPr marL="347472" lvl="1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/>
                <a:ea typeface="Times New Roman"/>
                <a:cs typeface="Times New Roman"/>
                <a:sym typeface="Times New Roman"/>
              </a:rPr>
              <a:t>User-Friendly Design</a:t>
            </a:r>
          </a:p>
          <a:p>
            <a:pPr marL="347472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n-IN"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7472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n-IN" sz="2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7472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7472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7472" lvl="1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7472" lvl="1" indent="-3429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n-IN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7472" lvl="1" indent="-342900" algn="just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184;p26">
            <a:extLst>
              <a:ext uri="{FF2B5EF4-FFF2-40B4-BE49-F238E27FC236}">
                <a16:creationId xmlns:a16="http://schemas.microsoft.com/office/drawing/2014/main" id="{A3489C04-AF01-E7C0-B517-E721DF7C137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61571" y="6440192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9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1DF446-3D84-D747-D13D-83FFBE2FFE70}"/>
              </a:ext>
            </a:extLst>
          </p:cNvPr>
          <p:cNvSpPr txBox="1"/>
          <p:nvPr/>
        </p:nvSpPr>
        <p:spPr>
          <a:xfrm>
            <a:off x="3585062" y="6422571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546028" y="0"/>
            <a:ext cx="10753725" cy="1658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ts val="4400"/>
              <a:buFont typeface="Times New Roman"/>
              <a:buNone/>
            </a:pPr>
            <a:r>
              <a:rPr lang="en-US" sz="4400" dirty="0">
                <a:solidFill>
                  <a:srgbClr val="345D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04ADCE-D0E3-04C7-A93B-22B160EAC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02224" y="1883366"/>
            <a:ext cx="1219048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Convenience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Make finding and ordering food easier for users.</a:t>
            </a:r>
          </a:p>
          <a:p>
            <a:pPr marL="342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User Engagement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Provide interactive and personalized recommendations.</a:t>
            </a:r>
          </a:p>
          <a:p>
            <a:pPr marL="342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Leverage AI Technology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Utilize AI to improve user experience and offer smart suggestions.</a:t>
            </a:r>
          </a:p>
          <a:p>
            <a:pPr marL="342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Local Businesses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Help users discover and order from local restaurants.</a:t>
            </a:r>
          </a:p>
          <a:p>
            <a:pPr marL="342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Simplify Recipe Discovery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Allow users to easily access and explore various recipes.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991E21-3DA5-9D6B-9CFB-7B88FDB90F54}"/>
              </a:ext>
            </a:extLst>
          </p:cNvPr>
          <p:cNvSpPr txBox="1"/>
          <p:nvPr/>
        </p:nvSpPr>
        <p:spPr>
          <a:xfrm>
            <a:off x="202224" y="6273289"/>
            <a:ext cx="61941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6D7E75-3EA1-3EA8-B966-7267EA01F64F}"/>
              </a:ext>
            </a:extLst>
          </p:cNvPr>
          <p:cNvSpPr txBox="1"/>
          <p:nvPr/>
        </p:nvSpPr>
        <p:spPr>
          <a:xfrm>
            <a:off x="3404822" y="6273289"/>
            <a:ext cx="61941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657224" y="499532"/>
            <a:ext cx="10772775" cy="124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45D7E"/>
              </a:buClr>
              <a:buSzPct val="100000"/>
              <a:buFont typeface="Times New Roman"/>
              <a:buNone/>
            </a:pPr>
            <a:r>
              <a:rPr lang="en-US" sz="4900" dirty="0">
                <a:solidFill>
                  <a:srgbClr val="345D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657224" y="1122178"/>
            <a:ext cx="11221182" cy="5061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n-IN" dirty="0"/>
          </a:p>
          <a:p>
            <a:pPr marL="9144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None/>
            </a:pPr>
            <a:endParaRPr lang="en-IN" dirty="0"/>
          </a:p>
          <a:p>
            <a:pPr marL="43434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instant answers</a:t>
            </a:r>
          </a:p>
          <a:p>
            <a:pPr marL="43434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 Restaurants</a:t>
            </a:r>
          </a:p>
          <a:p>
            <a:pPr marL="43434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 Recipes</a:t>
            </a:r>
          </a:p>
          <a:p>
            <a:pPr marL="43434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UX</a:t>
            </a:r>
          </a:p>
          <a:p>
            <a:pPr marL="43434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Food Delivery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139F27-F21A-8549-2D7C-1B1973A6B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107" y="2074103"/>
            <a:ext cx="3552093" cy="27097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1D645A-49BB-EBB5-E0FF-C1BDF21824DA}"/>
              </a:ext>
            </a:extLst>
          </p:cNvPr>
          <p:cNvSpPr txBox="1"/>
          <p:nvPr/>
        </p:nvSpPr>
        <p:spPr>
          <a:xfrm>
            <a:off x="170351" y="6282081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7985B-89C6-526C-09D8-71F5FDBA8DCE}"/>
              </a:ext>
            </a:extLst>
          </p:cNvPr>
          <p:cNvSpPr txBox="1"/>
          <p:nvPr/>
        </p:nvSpPr>
        <p:spPr>
          <a:xfrm>
            <a:off x="3219083" y="6282080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8BB7">
            <a:alpha val="71764"/>
          </a:srgbClr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>
            <a:spLocks noGrp="1"/>
          </p:cNvSpPr>
          <p:nvPr>
            <p:ph type="title"/>
          </p:nvPr>
        </p:nvSpPr>
        <p:spPr>
          <a:xfrm>
            <a:off x="398806" y="2914742"/>
            <a:ext cx="10772775" cy="139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ct val="100000"/>
              <a:buFont typeface="Times New Roman"/>
              <a:buNone/>
            </a:pPr>
            <a:r>
              <a:rPr lang="en-US" sz="6700">
                <a:solidFill>
                  <a:srgbClr val="F2F2F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 Review</a:t>
            </a:r>
            <a:br>
              <a:rPr lang="en-US"/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959215" y="0"/>
            <a:ext cx="10515600" cy="76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/>
              <a:t>   </a:t>
            </a:r>
            <a:r>
              <a:rPr lang="en-US" sz="4400">
                <a:solidFill>
                  <a:srgbClr val="345D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 Review</a:t>
            </a:r>
            <a:endParaRPr sz="4400">
              <a:solidFill>
                <a:srgbClr val="345D7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7" name="Google Shape;217;p31"/>
          <p:cNvGraphicFramePr/>
          <p:nvPr>
            <p:extLst>
              <p:ext uri="{D42A27DB-BD31-4B8C-83A1-F6EECF244321}">
                <p14:modId xmlns:p14="http://schemas.microsoft.com/office/powerpoint/2010/main" val="2719635996"/>
              </p:ext>
            </p:extLst>
          </p:nvPr>
        </p:nvGraphicFramePr>
        <p:xfrm>
          <a:off x="268400" y="613458"/>
          <a:ext cx="11655200" cy="5968983"/>
        </p:xfrm>
        <a:graphic>
          <a:graphicData uri="http://schemas.openxmlformats.org/drawingml/2006/table">
            <a:tbl>
              <a:tblPr firstRow="1" bandRow="1">
                <a:noFill/>
                <a:tableStyleId>{E4A8A0E4-030F-4E3E-996D-D7FD09980CC4}</a:tableStyleId>
              </a:tblPr>
              <a:tblGrid>
                <a:gridCol w="16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3458">
                <a:tc>
                  <a:txBody>
                    <a:bodyPr/>
                    <a:lstStyle/>
                    <a:p>
                      <a:pPr marL="1003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Author</a:t>
                      </a:r>
                      <a:endParaRPr sz="16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1003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Title</a:t>
                      </a:r>
                      <a:endParaRPr sz="16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1003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Journal</a:t>
                      </a:r>
                      <a:endParaRPr sz="16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1003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Year</a:t>
                      </a:r>
                      <a:endParaRPr sz="16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1003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Approach</a:t>
                      </a:r>
                      <a:endParaRPr sz="16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1003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Key Findings</a:t>
                      </a:r>
                      <a:endParaRPr sz="16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50">
                <a:tc>
                  <a:txBody>
                    <a:bodyPr/>
                    <a:lstStyle/>
                    <a:p>
                      <a:pPr marL="100330" marR="0" lvl="0" indent="0" algn="l" rtl="0">
                        <a:lnSpc>
                          <a:spcPct val="1289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1.Prof.K.Bala</a:t>
                      </a:r>
                    </a:p>
                    <a:p>
                      <a:pPr marL="100330" marR="0" lvl="0" indent="0" algn="l" rtl="0">
                        <a:lnSpc>
                          <a:spcPct val="1289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  </a:t>
                      </a:r>
                      <a:r>
                        <a:rPr lang="en-US" sz="1800" b="0" u="none" strike="noStrike" cap="none" dirty="0" err="1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etal</a:t>
                      </a:r>
                      <a:r>
                        <a:rPr lang="en-US" sz="1800" b="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.,</a:t>
                      </a: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</a:t>
                      </a: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Chat-Bot for College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  Management System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  Using A.I.</a:t>
                      </a:r>
                      <a:endParaRPr sz="14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IRJET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chatbot to help manage and automate tasks in a college, like answering questions and handling administrative work.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UX , Integration </a:t>
                      </a:r>
                      <a:r>
                        <a:rPr lang="en-US" sz="18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Success,Cost</a:t>
                      </a: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Savings 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7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US" sz="1800" b="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2.</a:t>
                      </a: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 Light"/>
                          <a:cs typeface="Times New Roman" panose="02020603050405020304" pitchFamily="18" charset="0"/>
                          <a:sym typeface="Arial"/>
                        </a:rPr>
                        <a:t>Vineet Singh,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 Light"/>
                          <a:cs typeface="Times New Roman" panose="02020603050405020304" pitchFamily="18" charset="0"/>
                          <a:sym typeface="Arial"/>
                        </a:rPr>
                        <a:t>  </a:t>
                      </a:r>
                      <a:r>
                        <a:rPr lang="en-IN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 Light"/>
                          <a:cs typeface="Times New Roman" panose="02020603050405020304" pitchFamily="18" charset="0"/>
                          <a:sym typeface="Arial"/>
                        </a:rPr>
                        <a:t>etal</a:t>
                      </a:r>
                      <a:r>
                        <a:rPr lang="en-IN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 Light"/>
                          <a:cs typeface="Times New Roman" panose="02020603050405020304" pitchFamily="18" charset="0"/>
                          <a:sym typeface="Arial"/>
                        </a:rPr>
                        <a:t>.,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/>
                          <a:ea typeface="Calibri Light"/>
                          <a:cs typeface="Calibri Light"/>
                          <a:sym typeface="Arial"/>
                        </a:rPr>
                        <a:t>   </a:t>
                      </a:r>
                      <a:b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/>
                          <a:ea typeface="Calibri Light"/>
                          <a:cs typeface="Calibri Light"/>
                          <a:sym typeface="Arial"/>
                        </a:rPr>
                      </a:br>
                      <a:endParaRPr sz="1400" b="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</a:t>
                      </a: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Chat-Bot using Python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   and Flask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Helvetica Neue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          </a:t>
                      </a: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Setting up a Flask web     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app to handle user I/P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deploy the app 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provide responses to user 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queries.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Better Efficiency ,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Accuracy,Scalable</a:t>
                      </a:r>
                      <a:endParaRPr lang="en-US"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UX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8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</a:t>
                      </a:r>
                      <a:r>
                        <a:rPr lang="en-US" sz="1800" b="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3.Vinita Kumari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  </a:t>
                      </a:r>
                      <a:r>
                        <a:rPr lang="en-US" sz="1800" b="0" u="none" strike="noStrike" cap="none" dirty="0" err="1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etal</a:t>
                      </a:r>
                      <a:r>
                        <a:rPr lang="en-US" sz="1800" b="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.,</a:t>
                      </a:r>
                      <a:endParaRPr sz="1800" b="1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US" sz="1800" b="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Medical Chat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  Bot using AI &amp;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  NLP</a:t>
                      </a:r>
                      <a:endParaRPr lang="en-US" sz="1800" b="1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-manager’s Journal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on Software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Engineering 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Understand and respond health queries,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 it with a Flask web app for user interaction.</a:t>
                      </a: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Health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Care, Data driven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Insights, User-friendly Interface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456409-4833-A89C-F189-82B2368808DF}"/>
              </a:ext>
            </a:extLst>
          </p:cNvPr>
          <p:cNvSpPr txBox="1"/>
          <p:nvPr/>
        </p:nvSpPr>
        <p:spPr>
          <a:xfrm>
            <a:off x="259306" y="6507940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76C6A-40C8-8F70-8C0F-7F7BD558B63C}"/>
              </a:ext>
            </a:extLst>
          </p:cNvPr>
          <p:cNvSpPr txBox="1"/>
          <p:nvPr/>
        </p:nvSpPr>
        <p:spPr>
          <a:xfrm>
            <a:off x="3308038" y="6507941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>
            <a:spLocks noGrp="1"/>
          </p:cNvSpPr>
          <p:nvPr>
            <p:ph type="title"/>
          </p:nvPr>
        </p:nvSpPr>
        <p:spPr>
          <a:xfrm>
            <a:off x="959215" y="0"/>
            <a:ext cx="10515600" cy="76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en-US" sz="4000" b="1" dirty="0"/>
              <a:t>   </a:t>
            </a:r>
            <a:r>
              <a:rPr lang="en-US" sz="4400" dirty="0">
                <a:solidFill>
                  <a:srgbClr val="345D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 Review</a:t>
            </a:r>
            <a:endParaRPr sz="4400" dirty="0">
              <a:solidFill>
                <a:srgbClr val="345D7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7" name="Google Shape;217;p31"/>
          <p:cNvGraphicFramePr/>
          <p:nvPr>
            <p:extLst>
              <p:ext uri="{D42A27DB-BD31-4B8C-83A1-F6EECF244321}">
                <p14:modId xmlns:p14="http://schemas.microsoft.com/office/powerpoint/2010/main" val="2579429712"/>
              </p:ext>
            </p:extLst>
          </p:nvPr>
        </p:nvGraphicFramePr>
        <p:xfrm>
          <a:off x="259306" y="873458"/>
          <a:ext cx="11655200" cy="4263675"/>
        </p:xfrm>
        <a:graphic>
          <a:graphicData uri="http://schemas.openxmlformats.org/drawingml/2006/table">
            <a:tbl>
              <a:tblPr firstRow="1" bandRow="1">
                <a:noFill/>
                <a:tableStyleId>{E4A8A0E4-030F-4E3E-996D-D7FD09980CC4}</a:tableStyleId>
              </a:tblPr>
              <a:tblGrid>
                <a:gridCol w="16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47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2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0200">
                <a:tc>
                  <a:txBody>
                    <a:bodyPr/>
                    <a:lstStyle/>
                    <a:p>
                      <a:pPr marL="1003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Author</a:t>
                      </a:r>
                      <a:endParaRPr sz="16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1003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Title</a:t>
                      </a:r>
                      <a:endParaRPr sz="16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1003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Journal</a:t>
                      </a:r>
                      <a:endParaRPr sz="16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1003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Year</a:t>
                      </a:r>
                      <a:endParaRPr sz="16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1003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 dirty="0"/>
                        <a:t>Approach</a:t>
                      </a:r>
                      <a:endParaRPr sz="16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10033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Key Findings</a:t>
                      </a:r>
                      <a:endParaRPr sz="1600" u="none" strike="noStrike" cap="none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35650">
                <a:tc>
                  <a:txBody>
                    <a:bodyPr/>
                    <a:lstStyle/>
                    <a:p>
                      <a:pPr marL="100330" marR="0" lvl="0" indent="0" algn="l" rtl="0">
                        <a:lnSpc>
                          <a:spcPct val="12892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4.Carlos Alexander </a:t>
                      </a:r>
                      <a:r>
                        <a:rPr lang="en-US" sz="1800" b="0" u="none" strike="noStrike" cap="none" dirty="0" err="1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etal</a:t>
                      </a:r>
                      <a:r>
                        <a:rPr lang="en-US" sz="1800" b="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.,</a:t>
                      </a: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</a:t>
                      </a: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Apply Natural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   Language Processing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   Chatbot on Industry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   4.0</a:t>
                      </a:r>
                      <a:endParaRPr sz="180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Springer Link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an be used to enhance Industry 4.0 by Improving communication , automating tasks and support decision making .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Enhanced Comm.,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Increased,  </a:t>
                      </a:r>
                    </a:p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Future Potential.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37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</a:t>
                      </a:r>
                      <a:r>
                        <a:rPr lang="en-US" sz="1800" b="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5.Carla-Mihaela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 Light"/>
                          <a:cs typeface="Times New Roman" panose="02020603050405020304" pitchFamily="18" charset="0"/>
                          <a:sym typeface="Helvetica Neue"/>
                        </a:rPr>
                        <a:t>  BULZESCU 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 Light"/>
                          <a:cs typeface="Times New Roman" panose="02020603050405020304" pitchFamily="18" charset="0"/>
                          <a:sym typeface="Helvetica Neue"/>
                        </a:rPr>
                        <a:t>  </a:t>
                      </a:r>
                      <a:r>
                        <a:rPr lang="en-US" sz="18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 Light"/>
                          <a:cs typeface="Times New Roman" panose="02020603050405020304" pitchFamily="18" charset="0"/>
                          <a:sym typeface="Helvetica Neue"/>
                        </a:rPr>
                        <a:t>etal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 Light"/>
                          <a:cs typeface="Times New Roman" panose="02020603050405020304" pitchFamily="18" charset="0"/>
                          <a:sym typeface="Helvetica Neue"/>
                        </a:rPr>
                        <a:t>.,</a:t>
                      </a:r>
                      <a:b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Calibri Light"/>
                          <a:ea typeface="Calibri Light"/>
                          <a:cs typeface="Calibri Light"/>
                          <a:sym typeface="Arial"/>
                        </a:rPr>
                      </a:br>
                      <a:endParaRPr sz="1400" b="0" u="none" strike="noStrike" cap="none" dirty="0"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0" marR="0" marT="32275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   </a:t>
                      </a:r>
                      <a:r>
                        <a:rPr lang="en-US" sz="1800" b="0" u="none" strike="noStrike" cap="none" dirty="0">
                          <a:latin typeface="Times New Roman" panose="02020603050405020304" pitchFamily="18" charset="0"/>
                          <a:ea typeface="Helvetica Neue"/>
                          <a:cs typeface="Times New Roman" panose="02020603050405020304" pitchFamily="18" charset="0"/>
                          <a:sym typeface="Helvetica Neue"/>
                        </a:rPr>
                        <a:t>Chatbot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 Light"/>
                          <a:cs typeface="Times New Roman" panose="02020603050405020304" pitchFamily="18" charset="0"/>
                          <a:sym typeface="Helvetica Neue"/>
                        </a:rPr>
                        <a:t>Designed for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Calibri Light"/>
                          <a:cs typeface="Times New Roman" panose="02020603050405020304" pitchFamily="18" charset="0"/>
                          <a:sym typeface="Helvetica Neue"/>
                        </a:rPr>
                        <a:t>   International Students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Helvetica Neue"/>
                        <a:cs typeface="Times New Roman" panose="02020603050405020304" pitchFamily="18" charset="0"/>
                        <a:sym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 </a:t>
                      </a: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Acta </a:t>
                      </a:r>
                      <a:r>
                        <a:rPr lang="en-US" sz="18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Technica</a:t>
                      </a:r>
                      <a:b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Napocensis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examines chatbot can be designed to assist international and support tailored to their needs  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Access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Information,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Enhanced support.  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9179FF-4AB5-7AB1-42C3-6039FE2CCCB9}"/>
              </a:ext>
            </a:extLst>
          </p:cNvPr>
          <p:cNvSpPr txBox="1"/>
          <p:nvPr/>
        </p:nvSpPr>
        <p:spPr>
          <a:xfrm>
            <a:off x="119551" y="6330439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97713-88C0-538C-E73E-3BA6B8190703}"/>
              </a:ext>
            </a:extLst>
          </p:cNvPr>
          <p:cNvSpPr txBox="1"/>
          <p:nvPr/>
        </p:nvSpPr>
        <p:spPr>
          <a:xfrm>
            <a:off x="3168283" y="6330438"/>
            <a:ext cx="60974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4640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1F2BB-F248-9E8D-E463-CEAFC489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/>
              <a:t> </a:t>
            </a:r>
            <a:r>
              <a:rPr lang="en-US" sz="5400" dirty="0">
                <a:solidFill>
                  <a:srgbClr val="345D7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 Paper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2FBC-F742-2AE2-E71A-74B7911A2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7224" y="2521634"/>
            <a:ext cx="10753725" cy="3766185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Chat-Bot using Python and Flask - IEEE - 2024</a:t>
            </a:r>
          </a:p>
          <a:p>
            <a:pPr marL="1143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6C2E3-D408-4F4A-3128-1B6964FE3BF8}"/>
              </a:ext>
            </a:extLst>
          </p:cNvPr>
          <p:cNvSpPr txBox="1"/>
          <p:nvPr/>
        </p:nvSpPr>
        <p:spPr>
          <a:xfrm>
            <a:off x="230799" y="6358467"/>
            <a:ext cx="61941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Times New Roman"/>
                <a:cs typeface="Times New Roman"/>
                <a:sym typeface="Times New Roman"/>
              </a:rPr>
              <a:t>26-09-2024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C8121-18F4-3ED9-7651-6772C51EF2DE}"/>
              </a:ext>
            </a:extLst>
          </p:cNvPr>
          <p:cNvSpPr txBox="1"/>
          <p:nvPr/>
        </p:nvSpPr>
        <p:spPr>
          <a:xfrm>
            <a:off x="3327889" y="6358466"/>
            <a:ext cx="619418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latin typeface="Times New Roman"/>
                <a:ea typeface="Times New Roman"/>
                <a:cs typeface="Times New Roman"/>
                <a:sym typeface="Times New Roman"/>
              </a:rPr>
              <a:t>DEPARTMENT OF INFORMATION SCIENCE AND ENGINEERING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505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Metropolitan">
  <a:themeElements>
    <a:clrScheme name="Median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1725</TotalTime>
  <Words>1199</Words>
  <Application>Microsoft Office PowerPoint</Application>
  <PresentationFormat>Widescreen</PresentationFormat>
  <Paragraphs>278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Calibri</vt:lpstr>
      <vt:lpstr>Helvetica Neue</vt:lpstr>
      <vt:lpstr>Bell MT</vt:lpstr>
      <vt:lpstr>Pinyon Script</vt:lpstr>
      <vt:lpstr>Times New Roman</vt:lpstr>
      <vt:lpstr>Wingdings</vt:lpstr>
      <vt:lpstr>Arabic Typesetting</vt:lpstr>
      <vt:lpstr>Calibri Light</vt:lpstr>
      <vt:lpstr>Cambria</vt:lpstr>
      <vt:lpstr>Arial</vt:lpstr>
      <vt:lpstr>3_Metropolitan</vt:lpstr>
      <vt:lpstr>“Food Seeker AI Web App Using Python and Flask”</vt:lpstr>
      <vt:lpstr>Agenda</vt:lpstr>
      <vt:lpstr>Overview / Background</vt:lpstr>
      <vt:lpstr>Motivation</vt:lpstr>
      <vt:lpstr>Objectives </vt:lpstr>
      <vt:lpstr>Literature  Review </vt:lpstr>
      <vt:lpstr>   Literature  Review</vt:lpstr>
      <vt:lpstr>   Literature  Review</vt:lpstr>
      <vt:lpstr> Base Paper</vt:lpstr>
      <vt:lpstr>Problem Statement</vt:lpstr>
      <vt:lpstr>Problem Statement</vt:lpstr>
      <vt:lpstr>Project Requirements</vt:lpstr>
      <vt:lpstr>Hardware / Software Requirements Identified</vt:lpstr>
      <vt:lpstr>System Architecture </vt:lpstr>
      <vt:lpstr>System Architecture</vt:lpstr>
      <vt:lpstr>Implementation</vt:lpstr>
      <vt:lpstr>Implementation</vt:lpstr>
      <vt:lpstr>Implementation</vt:lpstr>
      <vt:lpstr>Expiremental Results</vt:lpstr>
      <vt:lpstr>Results</vt:lpstr>
      <vt:lpstr>Results</vt:lpstr>
      <vt:lpstr>Results</vt:lpstr>
      <vt:lpstr>Conclusion</vt:lpstr>
      <vt:lpstr>Conclusion </vt:lpstr>
      <vt:lpstr>References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Shivalingu K G Shivalingu K G</dc:creator>
  <cp:lastModifiedBy>Shivalingu K G Shivalingu K G</cp:lastModifiedBy>
  <cp:revision>6</cp:revision>
  <dcterms:modified xsi:type="dcterms:W3CDTF">2024-09-25T16:37:35Z</dcterms:modified>
</cp:coreProperties>
</file>