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7.jpg" ContentType="image/jpeg"/>
  <Override PartName="/ppt/notesSlides/notesSlide1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6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42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689F-2F7A-41AA-82FB-306B6823358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A80F7-DA29-4CE0-9895-3DF45DFB0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A80F7-DA29-4CE0-9895-3DF45DFB090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21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268141"/>
            <a:ext cx="16256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18288000" h="247650">
                <a:moveTo>
                  <a:pt x="18287998" y="247649"/>
                </a:moveTo>
                <a:lnTo>
                  <a:pt x="0" y="2476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47649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24904" y="2095465"/>
            <a:ext cx="38100" cy="7162800"/>
          </a:xfrm>
          <a:custGeom>
            <a:avLst/>
            <a:gdLst/>
            <a:ahLst/>
            <a:cxnLst/>
            <a:rect l="l" t="t" r="r" b="b"/>
            <a:pathLst>
              <a:path w="38100" h="7162800">
                <a:moveTo>
                  <a:pt x="0" y="7162789"/>
                </a:moveTo>
                <a:lnTo>
                  <a:pt x="38096" y="0"/>
                </a:lnTo>
              </a:path>
            </a:pathLst>
          </a:custGeom>
          <a:ln w="76193">
            <a:solidFill>
              <a:srgbClr val="3D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4268" y="4111689"/>
            <a:ext cx="7525384" cy="0"/>
          </a:xfrm>
          <a:custGeom>
            <a:avLst/>
            <a:gdLst/>
            <a:ahLst/>
            <a:cxnLst/>
            <a:rect l="l" t="t" r="r" b="b"/>
            <a:pathLst>
              <a:path w="7525384">
                <a:moveTo>
                  <a:pt x="7524864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3D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730118" y="5714708"/>
            <a:ext cx="7525384" cy="0"/>
          </a:xfrm>
          <a:custGeom>
            <a:avLst/>
            <a:gdLst/>
            <a:ahLst/>
            <a:cxnLst/>
            <a:rect l="l" t="t" r="r" b="b"/>
            <a:pathLst>
              <a:path w="7525384">
                <a:moveTo>
                  <a:pt x="7524864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3D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3100" y="328856"/>
            <a:ext cx="11677649" cy="115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21849" y="1898486"/>
            <a:ext cx="7513955" cy="5706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4335" y="1038529"/>
            <a:ext cx="5839328" cy="124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8181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2769" y="1941861"/>
            <a:ext cx="15562460" cy="239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1" y="340376"/>
            <a:ext cx="16230597" cy="99466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60221" y="2264378"/>
            <a:ext cx="11884025" cy="5092700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065" marR="5080" indent="288290" algn="ctr">
              <a:lnSpc>
                <a:spcPts val="12450"/>
              </a:lnSpc>
              <a:spcBef>
                <a:spcPts val="2640"/>
              </a:spcBef>
            </a:pPr>
            <a:r>
              <a:rPr sz="12500" b="1" spc="725" dirty="0">
                <a:solidFill>
                  <a:srgbClr val="FFFFFF"/>
                </a:solidFill>
                <a:latin typeface="Trebuchet MS"/>
                <a:cs typeface="Trebuchet MS"/>
              </a:rPr>
              <a:t>WORLD </a:t>
            </a:r>
            <a:r>
              <a:rPr sz="12500" b="1" spc="7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0" b="1" spc="505" dirty="0">
                <a:solidFill>
                  <a:srgbClr val="FFFFFF"/>
                </a:solidFill>
                <a:latin typeface="Trebuchet MS"/>
                <a:cs typeface="Trebuchet MS"/>
              </a:rPr>
              <a:t>DEVELOPMENT </a:t>
            </a:r>
            <a:r>
              <a:rPr sz="12500" b="1" spc="-37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0" b="1" spc="565" dirty="0">
                <a:solidFill>
                  <a:srgbClr val="FFFFFF"/>
                </a:solidFill>
                <a:latin typeface="Trebuchet MS"/>
                <a:cs typeface="Trebuchet MS"/>
              </a:rPr>
              <a:t>MEASUREMENT</a:t>
            </a:r>
            <a:endParaRPr sz="125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61195" y="1457226"/>
            <a:ext cx="4148454" cy="1390650"/>
            <a:chOff x="6361195" y="1457226"/>
            <a:chExt cx="4148454" cy="1390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195" y="1630286"/>
              <a:ext cx="1943099" cy="1038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2397" y="1457226"/>
              <a:ext cx="1066799" cy="13906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24484" y="7575985"/>
            <a:ext cx="51708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i="1" spc="-5" dirty="0">
                <a:solidFill>
                  <a:srgbClr val="FFFFFF"/>
                </a:solidFill>
                <a:latin typeface="Arial"/>
                <a:cs typeface="Arial"/>
              </a:rPr>
              <a:t>Presented</a:t>
            </a:r>
            <a:r>
              <a:rPr sz="37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i="1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7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i="1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37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i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7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i="1" spc="-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3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0"/>
            <a:ext cx="17259300" cy="10287000"/>
            <a:chOff x="1028700" y="0"/>
            <a:chExt cx="172593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16230598" cy="92582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1268" y="0"/>
              <a:ext cx="3706731" cy="8135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5965" y="1154216"/>
              <a:ext cx="7734299" cy="1162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385" y="1732582"/>
            <a:ext cx="15215869" cy="1819537"/>
          </a:xfrm>
          <a:prstGeom prst="rect">
            <a:avLst/>
          </a:prstGeom>
        </p:spPr>
        <p:txBody>
          <a:bodyPr vert="horz" wrap="square" lIns="0" tIns="516890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1380"/>
              </a:spcBef>
            </a:pP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For the Deployment we used Streamlit which gives us simple, easy-to-write </a:t>
            </a:r>
            <a:r>
              <a:rPr b="0" spc="-9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script</a:t>
            </a: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to construct </a:t>
            </a:r>
            <a:r>
              <a:rPr b="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 minimal</a:t>
            </a:r>
            <a:r>
              <a:rPr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FF"/>
                </a:solidFill>
                <a:latin typeface="Arial MT"/>
                <a:cs typeface="Arial MT"/>
              </a:rPr>
              <a:t>web page.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33317" y="3009901"/>
            <a:ext cx="7201039" cy="7086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34DAF-36EC-5FA8-4FB6-880DA4DEA1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6" t="8490" r="8228"/>
          <a:stretch/>
        </p:blipFill>
        <p:spPr>
          <a:xfrm>
            <a:off x="9604836" y="3575735"/>
            <a:ext cx="6858000" cy="5972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0CB2A-AC97-BD48-22AB-9A67D1848735}"/>
              </a:ext>
            </a:extLst>
          </p:cNvPr>
          <p:cNvSpPr txBox="1"/>
          <p:nvPr/>
        </p:nvSpPr>
        <p:spPr>
          <a:xfrm>
            <a:off x="5421968" y="8135575"/>
            <a:ext cx="386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MT"/>
              </a:rPr>
              <a:t>By uploading the dataset</a:t>
            </a:r>
            <a:endParaRPr lang="en-IN" sz="2400" dirty="0">
              <a:latin typeface="Arial MT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EDDFD1F-E812-0278-4757-D7E89F52E537}"/>
              </a:ext>
            </a:extLst>
          </p:cNvPr>
          <p:cNvSpPr/>
          <p:nvPr/>
        </p:nvSpPr>
        <p:spPr>
          <a:xfrm rot="-5400000">
            <a:off x="9040415" y="8135574"/>
            <a:ext cx="315895" cy="4616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F92DC-6D43-7A95-17E7-C74BDD2886A9}"/>
              </a:ext>
            </a:extLst>
          </p:cNvPr>
          <p:cNvSpPr txBox="1"/>
          <p:nvPr/>
        </p:nvSpPr>
        <p:spPr>
          <a:xfrm>
            <a:off x="6491030" y="122475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0987" y="9261416"/>
            <a:ext cx="4095185" cy="9475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339" y="-908694"/>
            <a:ext cx="4104974" cy="3124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9148" y="1855231"/>
            <a:ext cx="6677326" cy="81452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825" y="190323"/>
            <a:ext cx="10420349" cy="15716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80801" y="506235"/>
            <a:ext cx="8926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600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155" dirty="0">
                <a:solidFill>
                  <a:srgbClr val="FFFFFF"/>
                </a:solidFill>
                <a:latin typeface="Arial"/>
                <a:cs typeface="Arial"/>
              </a:rPr>
              <a:t>Snapshot</a:t>
            </a:r>
            <a:r>
              <a:rPr lang="en-US" sz="6000" spc="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4BFB3-E15A-46D0-B754-01A147F349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982" r="8529" b="50000"/>
          <a:stretch/>
        </p:blipFill>
        <p:spPr>
          <a:xfrm>
            <a:off x="1578361" y="2575780"/>
            <a:ext cx="6438900" cy="671842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B1150533-0358-0934-D5C6-FB3578AC645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8968" y="1855231"/>
            <a:ext cx="6677326" cy="8145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DB69B4-8162-0B23-B608-37CFB5BA3E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50994" r="7191" b="3294"/>
          <a:stretch/>
        </p:blipFill>
        <p:spPr>
          <a:xfrm>
            <a:off x="10382210" y="2562489"/>
            <a:ext cx="6473223" cy="6698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58E56A-21CC-2481-EDC7-FF0DDDD46541}"/>
              </a:ext>
            </a:extLst>
          </p:cNvPr>
          <p:cNvSpPr txBox="1"/>
          <p:nvPr/>
        </p:nvSpPr>
        <p:spPr>
          <a:xfrm>
            <a:off x="14273278" y="1393566"/>
            <a:ext cx="438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MT"/>
              </a:rPr>
              <a:t>*By providing values for each</a:t>
            </a:r>
            <a:endParaRPr lang="en-IN" sz="2400" dirty="0">
              <a:latin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1" y="340376"/>
            <a:ext cx="16230597" cy="99466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563" y="4076763"/>
            <a:ext cx="906462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0" spc="36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12500" spc="-8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0" spc="42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1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2507"/>
            <a:ext cx="18288000" cy="10114915"/>
          </a:xfrm>
          <a:custGeom>
            <a:avLst/>
            <a:gdLst/>
            <a:ahLst/>
            <a:cxnLst/>
            <a:rect l="l" t="t" r="r" b="b"/>
            <a:pathLst>
              <a:path w="18288000" h="10114915">
                <a:moveTo>
                  <a:pt x="0" y="10114491"/>
                </a:moveTo>
                <a:lnTo>
                  <a:pt x="18287998" y="10114491"/>
                </a:lnTo>
                <a:lnTo>
                  <a:pt x="18287998" y="0"/>
                </a:lnTo>
                <a:lnTo>
                  <a:pt x="0" y="0"/>
                </a:lnTo>
                <a:lnTo>
                  <a:pt x="0" y="10114491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90048" y="3233261"/>
            <a:ext cx="1479550" cy="7054215"/>
            <a:chOff x="390048" y="3233261"/>
            <a:chExt cx="1479550" cy="7054215"/>
          </a:xfrm>
        </p:grpSpPr>
        <p:sp>
          <p:nvSpPr>
            <p:cNvPr id="4" name="object 4"/>
            <p:cNvSpPr/>
            <p:nvPr/>
          </p:nvSpPr>
          <p:spPr>
            <a:xfrm>
              <a:off x="1129665" y="4714875"/>
              <a:ext cx="0" cy="5572125"/>
            </a:xfrm>
            <a:custGeom>
              <a:avLst/>
              <a:gdLst/>
              <a:ahLst/>
              <a:cxnLst/>
              <a:rect l="l" t="t" r="r" b="b"/>
              <a:pathLst>
                <a:path h="5572125">
                  <a:moveTo>
                    <a:pt x="0" y="5572124"/>
                  </a:moveTo>
                  <a:lnTo>
                    <a:pt x="0" y="0"/>
                  </a:lnTo>
                </a:path>
              </a:pathLst>
            </a:custGeom>
            <a:ln w="76167">
              <a:solidFill>
                <a:srgbClr val="1253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048" y="3233261"/>
              <a:ext cx="1479550" cy="1479550"/>
            </a:xfrm>
            <a:custGeom>
              <a:avLst/>
              <a:gdLst/>
              <a:ahLst/>
              <a:cxnLst/>
              <a:rect l="l" t="t" r="r" b="b"/>
              <a:pathLst>
                <a:path w="1479550" h="1479550">
                  <a:moveTo>
                    <a:pt x="739631" y="1479232"/>
                  </a:moveTo>
                  <a:lnTo>
                    <a:pt x="690986" y="1477659"/>
                  </a:lnTo>
                  <a:lnTo>
                    <a:pt x="643196" y="1473004"/>
                  </a:lnTo>
                  <a:lnTo>
                    <a:pt x="596343" y="1465365"/>
                  </a:lnTo>
                  <a:lnTo>
                    <a:pt x="550525" y="1454840"/>
                  </a:lnTo>
                  <a:lnTo>
                    <a:pt x="505840" y="1441526"/>
                  </a:lnTo>
                  <a:lnTo>
                    <a:pt x="462384" y="1425520"/>
                  </a:lnTo>
                  <a:lnTo>
                    <a:pt x="420255" y="1406920"/>
                  </a:lnTo>
                  <a:lnTo>
                    <a:pt x="379552" y="1385823"/>
                  </a:lnTo>
                  <a:lnTo>
                    <a:pt x="340370" y="1362327"/>
                  </a:lnTo>
                  <a:lnTo>
                    <a:pt x="302808" y="1336529"/>
                  </a:lnTo>
                  <a:lnTo>
                    <a:pt x="266963" y="1308527"/>
                  </a:lnTo>
                  <a:lnTo>
                    <a:pt x="232932" y="1278418"/>
                  </a:lnTo>
                  <a:lnTo>
                    <a:pt x="200814" y="1246299"/>
                  </a:lnTo>
                  <a:lnTo>
                    <a:pt x="170705" y="1212269"/>
                  </a:lnTo>
                  <a:lnTo>
                    <a:pt x="142702" y="1176424"/>
                  </a:lnTo>
                  <a:lnTo>
                    <a:pt x="116905" y="1138861"/>
                  </a:lnTo>
                  <a:lnTo>
                    <a:pt x="93408" y="1099680"/>
                  </a:lnTo>
                  <a:lnTo>
                    <a:pt x="72312" y="1058976"/>
                  </a:lnTo>
                  <a:lnTo>
                    <a:pt x="53711" y="1016847"/>
                  </a:lnTo>
                  <a:lnTo>
                    <a:pt x="37706" y="973392"/>
                  </a:lnTo>
                  <a:lnTo>
                    <a:pt x="24391" y="928706"/>
                  </a:lnTo>
                  <a:lnTo>
                    <a:pt x="13866" y="882888"/>
                  </a:lnTo>
                  <a:lnTo>
                    <a:pt x="6227" y="836036"/>
                  </a:lnTo>
                  <a:lnTo>
                    <a:pt x="1573" y="788246"/>
                  </a:lnTo>
                  <a:lnTo>
                    <a:pt x="0" y="739613"/>
                  </a:lnTo>
                  <a:lnTo>
                    <a:pt x="1573" y="690986"/>
                  </a:lnTo>
                  <a:lnTo>
                    <a:pt x="6227" y="643196"/>
                  </a:lnTo>
                  <a:lnTo>
                    <a:pt x="13866" y="596343"/>
                  </a:lnTo>
                  <a:lnTo>
                    <a:pt x="24391" y="550525"/>
                  </a:lnTo>
                  <a:lnTo>
                    <a:pt x="37706" y="505840"/>
                  </a:lnTo>
                  <a:lnTo>
                    <a:pt x="53711" y="462384"/>
                  </a:lnTo>
                  <a:lnTo>
                    <a:pt x="72312" y="420256"/>
                  </a:lnTo>
                  <a:lnTo>
                    <a:pt x="93408" y="379552"/>
                  </a:lnTo>
                  <a:lnTo>
                    <a:pt x="116905" y="340370"/>
                  </a:lnTo>
                  <a:lnTo>
                    <a:pt x="142702" y="302808"/>
                  </a:lnTo>
                  <a:lnTo>
                    <a:pt x="170705" y="266963"/>
                  </a:lnTo>
                  <a:lnTo>
                    <a:pt x="200814" y="232932"/>
                  </a:lnTo>
                  <a:lnTo>
                    <a:pt x="232932" y="200814"/>
                  </a:lnTo>
                  <a:lnTo>
                    <a:pt x="266963" y="170705"/>
                  </a:lnTo>
                  <a:lnTo>
                    <a:pt x="302808" y="142703"/>
                  </a:lnTo>
                  <a:lnTo>
                    <a:pt x="340370" y="116905"/>
                  </a:lnTo>
                  <a:lnTo>
                    <a:pt x="379552" y="93409"/>
                  </a:lnTo>
                  <a:lnTo>
                    <a:pt x="420255" y="72312"/>
                  </a:lnTo>
                  <a:lnTo>
                    <a:pt x="462384" y="53712"/>
                  </a:lnTo>
                  <a:lnTo>
                    <a:pt x="505840" y="37706"/>
                  </a:lnTo>
                  <a:lnTo>
                    <a:pt x="550525" y="24391"/>
                  </a:lnTo>
                  <a:lnTo>
                    <a:pt x="596343" y="13866"/>
                  </a:lnTo>
                  <a:lnTo>
                    <a:pt x="643196" y="6227"/>
                  </a:lnTo>
                  <a:lnTo>
                    <a:pt x="690986" y="1573"/>
                  </a:lnTo>
                  <a:lnTo>
                    <a:pt x="739616" y="0"/>
                  </a:lnTo>
                  <a:lnTo>
                    <a:pt x="788246" y="1573"/>
                  </a:lnTo>
                  <a:lnTo>
                    <a:pt x="836036" y="6227"/>
                  </a:lnTo>
                  <a:lnTo>
                    <a:pt x="882888" y="13866"/>
                  </a:lnTo>
                  <a:lnTo>
                    <a:pt x="928706" y="24391"/>
                  </a:lnTo>
                  <a:lnTo>
                    <a:pt x="973392" y="37706"/>
                  </a:lnTo>
                  <a:lnTo>
                    <a:pt x="1016847" y="53712"/>
                  </a:lnTo>
                  <a:lnTo>
                    <a:pt x="1058976" y="72312"/>
                  </a:lnTo>
                  <a:lnTo>
                    <a:pt x="1099680" y="93409"/>
                  </a:lnTo>
                  <a:lnTo>
                    <a:pt x="1138861" y="116905"/>
                  </a:lnTo>
                  <a:lnTo>
                    <a:pt x="1176423" y="142703"/>
                  </a:lnTo>
                  <a:lnTo>
                    <a:pt x="1212268" y="170705"/>
                  </a:lnTo>
                  <a:lnTo>
                    <a:pt x="1246299" y="200814"/>
                  </a:lnTo>
                  <a:lnTo>
                    <a:pt x="1278418" y="232932"/>
                  </a:lnTo>
                  <a:lnTo>
                    <a:pt x="1308527" y="266963"/>
                  </a:lnTo>
                  <a:lnTo>
                    <a:pt x="1336529" y="302808"/>
                  </a:lnTo>
                  <a:lnTo>
                    <a:pt x="1362327" y="340370"/>
                  </a:lnTo>
                  <a:lnTo>
                    <a:pt x="1385823" y="379552"/>
                  </a:lnTo>
                  <a:lnTo>
                    <a:pt x="1406920" y="420256"/>
                  </a:lnTo>
                  <a:lnTo>
                    <a:pt x="1425520" y="462384"/>
                  </a:lnTo>
                  <a:lnTo>
                    <a:pt x="1441526" y="505840"/>
                  </a:lnTo>
                  <a:lnTo>
                    <a:pt x="1454840" y="550525"/>
                  </a:lnTo>
                  <a:lnTo>
                    <a:pt x="1465365" y="596343"/>
                  </a:lnTo>
                  <a:lnTo>
                    <a:pt x="1473004" y="643196"/>
                  </a:lnTo>
                  <a:lnTo>
                    <a:pt x="1477659" y="690986"/>
                  </a:lnTo>
                  <a:lnTo>
                    <a:pt x="1479232" y="739616"/>
                  </a:lnTo>
                  <a:lnTo>
                    <a:pt x="1477659" y="788246"/>
                  </a:lnTo>
                  <a:lnTo>
                    <a:pt x="1473004" y="836036"/>
                  </a:lnTo>
                  <a:lnTo>
                    <a:pt x="1465365" y="882888"/>
                  </a:lnTo>
                  <a:lnTo>
                    <a:pt x="1454840" y="928706"/>
                  </a:lnTo>
                  <a:lnTo>
                    <a:pt x="1441526" y="973392"/>
                  </a:lnTo>
                  <a:lnTo>
                    <a:pt x="1425520" y="1016847"/>
                  </a:lnTo>
                  <a:lnTo>
                    <a:pt x="1406920" y="1058976"/>
                  </a:lnTo>
                  <a:lnTo>
                    <a:pt x="1385823" y="1099680"/>
                  </a:lnTo>
                  <a:lnTo>
                    <a:pt x="1362327" y="1138861"/>
                  </a:lnTo>
                  <a:lnTo>
                    <a:pt x="1336529" y="1176424"/>
                  </a:lnTo>
                  <a:lnTo>
                    <a:pt x="1308527" y="1212269"/>
                  </a:lnTo>
                  <a:lnTo>
                    <a:pt x="1278418" y="1246299"/>
                  </a:lnTo>
                  <a:lnTo>
                    <a:pt x="1246299" y="1278418"/>
                  </a:lnTo>
                  <a:lnTo>
                    <a:pt x="1212268" y="1308527"/>
                  </a:lnTo>
                  <a:lnTo>
                    <a:pt x="1176423" y="1336529"/>
                  </a:lnTo>
                  <a:lnTo>
                    <a:pt x="1138861" y="1362327"/>
                  </a:lnTo>
                  <a:lnTo>
                    <a:pt x="1099680" y="1385823"/>
                  </a:lnTo>
                  <a:lnTo>
                    <a:pt x="1058976" y="1406920"/>
                  </a:lnTo>
                  <a:lnTo>
                    <a:pt x="1016847" y="1425520"/>
                  </a:lnTo>
                  <a:lnTo>
                    <a:pt x="973392" y="1441526"/>
                  </a:lnTo>
                  <a:lnTo>
                    <a:pt x="928706" y="1454840"/>
                  </a:lnTo>
                  <a:lnTo>
                    <a:pt x="882888" y="1465365"/>
                  </a:lnTo>
                  <a:lnTo>
                    <a:pt x="836036" y="1473004"/>
                  </a:lnTo>
                  <a:lnTo>
                    <a:pt x="788246" y="1477659"/>
                  </a:lnTo>
                  <a:lnTo>
                    <a:pt x="739631" y="1479232"/>
                  </a:lnTo>
                  <a:close/>
                </a:path>
              </a:pathLst>
            </a:custGeom>
            <a:solidFill>
              <a:srgbClr val="1253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11721" y="5099934"/>
            <a:ext cx="1479550" cy="1479550"/>
          </a:xfrm>
          <a:custGeom>
            <a:avLst/>
            <a:gdLst/>
            <a:ahLst/>
            <a:cxnLst/>
            <a:rect l="l" t="t" r="r" b="b"/>
            <a:pathLst>
              <a:path w="1479550" h="1479550">
                <a:moveTo>
                  <a:pt x="739616" y="1479232"/>
                </a:moveTo>
                <a:lnTo>
                  <a:pt x="690986" y="1477659"/>
                </a:lnTo>
                <a:lnTo>
                  <a:pt x="643196" y="1473004"/>
                </a:lnTo>
                <a:lnTo>
                  <a:pt x="596343" y="1465365"/>
                </a:lnTo>
                <a:lnTo>
                  <a:pt x="550525" y="1454840"/>
                </a:lnTo>
                <a:lnTo>
                  <a:pt x="505840" y="1441526"/>
                </a:lnTo>
                <a:lnTo>
                  <a:pt x="462384" y="1425520"/>
                </a:lnTo>
                <a:lnTo>
                  <a:pt x="420256" y="1406920"/>
                </a:lnTo>
                <a:lnTo>
                  <a:pt x="379552" y="1385823"/>
                </a:lnTo>
                <a:lnTo>
                  <a:pt x="340370" y="1362327"/>
                </a:lnTo>
                <a:lnTo>
                  <a:pt x="302808" y="1336529"/>
                </a:lnTo>
                <a:lnTo>
                  <a:pt x="266963" y="1308527"/>
                </a:lnTo>
                <a:lnTo>
                  <a:pt x="232932" y="1278418"/>
                </a:lnTo>
                <a:lnTo>
                  <a:pt x="200814" y="1246299"/>
                </a:lnTo>
                <a:lnTo>
                  <a:pt x="170705" y="1212269"/>
                </a:lnTo>
                <a:lnTo>
                  <a:pt x="142702" y="1176424"/>
                </a:lnTo>
                <a:lnTo>
                  <a:pt x="116905" y="1138862"/>
                </a:lnTo>
                <a:lnTo>
                  <a:pt x="93408" y="1099680"/>
                </a:lnTo>
                <a:lnTo>
                  <a:pt x="72312" y="1058976"/>
                </a:lnTo>
                <a:lnTo>
                  <a:pt x="53712" y="1016848"/>
                </a:lnTo>
                <a:lnTo>
                  <a:pt x="37706" y="973392"/>
                </a:lnTo>
                <a:lnTo>
                  <a:pt x="24391" y="928706"/>
                </a:lnTo>
                <a:lnTo>
                  <a:pt x="13866" y="882889"/>
                </a:lnTo>
                <a:lnTo>
                  <a:pt x="6227" y="836036"/>
                </a:lnTo>
                <a:lnTo>
                  <a:pt x="1573" y="788246"/>
                </a:lnTo>
                <a:lnTo>
                  <a:pt x="0" y="739616"/>
                </a:lnTo>
                <a:lnTo>
                  <a:pt x="1573" y="690986"/>
                </a:lnTo>
                <a:lnTo>
                  <a:pt x="6227" y="643196"/>
                </a:lnTo>
                <a:lnTo>
                  <a:pt x="13866" y="596343"/>
                </a:lnTo>
                <a:lnTo>
                  <a:pt x="24391" y="550525"/>
                </a:lnTo>
                <a:lnTo>
                  <a:pt x="37706" y="505840"/>
                </a:lnTo>
                <a:lnTo>
                  <a:pt x="53712" y="462384"/>
                </a:lnTo>
                <a:lnTo>
                  <a:pt x="72312" y="420256"/>
                </a:lnTo>
                <a:lnTo>
                  <a:pt x="93408" y="379552"/>
                </a:lnTo>
                <a:lnTo>
                  <a:pt x="116905" y="340370"/>
                </a:lnTo>
                <a:lnTo>
                  <a:pt x="142702" y="302808"/>
                </a:lnTo>
                <a:lnTo>
                  <a:pt x="170705" y="266963"/>
                </a:lnTo>
                <a:lnTo>
                  <a:pt x="200814" y="232932"/>
                </a:lnTo>
                <a:lnTo>
                  <a:pt x="232932" y="200814"/>
                </a:lnTo>
                <a:lnTo>
                  <a:pt x="266963" y="170705"/>
                </a:lnTo>
                <a:lnTo>
                  <a:pt x="302808" y="142703"/>
                </a:lnTo>
                <a:lnTo>
                  <a:pt x="340370" y="116905"/>
                </a:lnTo>
                <a:lnTo>
                  <a:pt x="379552" y="93409"/>
                </a:lnTo>
                <a:lnTo>
                  <a:pt x="420256" y="72312"/>
                </a:lnTo>
                <a:lnTo>
                  <a:pt x="462384" y="53712"/>
                </a:lnTo>
                <a:lnTo>
                  <a:pt x="505840" y="37706"/>
                </a:lnTo>
                <a:lnTo>
                  <a:pt x="550525" y="24391"/>
                </a:lnTo>
                <a:lnTo>
                  <a:pt x="596343" y="13866"/>
                </a:lnTo>
                <a:lnTo>
                  <a:pt x="643196" y="6227"/>
                </a:lnTo>
                <a:lnTo>
                  <a:pt x="690986" y="1573"/>
                </a:lnTo>
                <a:lnTo>
                  <a:pt x="739616" y="0"/>
                </a:lnTo>
                <a:lnTo>
                  <a:pt x="788246" y="1573"/>
                </a:lnTo>
                <a:lnTo>
                  <a:pt x="836036" y="6227"/>
                </a:lnTo>
                <a:lnTo>
                  <a:pt x="882888" y="13866"/>
                </a:lnTo>
                <a:lnTo>
                  <a:pt x="928706" y="24391"/>
                </a:lnTo>
                <a:lnTo>
                  <a:pt x="973392" y="37706"/>
                </a:lnTo>
                <a:lnTo>
                  <a:pt x="1016847" y="53712"/>
                </a:lnTo>
                <a:lnTo>
                  <a:pt x="1058976" y="72312"/>
                </a:lnTo>
                <a:lnTo>
                  <a:pt x="1099680" y="93409"/>
                </a:lnTo>
                <a:lnTo>
                  <a:pt x="1138861" y="116905"/>
                </a:lnTo>
                <a:lnTo>
                  <a:pt x="1176424" y="142703"/>
                </a:lnTo>
                <a:lnTo>
                  <a:pt x="1212269" y="170705"/>
                </a:lnTo>
                <a:lnTo>
                  <a:pt x="1246299" y="200814"/>
                </a:lnTo>
                <a:lnTo>
                  <a:pt x="1278418" y="232932"/>
                </a:lnTo>
                <a:lnTo>
                  <a:pt x="1308527" y="266963"/>
                </a:lnTo>
                <a:lnTo>
                  <a:pt x="1336529" y="302808"/>
                </a:lnTo>
                <a:lnTo>
                  <a:pt x="1362327" y="340370"/>
                </a:lnTo>
                <a:lnTo>
                  <a:pt x="1385823" y="379552"/>
                </a:lnTo>
                <a:lnTo>
                  <a:pt x="1406920" y="420256"/>
                </a:lnTo>
                <a:lnTo>
                  <a:pt x="1425520" y="462384"/>
                </a:lnTo>
                <a:lnTo>
                  <a:pt x="1441526" y="505840"/>
                </a:lnTo>
                <a:lnTo>
                  <a:pt x="1454840" y="550525"/>
                </a:lnTo>
                <a:lnTo>
                  <a:pt x="1465365" y="596343"/>
                </a:lnTo>
                <a:lnTo>
                  <a:pt x="1473004" y="643196"/>
                </a:lnTo>
                <a:lnTo>
                  <a:pt x="1477659" y="690986"/>
                </a:lnTo>
                <a:lnTo>
                  <a:pt x="1479232" y="739616"/>
                </a:lnTo>
                <a:lnTo>
                  <a:pt x="1477659" y="788246"/>
                </a:lnTo>
                <a:lnTo>
                  <a:pt x="1473004" y="836036"/>
                </a:lnTo>
                <a:lnTo>
                  <a:pt x="1465365" y="882889"/>
                </a:lnTo>
                <a:lnTo>
                  <a:pt x="1454840" y="928706"/>
                </a:lnTo>
                <a:lnTo>
                  <a:pt x="1441526" y="973392"/>
                </a:lnTo>
                <a:lnTo>
                  <a:pt x="1425520" y="1016848"/>
                </a:lnTo>
                <a:lnTo>
                  <a:pt x="1406920" y="1058976"/>
                </a:lnTo>
                <a:lnTo>
                  <a:pt x="1385823" y="1099680"/>
                </a:lnTo>
                <a:lnTo>
                  <a:pt x="1362327" y="1138862"/>
                </a:lnTo>
                <a:lnTo>
                  <a:pt x="1336529" y="1176424"/>
                </a:lnTo>
                <a:lnTo>
                  <a:pt x="1308527" y="1212269"/>
                </a:lnTo>
                <a:lnTo>
                  <a:pt x="1278418" y="1246299"/>
                </a:lnTo>
                <a:lnTo>
                  <a:pt x="1246299" y="1278418"/>
                </a:lnTo>
                <a:lnTo>
                  <a:pt x="1212269" y="1308527"/>
                </a:lnTo>
                <a:lnTo>
                  <a:pt x="1176424" y="1336529"/>
                </a:lnTo>
                <a:lnTo>
                  <a:pt x="1138861" y="1362327"/>
                </a:lnTo>
                <a:lnTo>
                  <a:pt x="1099680" y="1385823"/>
                </a:lnTo>
                <a:lnTo>
                  <a:pt x="1058976" y="1406920"/>
                </a:lnTo>
                <a:lnTo>
                  <a:pt x="1016847" y="1425520"/>
                </a:lnTo>
                <a:lnTo>
                  <a:pt x="973392" y="1441526"/>
                </a:lnTo>
                <a:lnTo>
                  <a:pt x="928706" y="1454840"/>
                </a:lnTo>
                <a:lnTo>
                  <a:pt x="882888" y="1465365"/>
                </a:lnTo>
                <a:lnTo>
                  <a:pt x="836036" y="1473004"/>
                </a:lnTo>
                <a:lnTo>
                  <a:pt x="788246" y="1477659"/>
                </a:lnTo>
                <a:lnTo>
                  <a:pt x="739616" y="1479232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3394" y="3233261"/>
            <a:ext cx="1479550" cy="1479550"/>
          </a:xfrm>
          <a:custGeom>
            <a:avLst/>
            <a:gdLst/>
            <a:ahLst/>
            <a:cxnLst/>
            <a:rect l="l" t="t" r="r" b="b"/>
            <a:pathLst>
              <a:path w="1479550" h="1479550">
                <a:moveTo>
                  <a:pt x="739630" y="1479232"/>
                </a:moveTo>
                <a:lnTo>
                  <a:pt x="690985" y="1477659"/>
                </a:lnTo>
                <a:lnTo>
                  <a:pt x="643195" y="1473004"/>
                </a:lnTo>
                <a:lnTo>
                  <a:pt x="596343" y="1465365"/>
                </a:lnTo>
                <a:lnTo>
                  <a:pt x="550525" y="1454840"/>
                </a:lnTo>
                <a:lnTo>
                  <a:pt x="505839" y="1441526"/>
                </a:lnTo>
                <a:lnTo>
                  <a:pt x="462384" y="1425520"/>
                </a:lnTo>
                <a:lnTo>
                  <a:pt x="420255" y="1406920"/>
                </a:lnTo>
                <a:lnTo>
                  <a:pt x="379551" y="1385823"/>
                </a:lnTo>
                <a:lnTo>
                  <a:pt x="340370" y="1362327"/>
                </a:lnTo>
                <a:lnTo>
                  <a:pt x="302807" y="1336529"/>
                </a:lnTo>
                <a:lnTo>
                  <a:pt x="266962" y="1308527"/>
                </a:lnTo>
                <a:lnTo>
                  <a:pt x="232932" y="1278418"/>
                </a:lnTo>
                <a:lnTo>
                  <a:pt x="200813" y="1246299"/>
                </a:lnTo>
                <a:lnTo>
                  <a:pt x="170704" y="1212269"/>
                </a:lnTo>
                <a:lnTo>
                  <a:pt x="142702" y="1176424"/>
                </a:lnTo>
                <a:lnTo>
                  <a:pt x="116904" y="1138861"/>
                </a:lnTo>
                <a:lnTo>
                  <a:pt x="93408" y="1099680"/>
                </a:lnTo>
                <a:lnTo>
                  <a:pt x="72311" y="1058976"/>
                </a:lnTo>
                <a:lnTo>
                  <a:pt x="53711" y="1016847"/>
                </a:lnTo>
                <a:lnTo>
                  <a:pt x="37705" y="973392"/>
                </a:lnTo>
                <a:lnTo>
                  <a:pt x="24391" y="928706"/>
                </a:lnTo>
                <a:lnTo>
                  <a:pt x="13866" y="882888"/>
                </a:lnTo>
                <a:lnTo>
                  <a:pt x="6227" y="836036"/>
                </a:lnTo>
                <a:lnTo>
                  <a:pt x="1572" y="788246"/>
                </a:lnTo>
                <a:lnTo>
                  <a:pt x="0" y="739601"/>
                </a:lnTo>
                <a:lnTo>
                  <a:pt x="1572" y="690986"/>
                </a:lnTo>
                <a:lnTo>
                  <a:pt x="6227" y="643196"/>
                </a:lnTo>
                <a:lnTo>
                  <a:pt x="13866" y="596343"/>
                </a:lnTo>
                <a:lnTo>
                  <a:pt x="24391" y="550525"/>
                </a:lnTo>
                <a:lnTo>
                  <a:pt x="37705" y="505840"/>
                </a:lnTo>
                <a:lnTo>
                  <a:pt x="53711" y="462384"/>
                </a:lnTo>
                <a:lnTo>
                  <a:pt x="72311" y="420256"/>
                </a:lnTo>
                <a:lnTo>
                  <a:pt x="93408" y="379552"/>
                </a:lnTo>
                <a:lnTo>
                  <a:pt x="116904" y="340370"/>
                </a:lnTo>
                <a:lnTo>
                  <a:pt x="142702" y="302808"/>
                </a:lnTo>
                <a:lnTo>
                  <a:pt x="170704" y="266963"/>
                </a:lnTo>
                <a:lnTo>
                  <a:pt x="200813" y="232932"/>
                </a:lnTo>
                <a:lnTo>
                  <a:pt x="232932" y="200814"/>
                </a:lnTo>
                <a:lnTo>
                  <a:pt x="266962" y="170705"/>
                </a:lnTo>
                <a:lnTo>
                  <a:pt x="302807" y="142703"/>
                </a:lnTo>
                <a:lnTo>
                  <a:pt x="340370" y="116905"/>
                </a:lnTo>
                <a:lnTo>
                  <a:pt x="379551" y="93409"/>
                </a:lnTo>
                <a:lnTo>
                  <a:pt x="420255" y="72312"/>
                </a:lnTo>
                <a:lnTo>
                  <a:pt x="462384" y="53712"/>
                </a:lnTo>
                <a:lnTo>
                  <a:pt x="505839" y="37706"/>
                </a:lnTo>
                <a:lnTo>
                  <a:pt x="550525" y="24391"/>
                </a:lnTo>
                <a:lnTo>
                  <a:pt x="596343" y="13866"/>
                </a:lnTo>
                <a:lnTo>
                  <a:pt x="643195" y="6227"/>
                </a:lnTo>
                <a:lnTo>
                  <a:pt x="690985" y="1573"/>
                </a:lnTo>
                <a:lnTo>
                  <a:pt x="739615" y="0"/>
                </a:lnTo>
                <a:lnTo>
                  <a:pt x="788245" y="1573"/>
                </a:lnTo>
                <a:lnTo>
                  <a:pt x="836035" y="6227"/>
                </a:lnTo>
                <a:lnTo>
                  <a:pt x="882888" y="13866"/>
                </a:lnTo>
                <a:lnTo>
                  <a:pt x="928706" y="24391"/>
                </a:lnTo>
                <a:lnTo>
                  <a:pt x="973391" y="37706"/>
                </a:lnTo>
                <a:lnTo>
                  <a:pt x="1016847" y="53712"/>
                </a:lnTo>
                <a:lnTo>
                  <a:pt x="1058975" y="72312"/>
                </a:lnTo>
                <a:lnTo>
                  <a:pt x="1099679" y="93409"/>
                </a:lnTo>
                <a:lnTo>
                  <a:pt x="1138861" y="116905"/>
                </a:lnTo>
                <a:lnTo>
                  <a:pt x="1176423" y="142703"/>
                </a:lnTo>
                <a:lnTo>
                  <a:pt x="1212268" y="170705"/>
                </a:lnTo>
                <a:lnTo>
                  <a:pt x="1246299" y="200814"/>
                </a:lnTo>
                <a:lnTo>
                  <a:pt x="1278417" y="232932"/>
                </a:lnTo>
                <a:lnTo>
                  <a:pt x="1308526" y="266963"/>
                </a:lnTo>
                <a:lnTo>
                  <a:pt x="1336528" y="302808"/>
                </a:lnTo>
                <a:lnTo>
                  <a:pt x="1362326" y="340370"/>
                </a:lnTo>
                <a:lnTo>
                  <a:pt x="1385822" y="379552"/>
                </a:lnTo>
                <a:lnTo>
                  <a:pt x="1406919" y="420256"/>
                </a:lnTo>
                <a:lnTo>
                  <a:pt x="1425519" y="462384"/>
                </a:lnTo>
                <a:lnTo>
                  <a:pt x="1441525" y="505840"/>
                </a:lnTo>
                <a:lnTo>
                  <a:pt x="1454840" y="550525"/>
                </a:lnTo>
                <a:lnTo>
                  <a:pt x="1465365" y="596343"/>
                </a:lnTo>
                <a:lnTo>
                  <a:pt x="1473004" y="643196"/>
                </a:lnTo>
                <a:lnTo>
                  <a:pt x="1477658" y="690986"/>
                </a:lnTo>
                <a:lnTo>
                  <a:pt x="1479231" y="739616"/>
                </a:lnTo>
                <a:lnTo>
                  <a:pt x="1477658" y="788246"/>
                </a:lnTo>
                <a:lnTo>
                  <a:pt x="1473004" y="836036"/>
                </a:lnTo>
                <a:lnTo>
                  <a:pt x="1465365" y="882888"/>
                </a:lnTo>
                <a:lnTo>
                  <a:pt x="1454840" y="928706"/>
                </a:lnTo>
                <a:lnTo>
                  <a:pt x="1441525" y="973392"/>
                </a:lnTo>
                <a:lnTo>
                  <a:pt x="1425519" y="1016847"/>
                </a:lnTo>
                <a:lnTo>
                  <a:pt x="1406919" y="1058976"/>
                </a:lnTo>
                <a:lnTo>
                  <a:pt x="1385822" y="1099680"/>
                </a:lnTo>
                <a:lnTo>
                  <a:pt x="1362326" y="1138861"/>
                </a:lnTo>
                <a:lnTo>
                  <a:pt x="1336528" y="1176424"/>
                </a:lnTo>
                <a:lnTo>
                  <a:pt x="1308526" y="1212269"/>
                </a:lnTo>
                <a:lnTo>
                  <a:pt x="1278417" y="1246299"/>
                </a:lnTo>
                <a:lnTo>
                  <a:pt x="1246299" y="1278418"/>
                </a:lnTo>
                <a:lnTo>
                  <a:pt x="1212268" y="1308527"/>
                </a:lnTo>
                <a:lnTo>
                  <a:pt x="1176423" y="1336529"/>
                </a:lnTo>
                <a:lnTo>
                  <a:pt x="1138861" y="1362327"/>
                </a:lnTo>
                <a:lnTo>
                  <a:pt x="1099679" y="1385823"/>
                </a:lnTo>
                <a:lnTo>
                  <a:pt x="1058975" y="1406920"/>
                </a:lnTo>
                <a:lnTo>
                  <a:pt x="1016847" y="1425520"/>
                </a:lnTo>
                <a:lnTo>
                  <a:pt x="973391" y="1441526"/>
                </a:lnTo>
                <a:lnTo>
                  <a:pt x="928706" y="1454840"/>
                </a:lnTo>
                <a:lnTo>
                  <a:pt x="882888" y="1465365"/>
                </a:lnTo>
                <a:lnTo>
                  <a:pt x="836035" y="1473004"/>
                </a:lnTo>
                <a:lnTo>
                  <a:pt x="788245" y="1477659"/>
                </a:lnTo>
                <a:lnTo>
                  <a:pt x="739630" y="1479232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048722" y="3233261"/>
            <a:ext cx="1479550" cy="1479550"/>
          </a:xfrm>
          <a:custGeom>
            <a:avLst/>
            <a:gdLst/>
            <a:ahLst/>
            <a:cxnLst/>
            <a:rect l="l" t="t" r="r" b="b"/>
            <a:pathLst>
              <a:path w="1479550" h="1479550">
                <a:moveTo>
                  <a:pt x="739630" y="1479232"/>
                </a:moveTo>
                <a:lnTo>
                  <a:pt x="690984" y="1477659"/>
                </a:lnTo>
                <a:lnTo>
                  <a:pt x="643194" y="1473004"/>
                </a:lnTo>
                <a:lnTo>
                  <a:pt x="596342" y="1465365"/>
                </a:lnTo>
                <a:lnTo>
                  <a:pt x="550524" y="1454840"/>
                </a:lnTo>
                <a:lnTo>
                  <a:pt x="505839" y="1441526"/>
                </a:lnTo>
                <a:lnTo>
                  <a:pt x="462383" y="1425520"/>
                </a:lnTo>
                <a:lnTo>
                  <a:pt x="420255" y="1406920"/>
                </a:lnTo>
                <a:lnTo>
                  <a:pt x="379551" y="1385823"/>
                </a:lnTo>
                <a:lnTo>
                  <a:pt x="340369" y="1362327"/>
                </a:lnTo>
                <a:lnTo>
                  <a:pt x="302807" y="1336529"/>
                </a:lnTo>
                <a:lnTo>
                  <a:pt x="266962" y="1308527"/>
                </a:lnTo>
                <a:lnTo>
                  <a:pt x="232931" y="1278418"/>
                </a:lnTo>
                <a:lnTo>
                  <a:pt x="200813" y="1246299"/>
                </a:lnTo>
                <a:lnTo>
                  <a:pt x="170704" y="1212269"/>
                </a:lnTo>
                <a:lnTo>
                  <a:pt x="142701" y="1176424"/>
                </a:lnTo>
                <a:lnTo>
                  <a:pt x="116904" y="1138861"/>
                </a:lnTo>
                <a:lnTo>
                  <a:pt x="93407" y="1099680"/>
                </a:lnTo>
                <a:lnTo>
                  <a:pt x="72311" y="1058976"/>
                </a:lnTo>
                <a:lnTo>
                  <a:pt x="53710" y="1016847"/>
                </a:lnTo>
                <a:lnTo>
                  <a:pt x="37704" y="973392"/>
                </a:lnTo>
                <a:lnTo>
                  <a:pt x="24390" y="928706"/>
                </a:lnTo>
                <a:lnTo>
                  <a:pt x="13865" y="882888"/>
                </a:lnTo>
                <a:lnTo>
                  <a:pt x="6226" y="836036"/>
                </a:lnTo>
                <a:lnTo>
                  <a:pt x="1571" y="788246"/>
                </a:lnTo>
                <a:lnTo>
                  <a:pt x="0" y="739577"/>
                </a:lnTo>
                <a:lnTo>
                  <a:pt x="1571" y="690986"/>
                </a:lnTo>
                <a:lnTo>
                  <a:pt x="6226" y="643196"/>
                </a:lnTo>
                <a:lnTo>
                  <a:pt x="13865" y="596343"/>
                </a:lnTo>
                <a:lnTo>
                  <a:pt x="24390" y="550525"/>
                </a:lnTo>
                <a:lnTo>
                  <a:pt x="37704" y="505840"/>
                </a:lnTo>
                <a:lnTo>
                  <a:pt x="53710" y="462384"/>
                </a:lnTo>
                <a:lnTo>
                  <a:pt x="72311" y="420256"/>
                </a:lnTo>
                <a:lnTo>
                  <a:pt x="93407" y="379552"/>
                </a:lnTo>
                <a:lnTo>
                  <a:pt x="116904" y="340370"/>
                </a:lnTo>
                <a:lnTo>
                  <a:pt x="142701" y="302808"/>
                </a:lnTo>
                <a:lnTo>
                  <a:pt x="170704" y="266963"/>
                </a:lnTo>
                <a:lnTo>
                  <a:pt x="200813" y="232932"/>
                </a:lnTo>
                <a:lnTo>
                  <a:pt x="232931" y="200814"/>
                </a:lnTo>
                <a:lnTo>
                  <a:pt x="266962" y="170705"/>
                </a:lnTo>
                <a:lnTo>
                  <a:pt x="302807" y="142703"/>
                </a:lnTo>
                <a:lnTo>
                  <a:pt x="340369" y="116905"/>
                </a:lnTo>
                <a:lnTo>
                  <a:pt x="379551" y="93409"/>
                </a:lnTo>
                <a:lnTo>
                  <a:pt x="420255" y="72312"/>
                </a:lnTo>
                <a:lnTo>
                  <a:pt x="462383" y="53712"/>
                </a:lnTo>
                <a:lnTo>
                  <a:pt x="505839" y="37706"/>
                </a:lnTo>
                <a:lnTo>
                  <a:pt x="550524" y="24391"/>
                </a:lnTo>
                <a:lnTo>
                  <a:pt x="596342" y="13866"/>
                </a:lnTo>
                <a:lnTo>
                  <a:pt x="643194" y="6227"/>
                </a:lnTo>
                <a:lnTo>
                  <a:pt x="690984" y="1573"/>
                </a:lnTo>
                <a:lnTo>
                  <a:pt x="739614" y="0"/>
                </a:lnTo>
                <a:lnTo>
                  <a:pt x="788244" y="1573"/>
                </a:lnTo>
                <a:lnTo>
                  <a:pt x="836034" y="6227"/>
                </a:lnTo>
                <a:lnTo>
                  <a:pt x="882887" y="13866"/>
                </a:lnTo>
                <a:lnTo>
                  <a:pt x="928705" y="24391"/>
                </a:lnTo>
                <a:lnTo>
                  <a:pt x="973390" y="37706"/>
                </a:lnTo>
                <a:lnTo>
                  <a:pt x="1016846" y="53712"/>
                </a:lnTo>
                <a:lnTo>
                  <a:pt x="1058974" y="72312"/>
                </a:lnTo>
                <a:lnTo>
                  <a:pt x="1099678" y="93409"/>
                </a:lnTo>
                <a:lnTo>
                  <a:pt x="1138860" y="116905"/>
                </a:lnTo>
                <a:lnTo>
                  <a:pt x="1176422" y="142703"/>
                </a:lnTo>
                <a:lnTo>
                  <a:pt x="1212267" y="170705"/>
                </a:lnTo>
                <a:lnTo>
                  <a:pt x="1246297" y="200814"/>
                </a:lnTo>
                <a:lnTo>
                  <a:pt x="1278416" y="232932"/>
                </a:lnTo>
                <a:lnTo>
                  <a:pt x="1308525" y="266963"/>
                </a:lnTo>
                <a:lnTo>
                  <a:pt x="1336527" y="302808"/>
                </a:lnTo>
                <a:lnTo>
                  <a:pt x="1362325" y="340370"/>
                </a:lnTo>
                <a:lnTo>
                  <a:pt x="1385822" y="379552"/>
                </a:lnTo>
                <a:lnTo>
                  <a:pt x="1406918" y="420256"/>
                </a:lnTo>
                <a:lnTo>
                  <a:pt x="1425519" y="462384"/>
                </a:lnTo>
                <a:lnTo>
                  <a:pt x="1441525" y="505840"/>
                </a:lnTo>
                <a:lnTo>
                  <a:pt x="1454839" y="550525"/>
                </a:lnTo>
                <a:lnTo>
                  <a:pt x="1465364" y="596343"/>
                </a:lnTo>
                <a:lnTo>
                  <a:pt x="1473003" y="643196"/>
                </a:lnTo>
                <a:lnTo>
                  <a:pt x="1477658" y="690986"/>
                </a:lnTo>
                <a:lnTo>
                  <a:pt x="1479228" y="739616"/>
                </a:lnTo>
                <a:lnTo>
                  <a:pt x="1477658" y="788246"/>
                </a:lnTo>
                <a:lnTo>
                  <a:pt x="1473003" y="836036"/>
                </a:lnTo>
                <a:lnTo>
                  <a:pt x="1465364" y="882888"/>
                </a:lnTo>
                <a:lnTo>
                  <a:pt x="1454839" y="928706"/>
                </a:lnTo>
                <a:lnTo>
                  <a:pt x="1441525" y="973392"/>
                </a:lnTo>
                <a:lnTo>
                  <a:pt x="1425519" y="1016847"/>
                </a:lnTo>
                <a:lnTo>
                  <a:pt x="1406918" y="1058976"/>
                </a:lnTo>
                <a:lnTo>
                  <a:pt x="1385822" y="1099680"/>
                </a:lnTo>
                <a:lnTo>
                  <a:pt x="1362325" y="1138861"/>
                </a:lnTo>
                <a:lnTo>
                  <a:pt x="1336527" y="1176424"/>
                </a:lnTo>
                <a:lnTo>
                  <a:pt x="1308525" y="1212269"/>
                </a:lnTo>
                <a:lnTo>
                  <a:pt x="1278416" y="1246299"/>
                </a:lnTo>
                <a:lnTo>
                  <a:pt x="1246297" y="1278418"/>
                </a:lnTo>
                <a:lnTo>
                  <a:pt x="1212267" y="1308527"/>
                </a:lnTo>
                <a:lnTo>
                  <a:pt x="1176422" y="1336529"/>
                </a:lnTo>
                <a:lnTo>
                  <a:pt x="1138860" y="1362327"/>
                </a:lnTo>
                <a:lnTo>
                  <a:pt x="1099678" y="1385823"/>
                </a:lnTo>
                <a:lnTo>
                  <a:pt x="1058974" y="1406920"/>
                </a:lnTo>
                <a:lnTo>
                  <a:pt x="1016846" y="1425520"/>
                </a:lnTo>
                <a:lnTo>
                  <a:pt x="973390" y="1441526"/>
                </a:lnTo>
                <a:lnTo>
                  <a:pt x="928705" y="1454840"/>
                </a:lnTo>
                <a:lnTo>
                  <a:pt x="882887" y="1465365"/>
                </a:lnTo>
                <a:lnTo>
                  <a:pt x="836034" y="1473004"/>
                </a:lnTo>
                <a:lnTo>
                  <a:pt x="788244" y="1477659"/>
                </a:lnTo>
                <a:lnTo>
                  <a:pt x="739630" y="1479232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27047" y="5099934"/>
            <a:ext cx="1479550" cy="1479550"/>
          </a:xfrm>
          <a:custGeom>
            <a:avLst/>
            <a:gdLst/>
            <a:ahLst/>
            <a:cxnLst/>
            <a:rect l="l" t="t" r="r" b="b"/>
            <a:pathLst>
              <a:path w="1479550" h="1479550">
                <a:moveTo>
                  <a:pt x="739616" y="1479232"/>
                </a:moveTo>
                <a:lnTo>
                  <a:pt x="690986" y="1477659"/>
                </a:lnTo>
                <a:lnTo>
                  <a:pt x="643196" y="1473004"/>
                </a:lnTo>
                <a:lnTo>
                  <a:pt x="596343" y="1465365"/>
                </a:lnTo>
                <a:lnTo>
                  <a:pt x="550525" y="1454840"/>
                </a:lnTo>
                <a:lnTo>
                  <a:pt x="505840" y="1441526"/>
                </a:lnTo>
                <a:lnTo>
                  <a:pt x="462384" y="1425520"/>
                </a:lnTo>
                <a:lnTo>
                  <a:pt x="420255" y="1406920"/>
                </a:lnTo>
                <a:lnTo>
                  <a:pt x="379552" y="1385823"/>
                </a:lnTo>
                <a:lnTo>
                  <a:pt x="340370" y="1362327"/>
                </a:lnTo>
                <a:lnTo>
                  <a:pt x="302808" y="1336529"/>
                </a:lnTo>
                <a:lnTo>
                  <a:pt x="266963" y="1308527"/>
                </a:lnTo>
                <a:lnTo>
                  <a:pt x="232932" y="1278418"/>
                </a:lnTo>
                <a:lnTo>
                  <a:pt x="200814" y="1246299"/>
                </a:lnTo>
                <a:lnTo>
                  <a:pt x="170705" y="1212269"/>
                </a:lnTo>
                <a:lnTo>
                  <a:pt x="142702" y="1176424"/>
                </a:lnTo>
                <a:lnTo>
                  <a:pt x="116904" y="1138861"/>
                </a:lnTo>
                <a:lnTo>
                  <a:pt x="93408" y="1099680"/>
                </a:lnTo>
                <a:lnTo>
                  <a:pt x="72311" y="1058976"/>
                </a:lnTo>
                <a:lnTo>
                  <a:pt x="53711" y="1016848"/>
                </a:lnTo>
                <a:lnTo>
                  <a:pt x="37705" y="973392"/>
                </a:lnTo>
                <a:lnTo>
                  <a:pt x="24391" y="928706"/>
                </a:lnTo>
                <a:lnTo>
                  <a:pt x="13866" y="882888"/>
                </a:lnTo>
                <a:lnTo>
                  <a:pt x="6227" y="836036"/>
                </a:lnTo>
                <a:lnTo>
                  <a:pt x="1572" y="788246"/>
                </a:lnTo>
                <a:lnTo>
                  <a:pt x="0" y="739609"/>
                </a:lnTo>
                <a:lnTo>
                  <a:pt x="1572" y="690986"/>
                </a:lnTo>
                <a:lnTo>
                  <a:pt x="6227" y="643196"/>
                </a:lnTo>
                <a:lnTo>
                  <a:pt x="13866" y="596343"/>
                </a:lnTo>
                <a:lnTo>
                  <a:pt x="24391" y="550525"/>
                </a:lnTo>
                <a:lnTo>
                  <a:pt x="37705" y="505840"/>
                </a:lnTo>
                <a:lnTo>
                  <a:pt x="53711" y="462384"/>
                </a:lnTo>
                <a:lnTo>
                  <a:pt x="72311" y="420256"/>
                </a:lnTo>
                <a:lnTo>
                  <a:pt x="93408" y="379552"/>
                </a:lnTo>
                <a:lnTo>
                  <a:pt x="116904" y="340370"/>
                </a:lnTo>
                <a:lnTo>
                  <a:pt x="142702" y="302808"/>
                </a:lnTo>
                <a:lnTo>
                  <a:pt x="170705" y="266963"/>
                </a:lnTo>
                <a:lnTo>
                  <a:pt x="200814" y="232932"/>
                </a:lnTo>
                <a:lnTo>
                  <a:pt x="232932" y="200814"/>
                </a:lnTo>
                <a:lnTo>
                  <a:pt x="266963" y="170705"/>
                </a:lnTo>
                <a:lnTo>
                  <a:pt x="302808" y="142702"/>
                </a:lnTo>
                <a:lnTo>
                  <a:pt x="340370" y="116905"/>
                </a:lnTo>
                <a:lnTo>
                  <a:pt x="379552" y="93409"/>
                </a:lnTo>
                <a:lnTo>
                  <a:pt x="420255" y="72312"/>
                </a:lnTo>
                <a:lnTo>
                  <a:pt x="462384" y="53712"/>
                </a:lnTo>
                <a:lnTo>
                  <a:pt x="505840" y="37706"/>
                </a:lnTo>
                <a:lnTo>
                  <a:pt x="550525" y="24391"/>
                </a:lnTo>
                <a:lnTo>
                  <a:pt x="596343" y="13866"/>
                </a:lnTo>
                <a:lnTo>
                  <a:pt x="643196" y="6227"/>
                </a:lnTo>
                <a:lnTo>
                  <a:pt x="690986" y="1573"/>
                </a:lnTo>
                <a:lnTo>
                  <a:pt x="739616" y="0"/>
                </a:lnTo>
                <a:lnTo>
                  <a:pt x="788246" y="1573"/>
                </a:lnTo>
                <a:lnTo>
                  <a:pt x="836036" y="6227"/>
                </a:lnTo>
                <a:lnTo>
                  <a:pt x="882888" y="13866"/>
                </a:lnTo>
                <a:lnTo>
                  <a:pt x="928706" y="24391"/>
                </a:lnTo>
                <a:lnTo>
                  <a:pt x="973392" y="37706"/>
                </a:lnTo>
                <a:lnTo>
                  <a:pt x="1016847" y="53712"/>
                </a:lnTo>
                <a:lnTo>
                  <a:pt x="1058976" y="72312"/>
                </a:lnTo>
                <a:lnTo>
                  <a:pt x="1099680" y="93409"/>
                </a:lnTo>
                <a:lnTo>
                  <a:pt x="1138861" y="116905"/>
                </a:lnTo>
                <a:lnTo>
                  <a:pt x="1176423" y="142702"/>
                </a:lnTo>
                <a:lnTo>
                  <a:pt x="1212268" y="170705"/>
                </a:lnTo>
                <a:lnTo>
                  <a:pt x="1246299" y="200814"/>
                </a:lnTo>
                <a:lnTo>
                  <a:pt x="1278417" y="232932"/>
                </a:lnTo>
                <a:lnTo>
                  <a:pt x="1308527" y="266963"/>
                </a:lnTo>
                <a:lnTo>
                  <a:pt x="1336529" y="302808"/>
                </a:lnTo>
                <a:lnTo>
                  <a:pt x="1362327" y="340370"/>
                </a:lnTo>
                <a:lnTo>
                  <a:pt x="1385823" y="379552"/>
                </a:lnTo>
                <a:lnTo>
                  <a:pt x="1406920" y="420256"/>
                </a:lnTo>
                <a:lnTo>
                  <a:pt x="1425520" y="462384"/>
                </a:lnTo>
                <a:lnTo>
                  <a:pt x="1441526" y="505840"/>
                </a:lnTo>
                <a:lnTo>
                  <a:pt x="1454840" y="550525"/>
                </a:lnTo>
                <a:lnTo>
                  <a:pt x="1465365" y="596343"/>
                </a:lnTo>
                <a:lnTo>
                  <a:pt x="1473004" y="643196"/>
                </a:lnTo>
                <a:lnTo>
                  <a:pt x="1477659" y="690986"/>
                </a:lnTo>
                <a:lnTo>
                  <a:pt x="1479231" y="739616"/>
                </a:lnTo>
                <a:lnTo>
                  <a:pt x="1477659" y="788246"/>
                </a:lnTo>
                <a:lnTo>
                  <a:pt x="1473004" y="836036"/>
                </a:lnTo>
                <a:lnTo>
                  <a:pt x="1465365" y="882888"/>
                </a:lnTo>
                <a:lnTo>
                  <a:pt x="1454840" y="928706"/>
                </a:lnTo>
                <a:lnTo>
                  <a:pt x="1441526" y="973392"/>
                </a:lnTo>
                <a:lnTo>
                  <a:pt x="1425520" y="1016848"/>
                </a:lnTo>
                <a:lnTo>
                  <a:pt x="1406920" y="1058976"/>
                </a:lnTo>
                <a:lnTo>
                  <a:pt x="1385823" y="1099680"/>
                </a:lnTo>
                <a:lnTo>
                  <a:pt x="1362327" y="1138861"/>
                </a:lnTo>
                <a:lnTo>
                  <a:pt x="1336529" y="1176424"/>
                </a:lnTo>
                <a:lnTo>
                  <a:pt x="1308527" y="1212269"/>
                </a:lnTo>
                <a:lnTo>
                  <a:pt x="1278417" y="1246299"/>
                </a:lnTo>
                <a:lnTo>
                  <a:pt x="1246299" y="1278418"/>
                </a:lnTo>
                <a:lnTo>
                  <a:pt x="1212268" y="1308527"/>
                </a:lnTo>
                <a:lnTo>
                  <a:pt x="1176423" y="1336529"/>
                </a:lnTo>
                <a:lnTo>
                  <a:pt x="1138861" y="1362327"/>
                </a:lnTo>
                <a:lnTo>
                  <a:pt x="1099680" y="1385823"/>
                </a:lnTo>
                <a:lnTo>
                  <a:pt x="1058976" y="1406920"/>
                </a:lnTo>
                <a:lnTo>
                  <a:pt x="1016847" y="1425520"/>
                </a:lnTo>
                <a:lnTo>
                  <a:pt x="973392" y="1441526"/>
                </a:lnTo>
                <a:lnTo>
                  <a:pt x="928706" y="1454840"/>
                </a:lnTo>
                <a:lnTo>
                  <a:pt x="882888" y="1465365"/>
                </a:lnTo>
                <a:lnTo>
                  <a:pt x="836036" y="1473004"/>
                </a:lnTo>
                <a:lnTo>
                  <a:pt x="788246" y="1477659"/>
                </a:lnTo>
                <a:lnTo>
                  <a:pt x="739616" y="1479232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288000" cy="172720"/>
          </a:xfrm>
          <a:custGeom>
            <a:avLst/>
            <a:gdLst/>
            <a:ahLst/>
            <a:cxnLst/>
            <a:rect l="l" t="t" r="r" b="b"/>
            <a:pathLst>
              <a:path w="18288000" h="172720">
                <a:moveTo>
                  <a:pt x="18287999" y="172507"/>
                </a:moveTo>
                <a:lnTo>
                  <a:pt x="0" y="17250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72507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1299" y="6581661"/>
            <a:ext cx="0" cy="3705860"/>
          </a:xfrm>
          <a:custGeom>
            <a:avLst/>
            <a:gdLst/>
            <a:ahLst/>
            <a:cxnLst/>
            <a:rect l="l" t="t" r="r" b="b"/>
            <a:pathLst>
              <a:path h="3705859">
                <a:moveTo>
                  <a:pt x="0" y="3705301"/>
                </a:moveTo>
                <a:lnTo>
                  <a:pt x="0" y="0"/>
                </a:lnTo>
              </a:path>
            </a:pathLst>
          </a:custGeom>
          <a:ln w="76147">
            <a:solidFill>
              <a:srgbClr val="2B9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3011" y="4714875"/>
            <a:ext cx="0" cy="5572125"/>
          </a:xfrm>
          <a:custGeom>
            <a:avLst/>
            <a:gdLst/>
            <a:ahLst/>
            <a:cxnLst/>
            <a:rect l="l" t="t" r="r" b="b"/>
            <a:pathLst>
              <a:path h="5572125">
                <a:moveTo>
                  <a:pt x="0" y="5572124"/>
                </a:moveTo>
                <a:lnTo>
                  <a:pt x="0" y="0"/>
                </a:lnTo>
              </a:path>
            </a:pathLst>
          </a:custGeom>
          <a:ln w="76167">
            <a:solidFill>
              <a:srgbClr val="3D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66628" y="6581785"/>
            <a:ext cx="38100" cy="3705225"/>
          </a:xfrm>
          <a:custGeom>
            <a:avLst/>
            <a:gdLst/>
            <a:ahLst/>
            <a:cxnLst/>
            <a:rect l="l" t="t" r="r" b="b"/>
            <a:pathLst>
              <a:path w="38100" h="3705225">
                <a:moveTo>
                  <a:pt x="38072" y="3705152"/>
                </a:moveTo>
                <a:lnTo>
                  <a:pt x="0" y="0"/>
                </a:lnTo>
              </a:path>
            </a:pathLst>
          </a:custGeom>
          <a:ln w="76144">
            <a:solidFill>
              <a:srgbClr val="3D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16321" y="4714786"/>
            <a:ext cx="11430" cy="5572760"/>
          </a:xfrm>
          <a:custGeom>
            <a:avLst/>
            <a:gdLst/>
            <a:ahLst/>
            <a:cxnLst/>
            <a:rect l="l" t="t" r="r" b="b"/>
            <a:pathLst>
              <a:path w="11430" h="5572759">
                <a:moveTo>
                  <a:pt x="0" y="5572180"/>
                </a:moveTo>
                <a:lnTo>
                  <a:pt x="10868" y="0"/>
                </a:lnTo>
              </a:path>
            </a:pathLst>
          </a:custGeom>
          <a:ln w="76173">
            <a:solidFill>
              <a:srgbClr val="3D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616680"/>
            <a:ext cx="4806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>
                <a:solidFill>
                  <a:srgbClr val="3DD9D8"/>
                </a:solidFill>
                <a:latin typeface="Arial"/>
                <a:cs typeface="Arial"/>
              </a:rPr>
              <a:t>Project</a:t>
            </a:r>
            <a:r>
              <a:rPr sz="6000" spc="305" dirty="0">
                <a:solidFill>
                  <a:srgbClr val="3DD9D8"/>
                </a:solidFill>
                <a:latin typeface="Arial"/>
                <a:cs typeface="Arial"/>
              </a:rPr>
              <a:t> </a:t>
            </a:r>
            <a:r>
              <a:rPr sz="6000" spc="130" dirty="0">
                <a:solidFill>
                  <a:srgbClr val="3DD9D8"/>
                </a:solidFill>
                <a:latin typeface="Arial"/>
                <a:cs typeface="Arial"/>
              </a:rPr>
              <a:t>Flow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3934" y="7221764"/>
            <a:ext cx="1536700" cy="140652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500" b="1" spc="135" dirty="0">
                <a:solidFill>
                  <a:srgbClr val="2B91D5"/>
                </a:solidFill>
                <a:latin typeface="Trebuchet MS"/>
                <a:cs typeface="Trebuchet MS"/>
              </a:rPr>
              <a:t>1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700" spc="80" dirty="0">
                <a:solidFill>
                  <a:srgbClr val="FFFFFF"/>
                </a:solidFill>
                <a:latin typeface="Arial MT"/>
                <a:cs typeface="Arial MT"/>
              </a:rPr>
              <a:t>Objectiv</a:t>
            </a:r>
            <a:r>
              <a:rPr sz="27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7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3819" y="7221764"/>
            <a:ext cx="2244725" cy="1911350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035"/>
              </a:spcBef>
            </a:pPr>
            <a:r>
              <a:rPr sz="3500" b="1" spc="135" dirty="0">
                <a:solidFill>
                  <a:srgbClr val="2B91D5"/>
                </a:solidFill>
                <a:latin typeface="Trebuchet MS"/>
                <a:cs typeface="Trebuchet MS"/>
              </a:rPr>
              <a:t>2</a:t>
            </a:r>
            <a:endParaRPr sz="3500" dirty="0">
              <a:latin typeface="Trebuchet MS"/>
              <a:cs typeface="Trebuchet MS"/>
            </a:endParaRPr>
          </a:p>
          <a:p>
            <a:pPr marL="12700" marR="5080">
              <a:lnSpc>
                <a:spcPct val="122700"/>
              </a:lnSpc>
              <a:spcBef>
                <a:spcPts val="760"/>
              </a:spcBef>
            </a:pPr>
            <a:r>
              <a:rPr sz="2700" spc="70" dirty="0">
                <a:solidFill>
                  <a:srgbClr val="FFFFFF"/>
                </a:solidFill>
                <a:latin typeface="Arial MT"/>
                <a:cs typeface="Arial MT"/>
              </a:rPr>
              <a:t>Exploratory </a:t>
            </a:r>
            <a:r>
              <a:rPr sz="27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700" spc="7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7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05511" y="7221764"/>
            <a:ext cx="2407920" cy="140652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500" b="1" spc="135" dirty="0">
                <a:solidFill>
                  <a:srgbClr val="2B91D5"/>
                </a:solidFill>
                <a:latin typeface="Trebuchet MS"/>
                <a:cs typeface="Trebuchet MS"/>
              </a:rPr>
              <a:t>3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700" spc="6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7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Arial MT"/>
                <a:cs typeface="Arial MT"/>
              </a:rPr>
              <a:t>Building</a:t>
            </a:r>
            <a:endParaRPr sz="27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45397" y="7221764"/>
            <a:ext cx="1718945" cy="1911350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500" b="1" spc="135" dirty="0">
                <a:solidFill>
                  <a:srgbClr val="2B91D5"/>
                </a:solidFill>
                <a:latin typeface="Trebuchet MS"/>
                <a:cs typeface="Trebuchet MS"/>
              </a:rPr>
              <a:t>4</a:t>
            </a:r>
            <a:endParaRPr sz="3500" dirty="0">
              <a:latin typeface="Trebuchet MS"/>
              <a:cs typeface="Trebuchet MS"/>
            </a:endParaRPr>
          </a:p>
          <a:p>
            <a:pPr marL="12700" marR="5080">
              <a:lnSpc>
                <a:spcPct val="122700"/>
              </a:lnSpc>
              <a:spcBef>
                <a:spcPts val="760"/>
              </a:spcBef>
            </a:pPr>
            <a:r>
              <a:rPr sz="2700" spc="60" dirty="0">
                <a:solidFill>
                  <a:srgbClr val="FFFFFF"/>
                </a:solidFill>
                <a:latin typeface="Arial MT"/>
                <a:cs typeface="Arial MT"/>
              </a:rPr>
              <a:t>Model </a:t>
            </a:r>
            <a:r>
              <a:rPr sz="27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Arial MT"/>
                <a:cs typeface="Arial MT"/>
              </a:rPr>
              <a:t>Evaluatio</a:t>
            </a:r>
            <a:r>
              <a:rPr sz="27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27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85283" y="7221764"/>
            <a:ext cx="2052955" cy="140652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500" b="1" spc="135" dirty="0">
                <a:solidFill>
                  <a:srgbClr val="2B91D5"/>
                </a:solidFill>
                <a:latin typeface="Trebuchet MS"/>
                <a:cs typeface="Trebuchet MS"/>
              </a:rPr>
              <a:t>5</a:t>
            </a:r>
            <a:endParaRPr sz="3500" dirty="0">
              <a:latin typeface="Trebuchet MS"/>
              <a:cs typeface="Trebuchet MS"/>
            </a:endParaRPr>
          </a:p>
          <a:p>
            <a:pPr marL="118110">
              <a:lnSpc>
                <a:spcPct val="100000"/>
              </a:lnSpc>
              <a:spcBef>
                <a:spcPts val="1495"/>
              </a:spcBef>
            </a:pPr>
            <a:r>
              <a:rPr sz="2700" spc="80" dirty="0">
                <a:solidFill>
                  <a:srgbClr val="FFFFFF"/>
                </a:solidFill>
                <a:latin typeface="Arial MT"/>
                <a:cs typeface="Arial MT"/>
              </a:rPr>
              <a:t>Deploymen</a:t>
            </a:r>
            <a:r>
              <a:rPr sz="27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27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6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1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1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2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7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8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3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3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4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987" y="9167393"/>
            <a:ext cx="4095185" cy="9475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815"/>
            <a:ext cx="4104974" cy="3124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9700" y="5948776"/>
            <a:ext cx="8115300" cy="35390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4758" y="57368"/>
            <a:ext cx="6867524" cy="18192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42920" y="503385"/>
            <a:ext cx="32023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solidFill>
                  <a:srgbClr val="FFFFFF"/>
                </a:solidFill>
                <a:latin typeface="Arial MT"/>
                <a:cs typeface="Arial MT"/>
              </a:rPr>
              <a:t>Objective</a:t>
            </a:r>
            <a:endParaRPr sz="60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8749" y="3973282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3013797"/>
            <a:ext cx="10053955" cy="32162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600" b="1" dirty="0">
                <a:solidFill>
                  <a:srgbClr val="181818"/>
                </a:solidFill>
                <a:latin typeface="Arial"/>
                <a:cs typeface="Arial"/>
              </a:rPr>
              <a:t>Business</a:t>
            </a:r>
            <a:r>
              <a:rPr sz="3600" b="1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81818"/>
                </a:solidFill>
                <a:latin typeface="Arial"/>
                <a:cs typeface="Arial"/>
              </a:rPr>
              <a:t>objective:</a:t>
            </a:r>
            <a:endParaRPr sz="3600" dirty="0">
              <a:latin typeface="Arial"/>
              <a:cs typeface="Arial"/>
            </a:endParaRPr>
          </a:p>
          <a:p>
            <a:pPr marL="789940" marR="5080">
              <a:lnSpc>
                <a:spcPct val="116300"/>
              </a:lnSpc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analyse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dataset </a:t>
            </a:r>
            <a:r>
              <a:rPr sz="3600" spc="-9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which contains data on significant economic 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and development measures pretaining to 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nations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worldwide.</a:t>
            </a:r>
            <a:endParaRPr sz="3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039" y="420782"/>
            <a:ext cx="11033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solidFill>
                  <a:srgbClr val="3DD9D8"/>
                </a:solidFill>
                <a:latin typeface="Arial MT"/>
                <a:cs typeface="Arial MT"/>
              </a:rPr>
              <a:t>Exploratory</a:t>
            </a:r>
            <a:r>
              <a:rPr sz="6000" b="0" spc="-30" dirty="0">
                <a:solidFill>
                  <a:srgbClr val="3DD9D8"/>
                </a:solidFill>
                <a:latin typeface="Arial MT"/>
                <a:cs typeface="Arial MT"/>
              </a:rPr>
              <a:t> </a:t>
            </a:r>
            <a:r>
              <a:rPr sz="6000" b="0" spc="-5" dirty="0">
                <a:solidFill>
                  <a:srgbClr val="3DD9D8"/>
                </a:solidFill>
                <a:latin typeface="Arial MT"/>
                <a:cs typeface="Arial MT"/>
              </a:rPr>
              <a:t>Data</a:t>
            </a:r>
            <a:r>
              <a:rPr sz="6000" b="0" spc="-30" dirty="0">
                <a:solidFill>
                  <a:srgbClr val="3DD9D8"/>
                </a:solidFill>
                <a:latin typeface="Arial MT"/>
                <a:cs typeface="Arial MT"/>
              </a:rPr>
              <a:t> </a:t>
            </a:r>
            <a:r>
              <a:rPr sz="6000" b="0" spc="-5" dirty="0">
                <a:solidFill>
                  <a:srgbClr val="3DD9D8"/>
                </a:solidFill>
                <a:latin typeface="Arial MT"/>
                <a:cs typeface="Arial MT"/>
              </a:rPr>
              <a:t>Analysis</a:t>
            </a:r>
            <a:r>
              <a:rPr sz="6000" b="0" spc="-30" dirty="0">
                <a:solidFill>
                  <a:srgbClr val="3DD9D8"/>
                </a:solidFill>
                <a:latin typeface="Arial MT"/>
                <a:cs typeface="Arial MT"/>
              </a:rPr>
              <a:t> </a:t>
            </a:r>
            <a:r>
              <a:rPr sz="6000" b="0" spc="-5" dirty="0">
                <a:solidFill>
                  <a:srgbClr val="3DD9D8"/>
                </a:solidFill>
                <a:latin typeface="Arial MT"/>
                <a:cs typeface="Arial MT"/>
              </a:rPr>
              <a:t>(EDA)</a:t>
            </a:r>
            <a:endParaRPr sz="60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2881476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5108423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6908648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1959443"/>
            <a:ext cx="7535545" cy="765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945" marR="334645" indent="-690880" algn="just">
              <a:lnSpc>
                <a:spcPct val="123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Check for Null Values and Dulpicates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We found that there are 18.7% non-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81.3%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values.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Type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Validation</a:t>
            </a:r>
            <a:endParaRPr sz="3200" dirty="0">
              <a:latin typeface="Arial"/>
              <a:cs typeface="Arial"/>
            </a:endParaRPr>
          </a:p>
          <a:p>
            <a:pPr marL="702945" marR="182880">
              <a:lnSpc>
                <a:spcPct val="123000"/>
              </a:lnSpc>
            </a:pPr>
            <a:r>
              <a:rPr sz="3200" spc="-5" dirty="0">
                <a:latin typeface="Arial MT"/>
                <a:cs typeface="Arial MT"/>
              </a:rPr>
              <a:t>Before handling null values, we need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 make sure that data types 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validated.</a:t>
            </a:r>
            <a:endParaRPr sz="3200" dirty="0">
              <a:latin typeface="Arial MT"/>
              <a:cs typeface="Arial MT"/>
            </a:endParaRPr>
          </a:p>
          <a:p>
            <a:pPr marL="702945" marR="5080">
              <a:lnSpc>
                <a:spcPct val="123000"/>
              </a:lnSpc>
            </a:pPr>
            <a:r>
              <a:rPr sz="3200" spc="-5" dirty="0">
                <a:latin typeface="Arial MT"/>
                <a:cs typeface="Arial MT"/>
              </a:rPr>
              <a:t>Convert non numeric colum</a:t>
            </a:r>
            <a:r>
              <a:rPr lang="en-US" sz="3200" spc="-5" dirty="0">
                <a:latin typeface="Arial MT"/>
                <a:cs typeface="Arial MT"/>
              </a:rPr>
              <a:t>n</a:t>
            </a:r>
            <a:r>
              <a:rPr sz="3200" spc="-5" dirty="0">
                <a:latin typeface="Arial MT"/>
                <a:cs typeface="Arial MT"/>
              </a:rPr>
              <a:t>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‘Business Tax Rate’, ‘Country’, ‘GDP’,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‘Health</a:t>
            </a:r>
            <a:r>
              <a:rPr sz="3200" spc="1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Exp/Capita’,</a:t>
            </a:r>
            <a:r>
              <a:rPr sz="3200" spc="1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‘Tourism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Inbound’ and ‘Tourism Outbound’ into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numeric.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7449" y="2820519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7449" y="4620743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7449" y="6701497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pc="-5" dirty="0"/>
              <a:t>Handling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Null</a:t>
            </a:r>
            <a:r>
              <a:rPr spc="-25" dirty="0"/>
              <a:t> </a:t>
            </a:r>
            <a:r>
              <a:rPr spc="-5" dirty="0"/>
              <a:t>Values</a:t>
            </a:r>
          </a:p>
          <a:p>
            <a:pPr marL="702945" marR="5080">
              <a:lnSpc>
                <a:spcPct val="123000"/>
              </a:lnSpc>
            </a:pPr>
            <a:r>
              <a:rPr b="0" spc="-5" dirty="0">
                <a:latin typeface="Arial MT"/>
                <a:cs typeface="Arial MT"/>
              </a:rPr>
              <a:t>Check</a:t>
            </a:r>
            <a:r>
              <a:rPr b="0" spc="1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for</a:t>
            </a:r>
            <a:r>
              <a:rPr b="0" spc="1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</a:t>
            </a:r>
            <a:r>
              <a:rPr b="0" spc="1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skewness</a:t>
            </a:r>
            <a:r>
              <a:rPr b="0" spc="1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and</a:t>
            </a:r>
            <a:r>
              <a:rPr b="0" spc="1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use </a:t>
            </a:r>
            <a:r>
              <a:rPr b="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KNN Imputer if not highly skewed and </a:t>
            </a:r>
            <a:r>
              <a:rPr b="0" spc="-8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doesnot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have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outlier.</a:t>
            </a:r>
          </a:p>
          <a:p>
            <a:pPr marL="702945" marR="795655">
              <a:lnSpc>
                <a:spcPct val="123000"/>
              </a:lnSpc>
            </a:pPr>
            <a:r>
              <a:rPr b="0" spc="-5" dirty="0">
                <a:latin typeface="Arial MT"/>
                <a:cs typeface="Arial MT"/>
              </a:rPr>
              <a:t>Fill with the median if there is any </a:t>
            </a:r>
            <a:r>
              <a:rPr b="0" spc="-8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outlier.</a:t>
            </a:r>
          </a:p>
          <a:p>
            <a:pPr marL="12700">
              <a:lnSpc>
                <a:spcPct val="100000"/>
              </a:lnSpc>
              <a:spcBef>
                <a:spcPts val="3095"/>
              </a:spcBef>
            </a:pPr>
            <a:r>
              <a:rPr spc="-5" dirty="0"/>
              <a:t>Handling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Outliers</a:t>
            </a:r>
          </a:p>
          <a:p>
            <a:pPr marL="702945" marR="207645">
              <a:lnSpc>
                <a:spcPct val="123000"/>
              </a:lnSpc>
              <a:spcBef>
                <a:spcPts val="5"/>
              </a:spcBef>
            </a:pPr>
            <a:r>
              <a:rPr b="0" spc="-5" dirty="0">
                <a:latin typeface="Arial MT"/>
                <a:cs typeface="Arial MT"/>
              </a:rPr>
              <a:t>We tried to cap the outliers using the </a:t>
            </a:r>
            <a:r>
              <a:rPr b="0" spc="-8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quantile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infomation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of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60987" y="9481985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15"/>
            <a:ext cx="4104974" cy="31241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067755" y="1825708"/>
            <a:ext cx="38100" cy="7162800"/>
          </a:xfrm>
          <a:custGeom>
            <a:avLst/>
            <a:gdLst/>
            <a:ahLst/>
            <a:cxnLst/>
            <a:rect l="l" t="t" r="r" b="b"/>
            <a:pathLst>
              <a:path w="38100" h="7162800">
                <a:moveTo>
                  <a:pt x="0" y="7162789"/>
                </a:moveTo>
                <a:lnTo>
                  <a:pt x="38096" y="0"/>
                </a:lnTo>
              </a:path>
            </a:pathLst>
          </a:custGeom>
          <a:ln w="76193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4537" y="2846760"/>
            <a:ext cx="8124824" cy="5657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574" y="2846760"/>
            <a:ext cx="8010524" cy="5467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3874" y="730250"/>
            <a:ext cx="1744726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80" dirty="0">
                <a:solidFill>
                  <a:srgbClr val="FFFFFF"/>
                </a:solidFill>
                <a:latin typeface="Arial"/>
                <a:cs typeface="Arial"/>
              </a:rPr>
              <a:t>T-SNE</a:t>
            </a:r>
            <a:r>
              <a:rPr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FFFFFF"/>
                </a:solidFill>
                <a:latin typeface="Arial"/>
                <a:cs typeface="Arial"/>
              </a:rPr>
              <a:t>PCA</a:t>
            </a:r>
            <a:r>
              <a:rPr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85" dirty="0">
                <a:solidFill>
                  <a:srgbClr val="FFFFFF"/>
                </a:solidFill>
                <a:latin typeface="Arial"/>
                <a:cs typeface="Arial"/>
              </a:rPr>
              <a:t>Reduce</a:t>
            </a:r>
            <a:r>
              <a:rPr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FFFFFF"/>
                </a:solidFill>
                <a:latin typeface="Arial"/>
                <a:cs typeface="Arial"/>
              </a:rPr>
              <a:t>Dimensionality</a:t>
            </a:r>
            <a:r>
              <a:rPr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7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110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</a:p>
          <a:p>
            <a:pPr marR="856615" algn="ctr">
              <a:lnSpc>
                <a:spcPct val="100000"/>
              </a:lnSpc>
              <a:spcBef>
                <a:spcPts val="4034"/>
              </a:spcBef>
              <a:tabLst>
                <a:tab pos="9507220" algn="l"/>
              </a:tabLst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T-SNE	PCA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74633" y="8700769"/>
            <a:ext cx="7308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Red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hows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95%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variance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threshold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670" y="329311"/>
            <a:ext cx="18288000" cy="10039350"/>
          </a:xfrm>
          <a:custGeom>
            <a:avLst/>
            <a:gdLst/>
            <a:ahLst/>
            <a:cxnLst/>
            <a:rect l="l" t="t" r="r" b="b"/>
            <a:pathLst>
              <a:path w="18288000" h="10039350">
                <a:moveTo>
                  <a:pt x="0" y="10039349"/>
                </a:moveTo>
                <a:lnTo>
                  <a:pt x="18287998" y="10039349"/>
                </a:lnTo>
                <a:lnTo>
                  <a:pt x="18287998" y="0"/>
                </a:lnTo>
                <a:lnTo>
                  <a:pt x="0" y="0"/>
                </a:lnTo>
                <a:lnTo>
                  <a:pt x="0" y="10039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18288000" h="247650">
                <a:moveTo>
                  <a:pt x="18287998" y="247649"/>
                </a:moveTo>
                <a:lnTo>
                  <a:pt x="0" y="2476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47649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026" y="2351084"/>
            <a:ext cx="5257799" cy="279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5927" y="2351084"/>
            <a:ext cx="5257799" cy="279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65828" y="2351084"/>
            <a:ext cx="5257799" cy="279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2555" y="6263640"/>
            <a:ext cx="5257799" cy="279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9300" y="6263640"/>
            <a:ext cx="5257799" cy="27908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5549" y="660680"/>
            <a:ext cx="1759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the dendogram we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found that the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ideal number of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clusters we can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form is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10520" y="5525801"/>
            <a:ext cx="2017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4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4109" y="1615657"/>
            <a:ext cx="135166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1990" algn="l"/>
                <a:tab pos="11511915" algn="l"/>
              </a:tabLst>
            </a:pPr>
            <a:r>
              <a:rPr sz="3400" spc="-5" dirty="0">
                <a:solidFill>
                  <a:srgbClr val="FFFFFF"/>
                </a:solidFill>
                <a:latin typeface="Arial MT"/>
                <a:cs typeface="Arial MT"/>
              </a:rPr>
              <a:t>Cluster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- 0	</a:t>
            </a:r>
            <a:r>
              <a:rPr sz="3400" spc="-5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 -</a:t>
            </a:r>
            <a:r>
              <a:rPr sz="3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1	</a:t>
            </a:r>
            <a:r>
              <a:rPr sz="3400" spc="-5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4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57321" y="5525801"/>
            <a:ext cx="2017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3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6392" y="9470171"/>
            <a:ext cx="137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Multivariate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Univariate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987" y="8665152"/>
            <a:ext cx="4095185" cy="1378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0"/>
            <a:ext cx="4104974" cy="2133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9843" y="666654"/>
            <a:ext cx="35293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0" dirty="0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8749" y="2301290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8749" y="3993829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362768" y="1941861"/>
            <a:ext cx="15893403" cy="13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2595" marR="5080">
              <a:lnSpc>
                <a:spcPct val="123300"/>
              </a:lnSpc>
              <a:spcBef>
                <a:spcPts val="95"/>
              </a:spcBef>
            </a:pPr>
            <a:r>
              <a:rPr spc="50" dirty="0"/>
              <a:t>We</a:t>
            </a:r>
            <a:r>
              <a:rPr spc="215" dirty="0"/>
              <a:t> </a:t>
            </a:r>
            <a:r>
              <a:rPr spc="75" dirty="0"/>
              <a:t>used</a:t>
            </a:r>
            <a:r>
              <a:rPr spc="215" dirty="0"/>
              <a:t> </a:t>
            </a:r>
            <a:r>
              <a:rPr spc="50" dirty="0"/>
              <a:t>ML</a:t>
            </a:r>
            <a:r>
              <a:rPr spc="215" dirty="0"/>
              <a:t> </a:t>
            </a:r>
            <a:r>
              <a:rPr spc="90" dirty="0"/>
              <a:t>Packages</a:t>
            </a:r>
            <a:r>
              <a:rPr spc="215" dirty="0"/>
              <a:t> </a:t>
            </a:r>
            <a:r>
              <a:rPr spc="75" dirty="0"/>
              <a:t>like</a:t>
            </a:r>
            <a:r>
              <a:rPr spc="215" dirty="0"/>
              <a:t> </a:t>
            </a:r>
            <a:r>
              <a:rPr spc="95" dirty="0"/>
              <a:t>Scikit-learn</a:t>
            </a:r>
            <a:r>
              <a:rPr spc="220" dirty="0"/>
              <a:t> </a:t>
            </a:r>
            <a:r>
              <a:rPr spc="70" dirty="0"/>
              <a:t>and</a:t>
            </a:r>
            <a:r>
              <a:rPr spc="215" dirty="0"/>
              <a:t> </a:t>
            </a:r>
            <a:r>
              <a:rPr spc="90" dirty="0"/>
              <a:t>Catboost</a:t>
            </a:r>
            <a:r>
              <a:rPr spc="215" dirty="0"/>
              <a:t> </a:t>
            </a:r>
            <a:r>
              <a:rPr spc="50" dirty="0"/>
              <a:t>to</a:t>
            </a:r>
            <a:r>
              <a:rPr spc="215" dirty="0"/>
              <a:t> </a:t>
            </a:r>
            <a:r>
              <a:rPr spc="80" dirty="0"/>
              <a:t>build</a:t>
            </a:r>
            <a:r>
              <a:rPr spc="215" dirty="0"/>
              <a:t> </a:t>
            </a:r>
            <a:r>
              <a:rPr spc="90" dirty="0"/>
              <a:t>Machine </a:t>
            </a:r>
            <a:r>
              <a:rPr spc="-985" dirty="0"/>
              <a:t> </a:t>
            </a:r>
            <a:r>
              <a:rPr spc="90" dirty="0"/>
              <a:t>Learning</a:t>
            </a:r>
            <a:r>
              <a:rPr spc="210" dirty="0"/>
              <a:t> </a:t>
            </a:r>
            <a:r>
              <a:rPr spc="95" dirty="0"/>
              <a:t>Classification</a:t>
            </a:r>
            <a:r>
              <a:rPr spc="215" dirty="0"/>
              <a:t> </a:t>
            </a:r>
            <a:r>
              <a:rPr spc="90" dirty="0"/>
              <a:t>Models.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251" y="4733925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251" y="5410199"/>
            <a:ext cx="161925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508" y="4733925"/>
            <a:ext cx="161925" cy="161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508" y="5410199"/>
            <a:ext cx="161925" cy="1619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558939" y="4396693"/>
            <a:ext cx="4027170" cy="137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95"/>
              </a:spcBef>
            </a:pPr>
            <a:r>
              <a:rPr sz="3600" spc="85" dirty="0">
                <a:solidFill>
                  <a:srgbClr val="FFFFFF"/>
                </a:solidFill>
                <a:latin typeface="Arial MT"/>
                <a:cs typeface="Arial MT"/>
              </a:rPr>
              <a:t>DBSCAN</a:t>
            </a:r>
            <a:r>
              <a:rPr sz="3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Arial MT"/>
                <a:cs typeface="Arial MT"/>
              </a:rPr>
              <a:t>Cluster </a:t>
            </a:r>
            <a:r>
              <a:rPr sz="36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Arial MT"/>
                <a:cs typeface="Arial MT"/>
              </a:rPr>
              <a:t>HDBSCAN</a:t>
            </a:r>
            <a:r>
              <a:rPr sz="36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8749" y="6425566"/>
            <a:ext cx="161925" cy="1619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251" y="7164706"/>
            <a:ext cx="161925" cy="1619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251" y="7840981"/>
            <a:ext cx="161925" cy="1619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251" y="8517256"/>
            <a:ext cx="161925" cy="1619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590674" y="6106504"/>
            <a:ext cx="7765759" cy="6781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2890" marR="5080" indent="-1520825">
              <a:lnSpc>
                <a:spcPct val="134700"/>
              </a:lnSpc>
              <a:spcBef>
                <a:spcPts val="2180"/>
              </a:spcBef>
            </a:pPr>
            <a:r>
              <a:rPr lang="en-US" sz="36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r>
              <a:rPr sz="36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Arial MT"/>
                <a:cs typeface="Arial MT"/>
              </a:rPr>
              <a:t>algorithms</a:t>
            </a:r>
            <a:r>
              <a:rPr sz="36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36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lang="en-US" sz="3600" spc="75" dirty="0">
                <a:solidFill>
                  <a:srgbClr val="FFFFFF"/>
                </a:solidFill>
                <a:latin typeface="Arial MT"/>
                <a:cs typeface="Arial MT"/>
              </a:rPr>
              <a:t>e: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508" y="7164706"/>
            <a:ext cx="161925" cy="1619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508" y="7840981"/>
            <a:ext cx="161925" cy="1619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508" y="8517256"/>
            <a:ext cx="161925" cy="1619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558939" y="6805276"/>
            <a:ext cx="2052955" cy="205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3300"/>
              </a:lnSpc>
              <a:spcBef>
                <a:spcPts val="95"/>
              </a:spcBef>
            </a:pP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Adaboos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t  </a:t>
            </a:r>
            <a:r>
              <a:rPr sz="3600" spc="90" dirty="0">
                <a:solidFill>
                  <a:srgbClr val="FFFFFF"/>
                </a:solidFill>
                <a:latin typeface="Arial MT"/>
                <a:cs typeface="Arial MT"/>
              </a:rPr>
              <a:t>Catboost </a:t>
            </a:r>
            <a:r>
              <a:rPr sz="3600" spc="-9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Arial MT"/>
                <a:cs typeface="Arial MT"/>
              </a:rPr>
              <a:t>SGD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746" y="157162"/>
            <a:ext cx="6867524" cy="18192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DA521D-4D2F-9E3E-018F-31D72D9E9738}"/>
              </a:ext>
            </a:extLst>
          </p:cNvPr>
          <p:cNvSpPr txBox="1"/>
          <p:nvPr/>
        </p:nvSpPr>
        <p:spPr>
          <a:xfrm>
            <a:off x="1682286" y="3749968"/>
            <a:ext cx="7214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90" dirty="0">
                <a:solidFill>
                  <a:schemeClr val="bg1"/>
                </a:solidFill>
                <a:latin typeface="Arial MT"/>
              </a:rPr>
              <a:t>Clustering</a:t>
            </a:r>
            <a:r>
              <a:rPr lang="en-IN" sz="3600" spc="220" dirty="0">
                <a:solidFill>
                  <a:schemeClr val="bg1"/>
                </a:solidFill>
                <a:latin typeface="Arial MT"/>
              </a:rPr>
              <a:t> </a:t>
            </a:r>
            <a:r>
              <a:rPr lang="en-IN" sz="3600" spc="90" dirty="0">
                <a:solidFill>
                  <a:schemeClr val="bg1"/>
                </a:solidFill>
                <a:latin typeface="Arial MT"/>
              </a:rPr>
              <a:t>algorithms</a:t>
            </a:r>
            <a:r>
              <a:rPr lang="en-IN" sz="3600" spc="220" dirty="0">
                <a:solidFill>
                  <a:schemeClr val="bg1"/>
                </a:solidFill>
                <a:latin typeface="Arial MT"/>
              </a:rPr>
              <a:t> </a:t>
            </a:r>
            <a:r>
              <a:rPr lang="en-IN" sz="3600" spc="75" dirty="0">
                <a:solidFill>
                  <a:schemeClr val="bg1"/>
                </a:solidFill>
                <a:latin typeface="Arial MT"/>
              </a:rPr>
              <a:t>used</a:t>
            </a:r>
            <a:r>
              <a:rPr lang="en-IN" sz="3600" spc="225" dirty="0">
                <a:solidFill>
                  <a:schemeClr val="bg1"/>
                </a:solidFill>
                <a:latin typeface="Arial MT"/>
              </a:rPr>
              <a:t> </a:t>
            </a:r>
            <a:r>
              <a:rPr lang="en-IN" sz="3600" spc="75" dirty="0">
                <a:solidFill>
                  <a:schemeClr val="bg1"/>
                </a:solidFill>
                <a:latin typeface="Arial MT"/>
              </a:rPr>
              <a:t>are: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CA494-9C7E-3F5D-1876-80E93D405046}"/>
              </a:ext>
            </a:extLst>
          </p:cNvPr>
          <p:cNvSpPr txBox="1"/>
          <p:nvPr/>
        </p:nvSpPr>
        <p:spPr>
          <a:xfrm>
            <a:off x="1682286" y="4374496"/>
            <a:ext cx="9144000" cy="14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2890" marR="1663064">
              <a:lnSpc>
                <a:spcPct val="123300"/>
              </a:lnSpc>
              <a:spcBef>
                <a:spcPts val="95"/>
              </a:spcBef>
            </a:pPr>
            <a:r>
              <a:rPr lang="en-IN" sz="3600" spc="95" dirty="0">
                <a:solidFill>
                  <a:srgbClr val="FFFFFF"/>
                </a:solidFill>
                <a:latin typeface="Arial MT"/>
                <a:cs typeface="Arial MT"/>
              </a:rPr>
              <a:t>Hierarchical</a:t>
            </a:r>
            <a:r>
              <a:rPr lang="en-IN" sz="36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3600" spc="9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</a:p>
          <a:p>
            <a:pPr marL="1532890" marR="1663064">
              <a:lnSpc>
                <a:spcPct val="123300"/>
              </a:lnSpc>
              <a:spcBef>
                <a:spcPts val="95"/>
              </a:spcBef>
            </a:pPr>
            <a:r>
              <a:rPr lang="en-IN" sz="3600" spc="-9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3600" spc="85" dirty="0">
                <a:solidFill>
                  <a:srgbClr val="FFFFFF"/>
                </a:solidFill>
                <a:latin typeface="Arial MT"/>
                <a:cs typeface="Arial MT"/>
              </a:rPr>
              <a:t>K-Means</a:t>
            </a:r>
            <a:r>
              <a:rPr lang="en-IN" sz="36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3600" spc="9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endParaRPr lang="en-IN" sz="3600" dirty="0">
              <a:latin typeface="Arial MT"/>
              <a:cs typeface="Arial MT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1A62DE96-262A-E7AB-2ACB-C8AFF5CA8D5A}"/>
              </a:ext>
            </a:extLst>
          </p:cNvPr>
          <p:cNvSpPr txBox="1"/>
          <p:nvPr/>
        </p:nvSpPr>
        <p:spPr>
          <a:xfrm>
            <a:off x="3315586" y="6844156"/>
            <a:ext cx="3325347" cy="2016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3300"/>
              </a:lnSpc>
              <a:spcBef>
                <a:spcPts val="95"/>
              </a:spcBef>
            </a:pPr>
            <a:r>
              <a:rPr lang="en-IN" sz="3600" spc="85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lang="en-IN" sz="36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3600" spc="85" dirty="0">
                <a:solidFill>
                  <a:srgbClr val="FFFFFF"/>
                </a:solidFill>
                <a:latin typeface="Arial MT"/>
                <a:cs typeface="Arial MT"/>
              </a:rPr>
              <a:t>forest</a:t>
            </a:r>
            <a:endParaRPr lang="en-IN" sz="3600" dirty="0">
              <a:latin typeface="Arial MT"/>
              <a:cs typeface="Arial MT"/>
            </a:endParaRPr>
          </a:p>
          <a:p>
            <a:pPr marL="12700" marR="5080" algn="just">
              <a:lnSpc>
                <a:spcPct val="123300"/>
              </a:lnSpc>
              <a:spcBef>
                <a:spcPts val="95"/>
              </a:spcBef>
            </a:pPr>
            <a:r>
              <a:rPr lang="en-US" sz="3600" spc="90" dirty="0">
                <a:solidFill>
                  <a:srgbClr val="FFFFFF"/>
                </a:solidFill>
                <a:latin typeface="Arial MT"/>
                <a:cs typeface="Arial MT"/>
              </a:rPr>
              <a:t>Linear SVC</a:t>
            </a:r>
          </a:p>
          <a:p>
            <a:pPr marL="12700" marR="5080" algn="just">
              <a:lnSpc>
                <a:spcPct val="123300"/>
              </a:lnSpc>
              <a:spcBef>
                <a:spcPts val="95"/>
              </a:spcBef>
            </a:pPr>
            <a:r>
              <a:rPr lang="en-US" sz="3600" spc="90" dirty="0">
                <a:solidFill>
                  <a:srgbClr val="FFFFFF"/>
                </a:solidFill>
                <a:latin typeface="Arial MT"/>
                <a:cs typeface="Arial MT"/>
              </a:rPr>
              <a:t>KNN</a:t>
            </a:r>
            <a:endParaRPr sz="3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  <p:bldP spid="13" grpId="0"/>
      <p:bldP spid="18" grpId="0"/>
      <p:bldP spid="22" grpId="0"/>
      <p:bldP spid="26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18288000" h="247650">
                <a:moveTo>
                  <a:pt x="18287998" y="247649"/>
                </a:moveTo>
                <a:lnTo>
                  <a:pt x="0" y="2476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47649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967" y="2823421"/>
            <a:ext cx="10421778" cy="71471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3630" y="247650"/>
            <a:ext cx="4905374" cy="1304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30207" y="420782"/>
            <a:ext cx="3582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solidFill>
                  <a:srgbClr val="3DD9D8"/>
                </a:solidFill>
                <a:latin typeface="Arial MT"/>
                <a:cs typeface="Arial MT"/>
              </a:rPr>
              <a:t>Ev</a:t>
            </a:r>
            <a:r>
              <a:rPr sz="6000" b="0" spc="-10" dirty="0">
                <a:solidFill>
                  <a:srgbClr val="3DD9D8"/>
                </a:solidFill>
                <a:latin typeface="Arial MT"/>
                <a:cs typeface="Arial MT"/>
              </a:rPr>
              <a:t>alua</a:t>
            </a:r>
            <a:r>
              <a:rPr sz="6000" b="0" spc="-5" dirty="0">
                <a:solidFill>
                  <a:srgbClr val="3DD9D8"/>
                </a:solidFill>
                <a:latin typeface="Arial MT"/>
                <a:cs typeface="Arial MT"/>
              </a:rPr>
              <a:t>t</a:t>
            </a:r>
            <a:r>
              <a:rPr sz="6000" b="0" spc="-10" dirty="0">
                <a:solidFill>
                  <a:srgbClr val="3DD9D8"/>
                </a:solidFill>
                <a:latin typeface="Arial MT"/>
                <a:cs typeface="Arial MT"/>
              </a:rPr>
              <a:t>io</a:t>
            </a:r>
            <a:r>
              <a:rPr sz="6000" b="0" spc="-5" dirty="0">
                <a:solidFill>
                  <a:srgbClr val="3DD9D8"/>
                </a:solidFill>
                <a:latin typeface="Arial MT"/>
                <a:cs typeface="Arial MT"/>
              </a:rPr>
              <a:t>n</a:t>
            </a:r>
            <a:endParaRPr sz="6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1771430"/>
            <a:ext cx="12090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Silhou</a:t>
            </a:r>
            <a:r>
              <a:rPr lang="en-US" sz="3600" b="1" spc="-5" dirty="0">
                <a:latin typeface="Arial"/>
                <a:cs typeface="Arial"/>
              </a:rPr>
              <a:t>e</a:t>
            </a:r>
            <a:r>
              <a:rPr sz="3600" b="1" spc="-5" dirty="0">
                <a:latin typeface="Arial"/>
                <a:cs typeface="Arial"/>
              </a:rPr>
              <a:t>tte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score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to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evaluate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Cluster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algorithms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15800" y="4147907"/>
            <a:ext cx="5836610" cy="1991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3300"/>
              </a:lnSpc>
              <a:spcBef>
                <a:spcPts val="95"/>
              </a:spcBef>
            </a:pPr>
            <a:r>
              <a:rPr sz="3600" spc="-5" dirty="0">
                <a:latin typeface="Arial MT"/>
                <a:cs typeface="Arial MT"/>
              </a:rPr>
              <a:t>KMeans has best Silhouette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lang="en-US" sz="3600" spc="-5" dirty="0">
                <a:latin typeface="Arial MT"/>
                <a:cs typeface="Arial MT"/>
              </a:rPr>
              <a:t>s</a:t>
            </a:r>
            <a:r>
              <a:rPr sz="3600" spc="-5" dirty="0">
                <a:latin typeface="Arial MT"/>
                <a:cs typeface="Arial MT"/>
              </a:rPr>
              <a:t>core and is preferably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better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algorithm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use</a:t>
            </a:r>
            <a:endParaRPr sz="3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987" y="9167393"/>
            <a:ext cx="4095185" cy="94752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73951" y="0"/>
            <a:ext cx="3815079" cy="1282700"/>
          </a:xfrm>
          <a:custGeom>
            <a:avLst/>
            <a:gdLst/>
            <a:ahLst/>
            <a:cxnLst/>
            <a:rect l="l" t="t" r="r" b="b"/>
            <a:pathLst>
              <a:path w="3815079" h="1282700">
                <a:moveTo>
                  <a:pt x="2285897" y="1257299"/>
                </a:moveTo>
                <a:lnTo>
                  <a:pt x="1528478" y="1257299"/>
                </a:lnTo>
                <a:lnTo>
                  <a:pt x="1172671" y="1155699"/>
                </a:lnTo>
                <a:lnTo>
                  <a:pt x="1130121" y="1130299"/>
                </a:lnTo>
                <a:lnTo>
                  <a:pt x="1088042" y="1117599"/>
                </a:lnTo>
                <a:lnTo>
                  <a:pt x="1046444" y="1092199"/>
                </a:lnTo>
                <a:lnTo>
                  <a:pt x="1005340" y="1079499"/>
                </a:lnTo>
                <a:lnTo>
                  <a:pt x="964744" y="1054099"/>
                </a:lnTo>
                <a:lnTo>
                  <a:pt x="924666" y="1041399"/>
                </a:lnTo>
                <a:lnTo>
                  <a:pt x="846118" y="990599"/>
                </a:lnTo>
                <a:lnTo>
                  <a:pt x="769796" y="939799"/>
                </a:lnTo>
                <a:lnTo>
                  <a:pt x="732500" y="914399"/>
                </a:lnTo>
                <a:lnTo>
                  <a:pt x="695798" y="888999"/>
                </a:lnTo>
                <a:lnTo>
                  <a:pt x="659702" y="863599"/>
                </a:lnTo>
                <a:lnTo>
                  <a:pt x="624225" y="838199"/>
                </a:lnTo>
                <a:lnTo>
                  <a:pt x="589378" y="812799"/>
                </a:lnTo>
                <a:lnTo>
                  <a:pt x="555175" y="774699"/>
                </a:lnTo>
                <a:lnTo>
                  <a:pt x="521627" y="749299"/>
                </a:lnTo>
                <a:lnTo>
                  <a:pt x="488748" y="711199"/>
                </a:lnTo>
                <a:lnTo>
                  <a:pt x="456549" y="685799"/>
                </a:lnTo>
                <a:lnTo>
                  <a:pt x="425043" y="647699"/>
                </a:lnTo>
                <a:lnTo>
                  <a:pt x="394242" y="622299"/>
                </a:lnTo>
                <a:lnTo>
                  <a:pt x="364159" y="584199"/>
                </a:lnTo>
                <a:lnTo>
                  <a:pt x="334806" y="558799"/>
                </a:lnTo>
                <a:lnTo>
                  <a:pt x="306196" y="520699"/>
                </a:lnTo>
                <a:lnTo>
                  <a:pt x="278341" y="482599"/>
                </a:lnTo>
                <a:lnTo>
                  <a:pt x="251253" y="444499"/>
                </a:lnTo>
                <a:lnTo>
                  <a:pt x="224945" y="406399"/>
                </a:lnTo>
                <a:lnTo>
                  <a:pt x="199429" y="368299"/>
                </a:lnTo>
                <a:lnTo>
                  <a:pt x="174718" y="330199"/>
                </a:lnTo>
                <a:lnTo>
                  <a:pt x="150824" y="292099"/>
                </a:lnTo>
                <a:lnTo>
                  <a:pt x="127759" y="253999"/>
                </a:lnTo>
                <a:lnTo>
                  <a:pt x="105537" y="215899"/>
                </a:lnTo>
                <a:lnTo>
                  <a:pt x="84168" y="177799"/>
                </a:lnTo>
                <a:lnTo>
                  <a:pt x="63666" y="139699"/>
                </a:lnTo>
                <a:lnTo>
                  <a:pt x="44044" y="101599"/>
                </a:lnTo>
                <a:lnTo>
                  <a:pt x="25312" y="50799"/>
                </a:lnTo>
                <a:lnTo>
                  <a:pt x="7485" y="12699"/>
                </a:lnTo>
                <a:lnTo>
                  <a:pt x="0" y="0"/>
                </a:lnTo>
                <a:lnTo>
                  <a:pt x="43222" y="0"/>
                </a:lnTo>
                <a:lnTo>
                  <a:pt x="48813" y="12699"/>
                </a:lnTo>
                <a:lnTo>
                  <a:pt x="66775" y="50799"/>
                </a:lnTo>
                <a:lnTo>
                  <a:pt x="85646" y="88899"/>
                </a:lnTo>
                <a:lnTo>
                  <a:pt x="105413" y="126999"/>
                </a:lnTo>
                <a:lnTo>
                  <a:pt x="126064" y="165099"/>
                </a:lnTo>
                <a:lnTo>
                  <a:pt x="147586" y="215899"/>
                </a:lnTo>
                <a:lnTo>
                  <a:pt x="169965" y="253999"/>
                </a:lnTo>
                <a:lnTo>
                  <a:pt x="193190" y="292099"/>
                </a:lnTo>
                <a:lnTo>
                  <a:pt x="217248" y="330199"/>
                </a:lnTo>
                <a:lnTo>
                  <a:pt x="242125" y="368299"/>
                </a:lnTo>
                <a:lnTo>
                  <a:pt x="267810" y="406399"/>
                </a:lnTo>
                <a:lnTo>
                  <a:pt x="294289" y="431799"/>
                </a:lnTo>
                <a:lnTo>
                  <a:pt x="321551" y="469899"/>
                </a:lnTo>
                <a:lnTo>
                  <a:pt x="349581" y="507999"/>
                </a:lnTo>
                <a:lnTo>
                  <a:pt x="378367" y="546099"/>
                </a:lnTo>
                <a:lnTo>
                  <a:pt x="407898" y="571499"/>
                </a:lnTo>
                <a:lnTo>
                  <a:pt x="438159" y="609599"/>
                </a:lnTo>
                <a:lnTo>
                  <a:pt x="469138" y="647699"/>
                </a:lnTo>
                <a:lnTo>
                  <a:pt x="500823" y="673099"/>
                </a:lnTo>
                <a:lnTo>
                  <a:pt x="533201" y="698499"/>
                </a:lnTo>
                <a:lnTo>
                  <a:pt x="566259" y="736599"/>
                </a:lnTo>
                <a:lnTo>
                  <a:pt x="599985" y="761999"/>
                </a:lnTo>
                <a:lnTo>
                  <a:pt x="634365" y="787399"/>
                </a:lnTo>
                <a:lnTo>
                  <a:pt x="669387" y="825499"/>
                </a:lnTo>
                <a:lnTo>
                  <a:pt x="705039" y="850899"/>
                </a:lnTo>
                <a:lnTo>
                  <a:pt x="741307" y="876299"/>
                </a:lnTo>
                <a:lnTo>
                  <a:pt x="778179" y="901699"/>
                </a:lnTo>
                <a:lnTo>
                  <a:pt x="815642" y="927099"/>
                </a:lnTo>
                <a:lnTo>
                  <a:pt x="892292" y="977899"/>
                </a:lnTo>
                <a:lnTo>
                  <a:pt x="931452" y="990599"/>
                </a:lnTo>
                <a:lnTo>
                  <a:pt x="1011381" y="1041399"/>
                </a:lnTo>
                <a:lnTo>
                  <a:pt x="1052125" y="1054099"/>
                </a:lnTo>
                <a:lnTo>
                  <a:pt x="1093371" y="1079499"/>
                </a:lnTo>
                <a:lnTo>
                  <a:pt x="1177318" y="1104899"/>
                </a:lnTo>
                <a:lnTo>
                  <a:pt x="1219994" y="1130299"/>
                </a:lnTo>
                <a:lnTo>
                  <a:pt x="1485085" y="1206499"/>
                </a:lnTo>
                <a:lnTo>
                  <a:pt x="1530654" y="1206499"/>
                </a:lnTo>
                <a:lnTo>
                  <a:pt x="1622866" y="1231899"/>
                </a:lnTo>
                <a:lnTo>
                  <a:pt x="1669484" y="1231899"/>
                </a:lnTo>
                <a:lnTo>
                  <a:pt x="1716427" y="1244599"/>
                </a:lnTo>
                <a:lnTo>
                  <a:pt x="2331756" y="1244599"/>
                </a:lnTo>
                <a:lnTo>
                  <a:pt x="2285897" y="1257299"/>
                </a:lnTo>
                <a:close/>
              </a:path>
              <a:path w="3815079" h="1282700">
                <a:moveTo>
                  <a:pt x="2189195" y="952499"/>
                </a:moveTo>
                <a:lnTo>
                  <a:pt x="1625106" y="952499"/>
                </a:lnTo>
                <a:lnTo>
                  <a:pt x="1489235" y="914399"/>
                </a:lnTo>
                <a:lnTo>
                  <a:pt x="1230085" y="838199"/>
                </a:lnTo>
                <a:lnTo>
                  <a:pt x="1188720" y="812799"/>
                </a:lnTo>
                <a:lnTo>
                  <a:pt x="1147922" y="800099"/>
                </a:lnTo>
                <a:lnTo>
                  <a:pt x="1068092" y="749299"/>
                </a:lnTo>
                <a:lnTo>
                  <a:pt x="1029093" y="736599"/>
                </a:lnTo>
                <a:lnTo>
                  <a:pt x="990728" y="711199"/>
                </a:lnTo>
                <a:lnTo>
                  <a:pt x="953013" y="685799"/>
                </a:lnTo>
                <a:lnTo>
                  <a:pt x="915964" y="660399"/>
                </a:lnTo>
                <a:lnTo>
                  <a:pt x="879599" y="634999"/>
                </a:lnTo>
                <a:lnTo>
                  <a:pt x="843934" y="609599"/>
                </a:lnTo>
                <a:lnTo>
                  <a:pt x="808985" y="584199"/>
                </a:lnTo>
                <a:lnTo>
                  <a:pt x="774770" y="546099"/>
                </a:lnTo>
                <a:lnTo>
                  <a:pt x="741305" y="520699"/>
                </a:lnTo>
                <a:lnTo>
                  <a:pt x="708607" y="495299"/>
                </a:lnTo>
                <a:lnTo>
                  <a:pt x="676693" y="457199"/>
                </a:lnTo>
                <a:lnTo>
                  <a:pt x="645578" y="431799"/>
                </a:lnTo>
                <a:lnTo>
                  <a:pt x="615281" y="393699"/>
                </a:lnTo>
                <a:lnTo>
                  <a:pt x="585817" y="355599"/>
                </a:lnTo>
                <a:lnTo>
                  <a:pt x="557203" y="330199"/>
                </a:lnTo>
                <a:lnTo>
                  <a:pt x="529456" y="292099"/>
                </a:lnTo>
                <a:lnTo>
                  <a:pt x="502593" y="253999"/>
                </a:lnTo>
                <a:lnTo>
                  <a:pt x="476631" y="215899"/>
                </a:lnTo>
                <a:lnTo>
                  <a:pt x="451585" y="177799"/>
                </a:lnTo>
                <a:lnTo>
                  <a:pt x="427473" y="139699"/>
                </a:lnTo>
                <a:lnTo>
                  <a:pt x="404312" y="101599"/>
                </a:lnTo>
                <a:lnTo>
                  <a:pt x="382117" y="63499"/>
                </a:lnTo>
                <a:lnTo>
                  <a:pt x="360907" y="25399"/>
                </a:lnTo>
                <a:lnTo>
                  <a:pt x="343124" y="0"/>
                </a:lnTo>
                <a:lnTo>
                  <a:pt x="388262" y="0"/>
                </a:lnTo>
                <a:lnTo>
                  <a:pt x="409304" y="38099"/>
                </a:lnTo>
                <a:lnTo>
                  <a:pt x="431381" y="76199"/>
                </a:lnTo>
                <a:lnTo>
                  <a:pt x="454475" y="114299"/>
                </a:lnTo>
                <a:lnTo>
                  <a:pt x="478568" y="152399"/>
                </a:lnTo>
                <a:lnTo>
                  <a:pt x="503643" y="190499"/>
                </a:lnTo>
                <a:lnTo>
                  <a:pt x="529680" y="228599"/>
                </a:lnTo>
                <a:lnTo>
                  <a:pt x="556662" y="266699"/>
                </a:lnTo>
                <a:lnTo>
                  <a:pt x="584571" y="292099"/>
                </a:lnTo>
                <a:lnTo>
                  <a:pt x="613388" y="330199"/>
                </a:lnTo>
                <a:lnTo>
                  <a:pt x="643096" y="368299"/>
                </a:lnTo>
                <a:lnTo>
                  <a:pt x="673677" y="393699"/>
                </a:lnTo>
                <a:lnTo>
                  <a:pt x="705112" y="431799"/>
                </a:lnTo>
                <a:lnTo>
                  <a:pt x="737384" y="457199"/>
                </a:lnTo>
                <a:lnTo>
                  <a:pt x="770474" y="495299"/>
                </a:lnTo>
                <a:lnTo>
                  <a:pt x="804364" y="520699"/>
                </a:lnTo>
                <a:lnTo>
                  <a:pt x="839037" y="546099"/>
                </a:lnTo>
                <a:lnTo>
                  <a:pt x="874473" y="584199"/>
                </a:lnTo>
                <a:lnTo>
                  <a:pt x="910656" y="609599"/>
                </a:lnTo>
                <a:lnTo>
                  <a:pt x="947566" y="634999"/>
                </a:lnTo>
                <a:lnTo>
                  <a:pt x="985187" y="660399"/>
                </a:lnTo>
                <a:lnTo>
                  <a:pt x="1023499" y="685799"/>
                </a:lnTo>
                <a:lnTo>
                  <a:pt x="1062485" y="711199"/>
                </a:lnTo>
                <a:lnTo>
                  <a:pt x="1102126" y="723899"/>
                </a:lnTo>
                <a:lnTo>
                  <a:pt x="1183304" y="774699"/>
                </a:lnTo>
                <a:lnTo>
                  <a:pt x="1266888" y="800099"/>
                </a:lnTo>
                <a:lnTo>
                  <a:pt x="1309536" y="825499"/>
                </a:lnTo>
                <a:lnTo>
                  <a:pt x="1576287" y="901699"/>
                </a:lnTo>
                <a:lnTo>
                  <a:pt x="1622387" y="901699"/>
                </a:lnTo>
                <a:lnTo>
                  <a:pt x="1668907" y="914399"/>
                </a:lnTo>
                <a:lnTo>
                  <a:pt x="1715830" y="914399"/>
                </a:lnTo>
                <a:lnTo>
                  <a:pt x="1763137" y="927099"/>
                </a:lnTo>
                <a:lnTo>
                  <a:pt x="2280188" y="927099"/>
                </a:lnTo>
                <a:lnTo>
                  <a:pt x="2189195" y="952499"/>
                </a:lnTo>
                <a:close/>
              </a:path>
              <a:path w="3815079" h="1282700">
                <a:moveTo>
                  <a:pt x="1762367" y="609599"/>
                </a:moveTo>
                <a:lnTo>
                  <a:pt x="1535081" y="609599"/>
                </a:lnTo>
                <a:lnTo>
                  <a:pt x="1490862" y="596899"/>
                </a:lnTo>
                <a:lnTo>
                  <a:pt x="1447238" y="571499"/>
                </a:lnTo>
                <a:lnTo>
                  <a:pt x="1361872" y="546099"/>
                </a:lnTo>
                <a:lnTo>
                  <a:pt x="1320181" y="520699"/>
                </a:lnTo>
                <a:lnTo>
                  <a:pt x="1279184" y="507999"/>
                </a:lnTo>
                <a:lnTo>
                  <a:pt x="1238908" y="482599"/>
                </a:lnTo>
                <a:lnTo>
                  <a:pt x="1199377" y="469899"/>
                </a:lnTo>
                <a:lnTo>
                  <a:pt x="1160616" y="444499"/>
                </a:lnTo>
                <a:lnTo>
                  <a:pt x="1122651" y="419099"/>
                </a:lnTo>
                <a:lnTo>
                  <a:pt x="1085506" y="393699"/>
                </a:lnTo>
                <a:lnTo>
                  <a:pt x="1049208" y="368299"/>
                </a:lnTo>
                <a:lnTo>
                  <a:pt x="1013781" y="342899"/>
                </a:lnTo>
                <a:lnTo>
                  <a:pt x="979251" y="304799"/>
                </a:lnTo>
                <a:lnTo>
                  <a:pt x="945642" y="279399"/>
                </a:lnTo>
                <a:lnTo>
                  <a:pt x="912980" y="253999"/>
                </a:lnTo>
                <a:lnTo>
                  <a:pt x="881290" y="215899"/>
                </a:lnTo>
                <a:lnTo>
                  <a:pt x="850597" y="190499"/>
                </a:lnTo>
                <a:lnTo>
                  <a:pt x="820927" y="152399"/>
                </a:lnTo>
                <a:lnTo>
                  <a:pt x="792305" y="114299"/>
                </a:lnTo>
                <a:lnTo>
                  <a:pt x="764756" y="76199"/>
                </a:lnTo>
                <a:lnTo>
                  <a:pt x="738304" y="50799"/>
                </a:lnTo>
                <a:lnTo>
                  <a:pt x="712976" y="12699"/>
                </a:lnTo>
                <a:lnTo>
                  <a:pt x="703435" y="0"/>
                </a:lnTo>
                <a:lnTo>
                  <a:pt x="751313" y="0"/>
                </a:lnTo>
                <a:lnTo>
                  <a:pt x="765207" y="12699"/>
                </a:lnTo>
                <a:lnTo>
                  <a:pt x="791770" y="50799"/>
                </a:lnTo>
                <a:lnTo>
                  <a:pt x="819497" y="88899"/>
                </a:lnTo>
                <a:lnTo>
                  <a:pt x="848362" y="126999"/>
                </a:lnTo>
                <a:lnTo>
                  <a:pt x="878337" y="152399"/>
                </a:lnTo>
                <a:lnTo>
                  <a:pt x="909393" y="190499"/>
                </a:lnTo>
                <a:lnTo>
                  <a:pt x="941504" y="215899"/>
                </a:lnTo>
                <a:lnTo>
                  <a:pt x="974642" y="253999"/>
                </a:lnTo>
                <a:lnTo>
                  <a:pt x="1008778" y="279399"/>
                </a:lnTo>
                <a:lnTo>
                  <a:pt x="1043885" y="317499"/>
                </a:lnTo>
                <a:lnTo>
                  <a:pt x="1079935" y="342899"/>
                </a:lnTo>
                <a:lnTo>
                  <a:pt x="1116901" y="368299"/>
                </a:lnTo>
                <a:lnTo>
                  <a:pt x="1154754" y="393699"/>
                </a:lnTo>
                <a:lnTo>
                  <a:pt x="1193468" y="419099"/>
                </a:lnTo>
                <a:lnTo>
                  <a:pt x="1233013" y="444499"/>
                </a:lnTo>
                <a:lnTo>
                  <a:pt x="1273363" y="457199"/>
                </a:lnTo>
                <a:lnTo>
                  <a:pt x="1314490" y="482599"/>
                </a:lnTo>
                <a:lnTo>
                  <a:pt x="1356365" y="495299"/>
                </a:lnTo>
                <a:lnTo>
                  <a:pt x="1398962" y="520699"/>
                </a:lnTo>
                <a:lnTo>
                  <a:pt x="1621792" y="584199"/>
                </a:lnTo>
                <a:lnTo>
                  <a:pt x="1668133" y="596899"/>
                </a:lnTo>
                <a:lnTo>
                  <a:pt x="1715001" y="596899"/>
                </a:lnTo>
                <a:lnTo>
                  <a:pt x="1762367" y="609599"/>
                </a:lnTo>
                <a:close/>
              </a:path>
              <a:path w="3815079" h="1282700">
                <a:moveTo>
                  <a:pt x="1272587" y="101599"/>
                </a:moveTo>
                <a:lnTo>
                  <a:pt x="1219877" y="101599"/>
                </a:lnTo>
                <a:lnTo>
                  <a:pt x="1209122" y="88899"/>
                </a:lnTo>
                <a:lnTo>
                  <a:pt x="1198470" y="76199"/>
                </a:lnTo>
                <a:lnTo>
                  <a:pt x="1187925" y="76199"/>
                </a:lnTo>
                <a:lnTo>
                  <a:pt x="1177489" y="63499"/>
                </a:lnTo>
                <a:lnTo>
                  <a:pt x="1167164" y="50799"/>
                </a:lnTo>
                <a:lnTo>
                  <a:pt x="1156948" y="50799"/>
                </a:lnTo>
                <a:lnTo>
                  <a:pt x="1146845" y="38099"/>
                </a:lnTo>
                <a:lnTo>
                  <a:pt x="1136858" y="25399"/>
                </a:lnTo>
                <a:lnTo>
                  <a:pt x="1126986" y="12699"/>
                </a:lnTo>
                <a:lnTo>
                  <a:pt x="1117231" y="12699"/>
                </a:lnTo>
                <a:lnTo>
                  <a:pt x="1107595" y="0"/>
                </a:lnTo>
                <a:lnTo>
                  <a:pt x="1160499" y="0"/>
                </a:lnTo>
                <a:lnTo>
                  <a:pt x="1170149" y="12699"/>
                </a:lnTo>
                <a:lnTo>
                  <a:pt x="1179913" y="25399"/>
                </a:lnTo>
                <a:lnTo>
                  <a:pt x="1189788" y="38099"/>
                </a:lnTo>
                <a:lnTo>
                  <a:pt x="1199771" y="38099"/>
                </a:lnTo>
                <a:lnTo>
                  <a:pt x="1209861" y="50799"/>
                </a:lnTo>
                <a:lnTo>
                  <a:pt x="1220059" y="63499"/>
                </a:lnTo>
                <a:lnTo>
                  <a:pt x="1230362" y="63499"/>
                </a:lnTo>
                <a:lnTo>
                  <a:pt x="1240767" y="76199"/>
                </a:lnTo>
                <a:lnTo>
                  <a:pt x="1251273" y="88899"/>
                </a:lnTo>
                <a:lnTo>
                  <a:pt x="1261881" y="88899"/>
                </a:lnTo>
                <a:lnTo>
                  <a:pt x="1272587" y="101599"/>
                </a:lnTo>
                <a:close/>
              </a:path>
              <a:path w="3815079" h="1282700">
                <a:moveTo>
                  <a:pt x="2044943" y="12699"/>
                </a:moveTo>
                <a:lnTo>
                  <a:pt x="1769460" y="12699"/>
                </a:lnTo>
                <a:lnTo>
                  <a:pt x="1750018" y="0"/>
                </a:lnTo>
                <a:lnTo>
                  <a:pt x="2064390" y="0"/>
                </a:lnTo>
                <a:lnTo>
                  <a:pt x="2044943" y="12699"/>
                </a:lnTo>
                <a:close/>
              </a:path>
              <a:path w="3815079" h="1282700">
                <a:moveTo>
                  <a:pt x="2594482" y="101599"/>
                </a:moveTo>
                <a:lnTo>
                  <a:pt x="2541884" y="101599"/>
                </a:lnTo>
                <a:lnTo>
                  <a:pt x="2552590" y="88899"/>
                </a:lnTo>
                <a:lnTo>
                  <a:pt x="2563198" y="88899"/>
                </a:lnTo>
                <a:lnTo>
                  <a:pt x="2573704" y="76199"/>
                </a:lnTo>
                <a:lnTo>
                  <a:pt x="2584109" y="63499"/>
                </a:lnTo>
                <a:lnTo>
                  <a:pt x="2594412" y="63499"/>
                </a:lnTo>
                <a:lnTo>
                  <a:pt x="2604610" y="50799"/>
                </a:lnTo>
                <a:lnTo>
                  <a:pt x="2614701" y="38099"/>
                </a:lnTo>
                <a:lnTo>
                  <a:pt x="2624683" y="38099"/>
                </a:lnTo>
                <a:lnTo>
                  <a:pt x="2634558" y="25399"/>
                </a:lnTo>
                <a:lnTo>
                  <a:pt x="2644322" y="12699"/>
                </a:lnTo>
                <a:lnTo>
                  <a:pt x="2653972" y="0"/>
                </a:lnTo>
                <a:lnTo>
                  <a:pt x="2706771" y="0"/>
                </a:lnTo>
                <a:lnTo>
                  <a:pt x="2697134" y="12699"/>
                </a:lnTo>
                <a:lnTo>
                  <a:pt x="2687378" y="12699"/>
                </a:lnTo>
                <a:lnTo>
                  <a:pt x="2677506" y="25399"/>
                </a:lnTo>
                <a:lnTo>
                  <a:pt x="2667518" y="38099"/>
                </a:lnTo>
                <a:lnTo>
                  <a:pt x="2657414" y="50799"/>
                </a:lnTo>
                <a:lnTo>
                  <a:pt x="2647198" y="50799"/>
                </a:lnTo>
                <a:lnTo>
                  <a:pt x="2636871" y="63499"/>
                </a:lnTo>
                <a:lnTo>
                  <a:pt x="2626435" y="76199"/>
                </a:lnTo>
                <a:lnTo>
                  <a:pt x="2615890" y="76199"/>
                </a:lnTo>
                <a:lnTo>
                  <a:pt x="2605237" y="88899"/>
                </a:lnTo>
                <a:lnTo>
                  <a:pt x="2594482" y="101599"/>
                </a:lnTo>
                <a:close/>
              </a:path>
              <a:path w="3815079" h="1282700">
                <a:moveTo>
                  <a:pt x="2279331" y="609599"/>
                </a:moveTo>
                <a:lnTo>
                  <a:pt x="2052004" y="609599"/>
                </a:lnTo>
                <a:lnTo>
                  <a:pt x="2099372" y="596899"/>
                </a:lnTo>
                <a:lnTo>
                  <a:pt x="2146241" y="596899"/>
                </a:lnTo>
                <a:lnTo>
                  <a:pt x="2192583" y="584199"/>
                </a:lnTo>
                <a:lnTo>
                  <a:pt x="2415422" y="520699"/>
                </a:lnTo>
                <a:lnTo>
                  <a:pt x="2458022" y="495299"/>
                </a:lnTo>
                <a:lnTo>
                  <a:pt x="2499900" y="482599"/>
                </a:lnTo>
                <a:lnTo>
                  <a:pt x="2541029" y="457199"/>
                </a:lnTo>
                <a:lnTo>
                  <a:pt x="2581382" y="444499"/>
                </a:lnTo>
                <a:lnTo>
                  <a:pt x="2620930" y="419099"/>
                </a:lnTo>
                <a:lnTo>
                  <a:pt x="2659646" y="393699"/>
                </a:lnTo>
                <a:lnTo>
                  <a:pt x="2697503" y="368299"/>
                </a:lnTo>
                <a:lnTo>
                  <a:pt x="2734471" y="342899"/>
                </a:lnTo>
                <a:lnTo>
                  <a:pt x="2770525" y="317499"/>
                </a:lnTo>
                <a:lnTo>
                  <a:pt x="2805635" y="279399"/>
                </a:lnTo>
                <a:lnTo>
                  <a:pt x="2839774" y="253999"/>
                </a:lnTo>
                <a:lnTo>
                  <a:pt x="2872915" y="215899"/>
                </a:lnTo>
                <a:lnTo>
                  <a:pt x="2905029" y="190499"/>
                </a:lnTo>
                <a:lnTo>
                  <a:pt x="2936089" y="152399"/>
                </a:lnTo>
                <a:lnTo>
                  <a:pt x="2966067" y="126999"/>
                </a:lnTo>
                <a:lnTo>
                  <a:pt x="2994935" y="88899"/>
                </a:lnTo>
                <a:lnTo>
                  <a:pt x="3022665" y="50799"/>
                </a:lnTo>
                <a:lnTo>
                  <a:pt x="3049231" y="12699"/>
                </a:lnTo>
                <a:lnTo>
                  <a:pt x="3063127" y="0"/>
                </a:lnTo>
                <a:lnTo>
                  <a:pt x="3110876" y="0"/>
                </a:lnTo>
                <a:lnTo>
                  <a:pt x="3101490" y="12699"/>
                </a:lnTo>
                <a:lnTo>
                  <a:pt x="3076161" y="50799"/>
                </a:lnTo>
                <a:lnTo>
                  <a:pt x="3049709" y="76199"/>
                </a:lnTo>
                <a:lnTo>
                  <a:pt x="3022158" y="114299"/>
                </a:lnTo>
                <a:lnTo>
                  <a:pt x="2993535" y="152399"/>
                </a:lnTo>
                <a:lnTo>
                  <a:pt x="2963863" y="190499"/>
                </a:lnTo>
                <a:lnTo>
                  <a:pt x="2933169" y="215899"/>
                </a:lnTo>
                <a:lnTo>
                  <a:pt x="2901478" y="253999"/>
                </a:lnTo>
                <a:lnTo>
                  <a:pt x="2868814" y="279399"/>
                </a:lnTo>
                <a:lnTo>
                  <a:pt x="2835204" y="304799"/>
                </a:lnTo>
                <a:lnTo>
                  <a:pt x="2800671" y="342899"/>
                </a:lnTo>
                <a:lnTo>
                  <a:pt x="2765242" y="368299"/>
                </a:lnTo>
                <a:lnTo>
                  <a:pt x="2728942" y="393699"/>
                </a:lnTo>
                <a:lnTo>
                  <a:pt x="2691795" y="419099"/>
                </a:lnTo>
                <a:lnTo>
                  <a:pt x="2653827" y="444499"/>
                </a:lnTo>
                <a:lnTo>
                  <a:pt x="2615064" y="469899"/>
                </a:lnTo>
                <a:lnTo>
                  <a:pt x="2575530" y="482599"/>
                </a:lnTo>
                <a:lnTo>
                  <a:pt x="2535250" y="507999"/>
                </a:lnTo>
                <a:lnTo>
                  <a:pt x="2494250" y="520699"/>
                </a:lnTo>
                <a:lnTo>
                  <a:pt x="2452556" y="546099"/>
                </a:lnTo>
                <a:lnTo>
                  <a:pt x="2367182" y="571499"/>
                </a:lnTo>
                <a:lnTo>
                  <a:pt x="2323554" y="596899"/>
                </a:lnTo>
                <a:lnTo>
                  <a:pt x="2279331" y="609599"/>
                </a:lnTo>
                <a:close/>
              </a:path>
              <a:path w="3815079" h="1282700">
                <a:moveTo>
                  <a:pt x="2280188" y="927099"/>
                </a:moveTo>
                <a:lnTo>
                  <a:pt x="2051235" y="927099"/>
                </a:lnTo>
                <a:lnTo>
                  <a:pt x="2098542" y="914399"/>
                </a:lnTo>
                <a:lnTo>
                  <a:pt x="2145466" y="914399"/>
                </a:lnTo>
                <a:lnTo>
                  <a:pt x="2191987" y="901699"/>
                </a:lnTo>
                <a:lnTo>
                  <a:pt x="2238088" y="901699"/>
                </a:lnTo>
                <a:lnTo>
                  <a:pt x="2504847" y="825499"/>
                </a:lnTo>
                <a:lnTo>
                  <a:pt x="2547498" y="800099"/>
                </a:lnTo>
                <a:lnTo>
                  <a:pt x="2631085" y="774699"/>
                </a:lnTo>
                <a:lnTo>
                  <a:pt x="2712267" y="723899"/>
                </a:lnTo>
                <a:lnTo>
                  <a:pt x="2751911" y="711199"/>
                </a:lnTo>
                <a:lnTo>
                  <a:pt x="2790900" y="685799"/>
                </a:lnTo>
                <a:lnTo>
                  <a:pt x="2829214" y="660399"/>
                </a:lnTo>
                <a:lnTo>
                  <a:pt x="2866837" y="634999"/>
                </a:lnTo>
                <a:lnTo>
                  <a:pt x="2903750" y="609599"/>
                </a:lnTo>
                <a:lnTo>
                  <a:pt x="2939935" y="584199"/>
                </a:lnTo>
                <a:lnTo>
                  <a:pt x="2975374" y="546099"/>
                </a:lnTo>
                <a:lnTo>
                  <a:pt x="3010049" y="520699"/>
                </a:lnTo>
                <a:lnTo>
                  <a:pt x="3043942" y="495299"/>
                </a:lnTo>
                <a:lnTo>
                  <a:pt x="3077034" y="457199"/>
                </a:lnTo>
                <a:lnTo>
                  <a:pt x="3109309" y="431799"/>
                </a:lnTo>
                <a:lnTo>
                  <a:pt x="3140746" y="393699"/>
                </a:lnTo>
                <a:lnTo>
                  <a:pt x="3171330" y="368299"/>
                </a:lnTo>
                <a:lnTo>
                  <a:pt x="3201040" y="330199"/>
                </a:lnTo>
                <a:lnTo>
                  <a:pt x="3229861" y="292099"/>
                </a:lnTo>
                <a:lnTo>
                  <a:pt x="3257772" y="266699"/>
                </a:lnTo>
                <a:lnTo>
                  <a:pt x="3284757" y="228599"/>
                </a:lnTo>
                <a:lnTo>
                  <a:pt x="3310796" y="190499"/>
                </a:lnTo>
                <a:lnTo>
                  <a:pt x="3335873" y="152399"/>
                </a:lnTo>
                <a:lnTo>
                  <a:pt x="3359969" y="114299"/>
                </a:lnTo>
                <a:lnTo>
                  <a:pt x="3383065" y="76199"/>
                </a:lnTo>
                <a:lnTo>
                  <a:pt x="3405144" y="38099"/>
                </a:lnTo>
                <a:lnTo>
                  <a:pt x="3426188" y="0"/>
                </a:lnTo>
                <a:lnTo>
                  <a:pt x="3471194" y="0"/>
                </a:lnTo>
                <a:lnTo>
                  <a:pt x="3453486" y="25399"/>
                </a:lnTo>
                <a:lnTo>
                  <a:pt x="3432268" y="63499"/>
                </a:lnTo>
                <a:lnTo>
                  <a:pt x="3410067" y="101599"/>
                </a:lnTo>
                <a:lnTo>
                  <a:pt x="3386898" y="139699"/>
                </a:lnTo>
                <a:lnTo>
                  <a:pt x="3362779" y="177799"/>
                </a:lnTo>
                <a:lnTo>
                  <a:pt x="3337726" y="215899"/>
                </a:lnTo>
                <a:lnTo>
                  <a:pt x="3311756" y="253999"/>
                </a:lnTo>
                <a:lnTo>
                  <a:pt x="3284886" y="292099"/>
                </a:lnTo>
                <a:lnTo>
                  <a:pt x="3257132" y="330199"/>
                </a:lnTo>
                <a:lnTo>
                  <a:pt x="3228511" y="355599"/>
                </a:lnTo>
                <a:lnTo>
                  <a:pt x="3199040" y="393699"/>
                </a:lnTo>
                <a:lnTo>
                  <a:pt x="3168736" y="431799"/>
                </a:lnTo>
                <a:lnTo>
                  <a:pt x="3137616" y="457199"/>
                </a:lnTo>
                <a:lnTo>
                  <a:pt x="3105695" y="495299"/>
                </a:lnTo>
                <a:lnTo>
                  <a:pt x="3072991" y="520699"/>
                </a:lnTo>
                <a:lnTo>
                  <a:pt x="3039520" y="546099"/>
                </a:lnTo>
                <a:lnTo>
                  <a:pt x="3005300" y="584199"/>
                </a:lnTo>
                <a:lnTo>
                  <a:pt x="2970347" y="609599"/>
                </a:lnTo>
                <a:lnTo>
                  <a:pt x="2934677" y="634999"/>
                </a:lnTo>
                <a:lnTo>
                  <a:pt x="2898308" y="660399"/>
                </a:lnTo>
                <a:lnTo>
                  <a:pt x="2861256" y="685799"/>
                </a:lnTo>
                <a:lnTo>
                  <a:pt x="2823538" y="711199"/>
                </a:lnTo>
                <a:lnTo>
                  <a:pt x="2785170" y="736599"/>
                </a:lnTo>
                <a:lnTo>
                  <a:pt x="2746170" y="749299"/>
                </a:lnTo>
                <a:lnTo>
                  <a:pt x="2666337" y="800099"/>
                </a:lnTo>
                <a:lnTo>
                  <a:pt x="2625539" y="812799"/>
                </a:lnTo>
                <a:lnTo>
                  <a:pt x="2584175" y="838199"/>
                </a:lnTo>
                <a:lnTo>
                  <a:pt x="2325044" y="914399"/>
                </a:lnTo>
                <a:lnTo>
                  <a:pt x="2280188" y="927099"/>
                </a:lnTo>
                <a:close/>
              </a:path>
              <a:path w="3815079" h="1282700">
                <a:moveTo>
                  <a:pt x="2331756" y="1244599"/>
                </a:moveTo>
                <a:lnTo>
                  <a:pt x="2097945" y="1244599"/>
                </a:lnTo>
                <a:lnTo>
                  <a:pt x="2144888" y="1231899"/>
                </a:lnTo>
                <a:lnTo>
                  <a:pt x="2191507" y="1231899"/>
                </a:lnTo>
                <a:lnTo>
                  <a:pt x="2283721" y="1206499"/>
                </a:lnTo>
                <a:lnTo>
                  <a:pt x="2329291" y="1206499"/>
                </a:lnTo>
                <a:lnTo>
                  <a:pt x="2594389" y="1130299"/>
                </a:lnTo>
                <a:lnTo>
                  <a:pt x="2637067" y="1104899"/>
                </a:lnTo>
                <a:lnTo>
                  <a:pt x="2721017" y="1079499"/>
                </a:lnTo>
                <a:lnTo>
                  <a:pt x="2762265" y="1054099"/>
                </a:lnTo>
                <a:lnTo>
                  <a:pt x="2803010" y="1041399"/>
                </a:lnTo>
                <a:lnTo>
                  <a:pt x="2882943" y="990599"/>
                </a:lnTo>
                <a:lnTo>
                  <a:pt x="2922105" y="977899"/>
                </a:lnTo>
                <a:lnTo>
                  <a:pt x="2998758" y="927099"/>
                </a:lnTo>
                <a:lnTo>
                  <a:pt x="3036224" y="901699"/>
                </a:lnTo>
                <a:lnTo>
                  <a:pt x="3073098" y="876299"/>
                </a:lnTo>
                <a:lnTo>
                  <a:pt x="3109368" y="850899"/>
                </a:lnTo>
                <a:lnTo>
                  <a:pt x="3145022" y="825499"/>
                </a:lnTo>
                <a:lnTo>
                  <a:pt x="3180046" y="787399"/>
                </a:lnTo>
                <a:lnTo>
                  <a:pt x="3214428" y="761999"/>
                </a:lnTo>
                <a:lnTo>
                  <a:pt x="3248156" y="736599"/>
                </a:lnTo>
                <a:lnTo>
                  <a:pt x="3281216" y="698499"/>
                </a:lnTo>
                <a:lnTo>
                  <a:pt x="3313596" y="673099"/>
                </a:lnTo>
                <a:lnTo>
                  <a:pt x="3345284" y="647699"/>
                </a:lnTo>
                <a:lnTo>
                  <a:pt x="3376265" y="609599"/>
                </a:lnTo>
                <a:lnTo>
                  <a:pt x="3406529" y="571499"/>
                </a:lnTo>
                <a:lnTo>
                  <a:pt x="3436061" y="546099"/>
                </a:lnTo>
                <a:lnTo>
                  <a:pt x="3464850" y="507999"/>
                </a:lnTo>
                <a:lnTo>
                  <a:pt x="3492882" y="469899"/>
                </a:lnTo>
                <a:lnTo>
                  <a:pt x="3520145" y="431799"/>
                </a:lnTo>
                <a:lnTo>
                  <a:pt x="3546627" y="406399"/>
                </a:lnTo>
                <a:lnTo>
                  <a:pt x="3572314" y="368299"/>
                </a:lnTo>
                <a:lnTo>
                  <a:pt x="3597193" y="330199"/>
                </a:lnTo>
                <a:lnTo>
                  <a:pt x="3621253" y="292099"/>
                </a:lnTo>
                <a:lnTo>
                  <a:pt x="3644480" y="253999"/>
                </a:lnTo>
                <a:lnTo>
                  <a:pt x="3666861" y="215899"/>
                </a:lnTo>
                <a:lnTo>
                  <a:pt x="3688385" y="165099"/>
                </a:lnTo>
                <a:lnTo>
                  <a:pt x="3709037" y="126999"/>
                </a:lnTo>
                <a:lnTo>
                  <a:pt x="3728806" y="88899"/>
                </a:lnTo>
                <a:lnTo>
                  <a:pt x="3747679" y="50799"/>
                </a:lnTo>
                <a:lnTo>
                  <a:pt x="3765643" y="12699"/>
                </a:lnTo>
                <a:lnTo>
                  <a:pt x="3771235" y="0"/>
                </a:lnTo>
                <a:lnTo>
                  <a:pt x="3814540" y="0"/>
                </a:lnTo>
                <a:lnTo>
                  <a:pt x="3806971" y="12699"/>
                </a:lnTo>
                <a:lnTo>
                  <a:pt x="3789142" y="50799"/>
                </a:lnTo>
                <a:lnTo>
                  <a:pt x="3770409" y="101599"/>
                </a:lnTo>
                <a:lnTo>
                  <a:pt x="3750785" y="139699"/>
                </a:lnTo>
                <a:lnTo>
                  <a:pt x="3730281" y="177799"/>
                </a:lnTo>
                <a:lnTo>
                  <a:pt x="3708911" y="215899"/>
                </a:lnTo>
                <a:lnTo>
                  <a:pt x="3686686" y="253999"/>
                </a:lnTo>
                <a:lnTo>
                  <a:pt x="3663620" y="292099"/>
                </a:lnTo>
                <a:lnTo>
                  <a:pt x="3639724" y="330199"/>
                </a:lnTo>
                <a:lnTo>
                  <a:pt x="3615011" y="368299"/>
                </a:lnTo>
                <a:lnTo>
                  <a:pt x="3589493" y="406399"/>
                </a:lnTo>
                <a:lnTo>
                  <a:pt x="3563183" y="444499"/>
                </a:lnTo>
                <a:lnTo>
                  <a:pt x="3536093" y="482599"/>
                </a:lnTo>
                <a:lnTo>
                  <a:pt x="3508236" y="520699"/>
                </a:lnTo>
                <a:lnTo>
                  <a:pt x="3479623" y="558799"/>
                </a:lnTo>
                <a:lnTo>
                  <a:pt x="3450268" y="584199"/>
                </a:lnTo>
                <a:lnTo>
                  <a:pt x="3420183" y="622299"/>
                </a:lnTo>
                <a:lnTo>
                  <a:pt x="3389380" y="647699"/>
                </a:lnTo>
                <a:lnTo>
                  <a:pt x="3357872" y="685799"/>
                </a:lnTo>
                <a:lnTo>
                  <a:pt x="3325671" y="711199"/>
                </a:lnTo>
                <a:lnTo>
                  <a:pt x="3292789" y="749299"/>
                </a:lnTo>
                <a:lnTo>
                  <a:pt x="3259240" y="774699"/>
                </a:lnTo>
                <a:lnTo>
                  <a:pt x="3225034" y="812799"/>
                </a:lnTo>
                <a:lnTo>
                  <a:pt x="3190186" y="838199"/>
                </a:lnTo>
                <a:lnTo>
                  <a:pt x="3154706" y="863599"/>
                </a:lnTo>
                <a:lnTo>
                  <a:pt x="3118608" y="888999"/>
                </a:lnTo>
                <a:lnTo>
                  <a:pt x="3081904" y="914399"/>
                </a:lnTo>
                <a:lnTo>
                  <a:pt x="3044607" y="939799"/>
                </a:lnTo>
                <a:lnTo>
                  <a:pt x="2968280" y="990599"/>
                </a:lnTo>
                <a:lnTo>
                  <a:pt x="2889729" y="1041399"/>
                </a:lnTo>
                <a:lnTo>
                  <a:pt x="2849649" y="1054099"/>
                </a:lnTo>
                <a:lnTo>
                  <a:pt x="2809051" y="1079499"/>
                </a:lnTo>
                <a:lnTo>
                  <a:pt x="2767946" y="1092199"/>
                </a:lnTo>
                <a:lnTo>
                  <a:pt x="2726346" y="1117599"/>
                </a:lnTo>
                <a:lnTo>
                  <a:pt x="2684265" y="1130299"/>
                </a:lnTo>
                <a:lnTo>
                  <a:pt x="2641714" y="1155699"/>
                </a:lnTo>
                <a:lnTo>
                  <a:pt x="2331756" y="1244599"/>
                </a:lnTo>
                <a:close/>
              </a:path>
              <a:path w="3815079" h="1282700">
                <a:moveTo>
                  <a:pt x="1305277" y="126999"/>
                </a:moveTo>
                <a:lnTo>
                  <a:pt x="1252760" y="126999"/>
                </a:lnTo>
                <a:lnTo>
                  <a:pt x="1241698" y="114299"/>
                </a:lnTo>
                <a:lnTo>
                  <a:pt x="1230736" y="101599"/>
                </a:lnTo>
                <a:lnTo>
                  <a:pt x="1283389" y="101599"/>
                </a:lnTo>
                <a:lnTo>
                  <a:pt x="1294285" y="114299"/>
                </a:lnTo>
                <a:lnTo>
                  <a:pt x="1305277" y="126999"/>
                </a:lnTo>
                <a:close/>
              </a:path>
              <a:path w="3815079" h="1282700">
                <a:moveTo>
                  <a:pt x="2561597" y="126999"/>
                </a:moveTo>
                <a:lnTo>
                  <a:pt x="2509194" y="126999"/>
                </a:lnTo>
                <a:lnTo>
                  <a:pt x="2520186" y="114299"/>
                </a:lnTo>
                <a:lnTo>
                  <a:pt x="2531082" y="101599"/>
                </a:lnTo>
                <a:lnTo>
                  <a:pt x="2583622" y="101599"/>
                </a:lnTo>
                <a:lnTo>
                  <a:pt x="2572660" y="114299"/>
                </a:lnTo>
                <a:lnTo>
                  <a:pt x="2561597" y="126999"/>
                </a:lnTo>
                <a:close/>
              </a:path>
              <a:path w="3815079" h="1282700">
                <a:moveTo>
                  <a:pt x="1350140" y="152399"/>
                </a:moveTo>
                <a:lnTo>
                  <a:pt x="1286527" y="152399"/>
                </a:lnTo>
                <a:lnTo>
                  <a:pt x="1263919" y="126999"/>
                </a:lnTo>
                <a:lnTo>
                  <a:pt x="1316360" y="126999"/>
                </a:lnTo>
                <a:lnTo>
                  <a:pt x="1327532" y="139699"/>
                </a:lnTo>
                <a:lnTo>
                  <a:pt x="1338792" y="139699"/>
                </a:lnTo>
                <a:lnTo>
                  <a:pt x="1350140" y="152399"/>
                </a:lnTo>
                <a:close/>
              </a:path>
              <a:path w="3815079" h="1282700">
                <a:moveTo>
                  <a:pt x="2527829" y="152399"/>
                </a:moveTo>
                <a:lnTo>
                  <a:pt x="2464330" y="152399"/>
                </a:lnTo>
                <a:lnTo>
                  <a:pt x="2475679" y="139699"/>
                </a:lnTo>
                <a:lnTo>
                  <a:pt x="2486939" y="139699"/>
                </a:lnTo>
                <a:lnTo>
                  <a:pt x="2498111" y="126999"/>
                </a:lnTo>
                <a:lnTo>
                  <a:pt x="2550438" y="126999"/>
                </a:lnTo>
                <a:lnTo>
                  <a:pt x="2527829" y="152399"/>
                </a:lnTo>
                <a:close/>
              </a:path>
              <a:path w="3815079" h="1282700">
                <a:moveTo>
                  <a:pt x="1373089" y="165099"/>
                </a:moveTo>
                <a:lnTo>
                  <a:pt x="1309509" y="165099"/>
                </a:lnTo>
                <a:lnTo>
                  <a:pt x="1297973" y="152399"/>
                </a:lnTo>
                <a:lnTo>
                  <a:pt x="1361574" y="152399"/>
                </a:lnTo>
                <a:lnTo>
                  <a:pt x="1373089" y="165099"/>
                </a:lnTo>
                <a:close/>
              </a:path>
              <a:path w="3815079" h="1282700">
                <a:moveTo>
                  <a:pt x="2504847" y="165099"/>
                </a:moveTo>
                <a:lnTo>
                  <a:pt x="2441382" y="165099"/>
                </a:lnTo>
                <a:lnTo>
                  <a:pt x="2452897" y="152399"/>
                </a:lnTo>
                <a:lnTo>
                  <a:pt x="2516383" y="152399"/>
                </a:lnTo>
                <a:lnTo>
                  <a:pt x="2504847" y="165099"/>
                </a:lnTo>
                <a:close/>
              </a:path>
              <a:path w="3815079" h="1282700">
                <a:moveTo>
                  <a:pt x="1396363" y="177799"/>
                </a:moveTo>
                <a:lnTo>
                  <a:pt x="1332851" y="177799"/>
                </a:lnTo>
                <a:lnTo>
                  <a:pt x="1321135" y="165099"/>
                </a:lnTo>
                <a:lnTo>
                  <a:pt x="1384685" y="165099"/>
                </a:lnTo>
                <a:lnTo>
                  <a:pt x="1396363" y="177799"/>
                </a:lnTo>
                <a:close/>
              </a:path>
              <a:path w="3815079" h="1282700">
                <a:moveTo>
                  <a:pt x="2481504" y="177799"/>
                </a:moveTo>
                <a:lnTo>
                  <a:pt x="2418108" y="177799"/>
                </a:lnTo>
                <a:lnTo>
                  <a:pt x="2429786" y="165099"/>
                </a:lnTo>
                <a:lnTo>
                  <a:pt x="2493220" y="165099"/>
                </a:lnTo>
                <a:lnTo>
                  <a:pt x="2481504" y="177799"/>
                </a:lnTo>
                <a:close/>
              </a:path>
              <a:path w="3815079" h="1282700">
                <a:moveTo>
                  <a:pt x="1443831" y="203199"/>
                </a:moveTo>
                <a:lnTo>
                  <a:pt x="1368506" y="203199"/>
                </a:lnTo>
                <a:lnTo>
                  <a:pt x="1344653" y="177799"/>
                </a:lnTo>
                <a:lnTo>
                  <a:pt x="1408118" y="177799"/>
                </a:lnTo>
                <a:lnTo>
                  <a:pt x="1419948" y="190499"/>
                </a:lnTo>
                <a:lnTo>
                  <a:pt x="1431852" y="190499"/>
                </a:lnTo>
                <a:lnTo>
                  <a:pt x="1443831" y="203199"/>
                </a:lnTo>
                <a:close/>
              </a:path>
              <a:path w="3815079" h="1282700">
                <a:moveTo>
                  <a:pt x="2445848" y="203199"/>
                </a:moveTo>
                <a:lnTo>
                  <a:pt x="2370640" y="203199"/>
                </a:lnTo>
                <a:lnTo>
                  <a:pt x="2382619" y="190499"/>
                </a:lnTo>
                <a:lnTo>
                  <a:pt x="2394523" y="190499"/>
                </a:lnTo>
                <a:lnTo>
                  <a:pt x="2406353" y="177799"/>
                </a:lnTo>
                <a:lnTo>
                  <a:pt x="2469702" y="177799"/>
                </a:lnTo>
                <a:lnTo>
                  <a:pt x="2445848" y="203199"/>
                </a:lnTo>
                <a:close/>
              </a:path>
              <a:path w="3815079" h="1282700">
                <a:moveTo>
                  <a:pt x="1467996" y="215899"/>
                </a:moveTo>
                <a:lnTo>
                  <a:pt x="1392688" y="215899"/>
                </a:lnTo>
                <a:lnTo>
                  <a:pt x="1380557" y="203199"/>
                </a:lnTo>
                <a:lnTo>
                  <a:pt x="1455880" y="203199"/>
                </a:lnTo>
                <a:lnTo>
                  <a:pt x="1467996" y="215899"/>
                </a:lnTo>
                <a:close/>
              </a:path>
              <a:path w="3815079" h="1282700">
                <a:moveTo>
                  <a:pt x="2421667" y="215899"/>
                </a:moveTo>
                <a:lnTo>
                  <a:pt x="2346475" y="215899"/>
                </a:lnTo>
                <a:lnTo>
                  <a:pt x="2358591" y="203199"/>
                </a:lnTo>
                <a:lnTo>
                  <a:pt x="2433797" y="203199"/>
                </a:lnTo>
                <a:lnTo>
                  <a:pt x="2421667" y="215899"/>
                </a:lnTo>
                <a:close/>
              </a:path>
              <a:path w="3815079" h="1282700">
                <a:moveTo>
                  <a:pt x="1492429" y="228599"/>
                </a:moveTo>
                <a:lnTo>
                  <a:pt x="1417175" y="228599"/>
                </a:lnTo>
                <a:lnTo>
                  <a:pt x="1404893" y="215899"/>
                </a:lnTo>
                <a:lnTo>
                  <a:pt x="1480179" y="215899"/>
                </a:lnTo>
                <a:lnTo>
                  <a:pt x="1492429" y="228599"/>
                </a:lnTo>
                <a:close/>
              </a:path>
              <a:path w="3815079" h="1282700">
                <a:moveTo>
                  <a:pt x="2397180" y="228599"/>
                </a:moveTo>
                <a:lnTo>
                  <a:pt x="2322042" y="228599"/>
                </a:lnTo>
                <a:lnTo>
                  <a:pt x="2334292" y="215899"/>
                </a:lnTo>
                <a:lnTo>
                  <a:pt x="2409461" y="215899"/>
                </a:lnTo>
                <a:lnTo>
                  <a:pt x="2397180" y="228599"/>
                </a:lnTo>
                <a:close/>
              </a:path>
              <a:path w="3815079" h="1282700">
                <a:moveTo>
                  <a:pt x="1529548" y="241299"/>
                </a:moveTo>
                <a:lnTo>
                  <a:pt x="1454458" y="241299"/>
                </a:lnTo>
                <a:lnTo>
                  <a:pt x="1441961" y="228599"/>
                </a:lnTo>
                <a:lnTo>
                  <a:pt x="1517115" y="228599"/>
                </a:lnTo>
                <a:lnTo>
                  <a:pt x="1529548" y="241299"/>
                </a:lnTo>
                <a:close/>
              </a:path>
              <a:path w="3815079" h="1282700">
                <a:moveTo>
                  <a:pt x="2359897" y="241299"/>
                </a:moveTo>
                <a:lnTo>
                  <a:pt x="2284924" y="241299"/>
                </a:lnTo>
                <a:lnTo>
                  <a:pt x="2297356" y="228599"/>
                </a:lnTo>
                <a:lnTo>
                  <a:pt x="2372394" y="228599"/>
                </a:lnTo>
                <a:lnTo>
                  <a:pt x="2359897" y="241299"/>
                </a:lnTo>
                <a:close/>
              </a:path>
              <a:path w="3815079" h="1282700">
                <a:moveTo>
                  <a:pt x="1567186" y="253999"/>
                </a:moveTo>
                <a:lnTo>
                  <a:pt x="1479657" y="253999"/>
                </a:lnTo>
                <a:lnTo>
                  <a:pt x="1467024" y="241299"/>
                </a:lnTo>
                <a:lnTo>
                  <a:pt x="1554587" y="241299"/>
                </a:lnTo>
                <a:lnTo>
                  <a:pt x="1567186" y="253999"/>
                </a:lnTo>
                <a:close/>
              </a:path>
              <a:path w="3815079" h="1282700">
                <a:moveTo>
                  <a:pt x="2334698" y="253999"/>
                </a:moveTo>
                <a:lnTo>
                  <a:pt x="2247285" y="253999"/>
                </a:lnTo>
                <a:lnTo>
                  <a:pt x="2259885" y="241299"/>
                </a:lnTo>
                <a:lnTo>
                  <a:pt x="2347331" y="241299"/>
                </a:lnTo>
                <a:lnTo>
                  <a:pt x="2334698" y="253999"/>
                </a:lnTo>
                <a:close/>
              </a:path>
              <a:path w="3815079" h="1282700">
                <a:moveTo>
                  <a:pt x="1605291" y="266699"/>
                </a:moveTo>
                <a:lnTo>
                  <a:pt x="1505114" y="266699"/>
                </a:lnTo>
                <a:lnTo>
                  <a:pt x="1492355" y="253999"/>
                </a:lnTo>
                <a:lnTo>
                  <a:pt x="1592540" y="253999"/>
                </a:lnTo>
                <a:lnTo>
                  <a:pt x="1605291" y="266699"/>
                </a:lnTo>
                <a:close/>
              </a:path>
              <a:path w="3815079" h="1282700">
                <a:moveTo>
                  <a:pt x="2309242" y="266699"/>
                </a:moveTo>
                <a:lnTo>
                  <a:pt x="2209180" y="266699"/>
                </a:lnTo>
                <a:lnTo>
                  <a:pt x="2221931" y="253999"/>
                </a:lnTo>
                <a:lnTo>
                  <a:pt x="2322000" y="253999"/>
                </a:lnTo>
                <a:lnTo>
                  <a:pt x="2309242" y="266699"/>
                </a:lnTo>
                <a:close/>
              </a:path>
              <a:path w="3815079" h="1282700">
                <a:moveTo>
                  <a:pt x="1643808" y="279399"/>
                </a:moveTo>
                <a:lnTo>
                  <a:pt x="1543749" y="279399"/>
                </a:lnTo>
                <a:lnTo>
                  <a:pt x="1530813" y="266699"/>
                </a:lnTo>
                <a:lnTo>
                  <a:pt x="1630924" y="266699"/>
                </a:lnTo>
                <a:lnTo>
                  <a:pt x="1643808" y="279399"/>
                </a:lnTo>
                <a:close/>
              </a:path>
              <a:path w="3815079" h="1282700">
                <a:moveTo>
                  <a:pt x="2270607" y="279399"/>
                </a:moveTo>
                <a:lnTo>
                  <a:pt x="2170663" y="279399"/>
                </a:lnTo>
                <a:lnTo>
                  <a:pt x="2183546" y="266699"/>
                </a:lnTo>
                <a:lnTo>
                  <a:pt x="2283543" y="266699"/>
                </a:lnTo>
                <a:lnTo>
                  <a:pt x="2270607" y="279399"/>
                </a:lnTo>
                <a:close/>
              </a:path>
              <a:path w="3815079" h="1282700">
                <a:moveTo>
                  <a:pt x="1708783" y="292099"/>
                </a:moveTo>
                <a:lnTo>
                  <a:pt x="1582875" y="292099"/>
                </a:lnTo>
                <a:lnTo>
                  <a:pt x="1569780" y="279399"/>
                </a:lnTo>
                <a:lnTo>
                  <a:pt x="1695718" y="279399"/>
                </a:lnTo>
                <a:lnTo>
                  <a:pt x="1708783" y="292099"/>
                </a:lnTo>
                <a:close/>
              </a:path>
              <a:path w="3815079" h="1282700">
                <a:moveTo>
                  <a:pt x="2231482" y="292099"/>
                </a:moveTo>
                <a:lnTo>
                  <a:pt x="2105689" y="292099"/>
                </a:lnTo>
                <a:lnTo>
                  <a:pt x="2118753" y="279399"/>
                </a:lnTo>
                <a:lnTo>
                  <a:pt x="2244577" y="279399"/>
                </a:lnTo>
                <a:lnTo>
                  <a:pt x="2231482" y="292099"/>
                </a:lnTo>
                <a:close/>
              </a:path>
              <a:path w="3815079" h="1282700">
                <a:moveTo>
                  <a:pt x="1787725" y="304799"/>
                </a:moveTo>
                <a:lnTo>
                  <a:pt x="1622441" y="304799"/>
                </a:lnTo>
                <a:lnTo>
                  <a:pt x="1609208" y="292099"/>
                </a:lnTo>
                <a:lnTo>
                  <a:pt x="1774511" y="292099"/>
                </a:lnTo>
                <a:lnTo>
                  <a:pt x="1787725" y="304799"/>
                </a:lnTo>
                <a:close/>
              </a:path>
              <a:path w="3815079" h="1282700">
                <a:moveTo>
                  <a:pt x="2191917" y="304799"/>
                </a:moveTo>
                <a:lnTo>
                  <a:pt x="2026746" y="304799"/>
                </a:lnTo>
                <a:lnTo>
                  <a:pt x="2039960" y="292099"/>
                </a:lnTo>
                <a:lnTo>
                  <a:pt x="2205150" y="292099"/>
                </a:lnTo>
                <a:lnTo>
                  <a:pt x="2191917" y="304799"/>
                </a:lnTo>
                <a:close/>
              </a:path>
              <a:path w="3815079" h="1282700">
                <a:moveTo>
                  <a:pt x="2138570" y="317499"/>
                </a:moveTo>
                <a:lnTo>
                  <a:pt x="1675790" y="317499"/>
                </a:lnTo>
                <a:lnTo>
                  <a:pt x="1662396" y="304799"/>
                </a:lnTo>
                <a:lnTo>
                  <a:pt x="2151963" y="304799"/>
                </a:lnTo>
                <a:lnTo>
                  <a:pt x="2138570" y="317499"/>
                </a:lnTo>
                <a:close/>
              </a:path>
              <a:path w="3815079" h="1282700">
                <a:moveTo>
                  <a:pt x="2057541" y="330199"/>
                </a:moveTo>
                <a:lnTo>
                  <a:pt x="1756822" y="330199"/>
                </a:lnTo>
                <a:lnTo>
                  <a:pt x="1743247" y="317499"/>
                </a:lnTo>
                <a:lnTo>
                  <a:pt x="2071116" y="317499"/>
                </a:lnTo>
                <a:lnTo>
                  <a:pt x="2057541" y="330199"/>
                </a:lnTo>
                <a:close/>
              </a:path>
              <a:path w="3815079" h="1282700">
                <a:moveTo>
                  <a:pt x="2143351" y="634999"/>
                </a:moveTo>
                <a:lnTo>
                  <a:pt x="1671048" y="634999"/>
                </a:lnTo>
                <a:lnTo>
                  <a:pt x="1579868" y="609599"/>
                </a:lnTo>
                <a:lnTo>
                  <a:pt x="2234540" y="609599"/>
                </a:lnTo>
                <a:lnTo>
                  <a:pt x="2143351" y="634999"/>
                </a:lnTo>
                <a:close/>
              </a:path>
              <a:path w="3815079" h="1282700">
                <a:moveTo>
                  <a:pt x="2050188" y="647699"/>
                </a:moveTo>
                <a:lnTo>
                  <a:pt x="1764200" y="647699"/>
                </a:lnTo>
                <a:lnTo>
                  <a:pt x="1717390" y="634999"/>
                </a:lnTo>
                <a:lnTo>
                  <a:pt x="2097004" y="634999"/>
                </a:lnTo>
                <a:lnTo>
                  <a:pt x="2050188" y="647699"/>
                </a:lnTo>
                <a:close/>
              </a:path>
              <a:path w="3815079" h="1282700">
                <a:moveTo>
                  <a:pt x="2096608" y="965199"/>
                </a:moveTo>
                <a:lnTo>
                  <a:pt x="1717712" y="965199"/>
                </a:lnTo>
                <a:lnTo>
                  <a:pt x="1671217" y="952499"/>
                </a:lnTo>
                <a:lnTo>
                  <a:pt x="2143092" y="952499"/>
                </a:lnTo>
                <a:lnTo>
                  <a:pt x="2096608" y="965199"/>
                </a:lnTo>
                <a:close/>
              </a:path>
              <a:path w="3815079" h="1282700">
                <a:moveTo>
                  <a:pt x="2193117" y="1269999"/>
                </a:moveTo>
                <a:lnTo>
                  <a:pt x="1621256" y="1269999"/>
                </a:lnTo>
                <a:lnTo>
                  <a:pt x="1574694" y="1257299"/>
                </a:lnTo>
                <a:lnTo>
                  <a:pt x="2239680" y="1257299"/>
                </a:lnTo>
                <a:lnTo>
                  <a:pt x="2193117" y="1269999"/>
                </a:lnTo>
                <a:close/>
              </a:path>
              <a:path w="3815079" h="1282700">
                <a:moveTo>
                  <a:pt x="2099006" y="1282699"/>
                </a:moveTo>
                <a:lnTo>
                  <a:pt x="1715366" y="1282699"/>
                </a:lnTo>
                <a:lnTo>
                  <a:pt x="1668151" y="1269999"/>
                </a:lnTo>
                <a:lnTo>
                  <a:pt x="2146222" y="1269999"/>
                </a:lnTo>
                <a:lnTo>
                  <a:pt x="2099006" y="1282699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409628"/>
            <a:ext cx="10525124" cy="7067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1268141"/>
            <a:ext cx="1180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36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sz="360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60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analysing</a:t>
            </a:r>
            <a:r>
              <a:rPr sz="360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Classification</a:t>
            </a:r>
            <a:r>
              <a:rPr sz="36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7818" y="4374496"/>
            <a:ext cx="5766435" cy="137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marR="5080" indent="-1371600">
              <a:lnSpc>
                <a:spcPct val="123300"/>
              </a:lnSpc>
              <a:spcBef>
                <a:spcPts val="95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CatBoost performs best with </a:t>
            </a:r>
            <a:r>
              <a:rPr sz="3600" spc="-9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97%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endParaRPr sz="3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367</Words>
  <Application>Microsoft Office PowerPoint</Application>
  <PresentationFormat>Custom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Tahoma</vt:lpstr>
      <vt:lpstr>Trebuchet MS</vt:lpstr>
      <vt:lpstr>Office Theme</vt:lpstr>
      <vt:lpstr>PowerPoint Presentation</vt:lpstr>
      <vt:lpstr>Project Flow</vt:lpstr>
      <vt:lpstr>Objective</vt:lpstr>
      <vt:lpstr>Exploratory Data Analysis (EDA)</vt:lpstr>
      <vt:lpstr>Used T-SNE and PCA to Reduce Dimensionality of the data for visualization T-SNE PCA</vt:lpstr>
      <vt:lpstr>From the dendogram we found that the ideal number of clusters we can form is 5</vt:lpstr>
      <vt:lpstr>Modeling</vt:lpstr>
      <vt:lpstr>Evaluation</vt:lpstr>
      <vt:lpstr>PowerPoint Presentation</vt:lpstr>
      <vt:lpstr>For the Deployment we used Streamlit which gives us simple, easy-to-write  script to construct a minimal web page.</vt:lpstr>
      <vt:lpstr>Deployment Snapshots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Visual Charts Presentation in Aquamarine Black White Simple Style</dc:title>
  <dc:creator>nithisvi thimmaiah</dc:creator>
  <cp:keywords>DAFseZG0QGE,BAEZTnalDGY</cp:keywords>
  <cp:lastModifiedBy>Nithisvi Thimmaiah</cp:lastModifiedBy>
  <cp:revision>3</cp:revision>
  <dcterms:created xsi:type="dcterms:W3CDTF">2023-10-06T08:03:54Z</dcterms:created>
  <dcterms:modified xsi:type="dcterms:W3CDTF">2023-10-06T11:24:22Z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2023-10-06T00:00:00Z</vt:filetime>
  </property>
</Properties>
</file>