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257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4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B639B-4CEF-9DB7-2344-EECACEBA9667}" v="7" dt="2024-01-24T11:25:17.418"/>
    <p1510:client id="{7851F380-6BD9-45EE-6CAC-5F7652B66164}" v="36" dt="2024-01-23T13:23:07.432"/>
    <p1510:client id="{B2F08324-7695-7A4F-DE98-A8B4075044AF}" v="36" dt="2024-01-23T12:58:20.093"/>
    <p1510:client id="{DD43528C-0D81-61C0-A9E5-D78813F6FE8C}" v="8" dt="2024-01-24T11:02:3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D797CE1-B3BC-05B3-7EFB-77E24CA99EC4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DEA9A-3289-7724-A041-81BA74124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9B430-F1A6-D15F-5325-A6ECC80544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6F5E0-5700-9B75-900A-DACA5FE2B975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73529-812D-C430-F6D0-F29A1FE550F2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2" r:id="rId3"/>
    <p:sldLayoutId id="2147483653" r:id="rId4"/>
    <p:sldLayoutId id="2147483654" r:id="rId5"/>
    <p:sldLayoutId id="2147483668" r:id="rId6"/>
    <p:sldLayoutId id="2147483669" r:id="rId7"/>
    <p:sldLayoutId id="2147483670" r:id="rId8"/>
    <p:sldLayoutId id="2147483656" r:id="rId9"/>
    <p:sldLayoutId id="2147483657" r:id="rId10"/>
    <p:sldLayoutId id="2147483659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790427" y="3239386"/>
            <a:ext cx="3086913" cy="1168146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500" spc="-1" dirty="0">
                <a:solidFill>
                  <a:schemeClr val="bg1"/>
                </a:solidFill>
                <a:latin typeface="Calibri"/>
              </a:rPr>
              <a:t>Global Data Analysis</a:t>
            </a:r>
          </a:p>
          <a:p>
            <a:pPr algn="ctr">
              <a:lnSpc>
                <a:spcPct val="90000"/>
              </a:lnSpc>
            </a:pPr>
            <a:r>
              <a:rPr lang="en-US" sz="2500" spc="-1" dirty="0">
                <a:solidFill>
                  <a:schemeClr val="bg1"/>
                </a:solidFill>
                <a:latin typeface="Calibri"/>
              </a:rPr>
              <a:t>Team ID – CU_CP_Team_1376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790427" y="1661730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83" y="1971178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197" y="1843398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014" y="1919854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1984914" y="1859664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2891880" y="1865133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EE61-2242-CA77-5668-E4432A881B62}"/>
              </a:ext>
            </a:extLst>
          </p:cNvPr>
          <p:cNvSpPr txBox="1"/>
          <p:nvPr/>
        </p:nvSpPr>
        <p:spPr>
          <a:xfrm>
            <a:off x="5344997" y="3389174"/>
            <a:ext cx="3524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Team Members Name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Shivam Bhundiya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Bhvya Prajapati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Sumit Raval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Future Perspective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533D2-8810-2258-85A0-00792D2AACC8}"/>
              </a:ext>
            </a:extLst>
          </p:cNvPr>
          <p:cNvSpPr txBox="1"/>
          <p:nvPr/>
        </p:nvSpPr>
        <p:spPr>
          <a:xfrm>
            <a:off x="230659" y="1153298"/>
            <a:ext cx="818017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Advanced Machine Learning Algorithms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integration with Economic Models</a:t>
            </a:r>
            <a:endParaRPr lang="en-US" sz="2000" i="0" dirty="0">
              <a:solidFill>
                <a:schemeClr val="tx1"/>
              </a:solidFill>
              <a:effectLst/>
              <a:latin typeface="Google Sans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     Integrate additional economic indicators and related datasets for deeper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     Enhance user interaction through data storytelling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     Explore the potential of real-time data updates to ensure continual access to the late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st</a:t>
            </a: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     Enhanced Visualization Techniques</a:t>
            </a:r>
            <a:endParaRPr lang="en-US" sz="2000" dirty="0">
              <a:solidFill>
                <a:schemeClr val="tx1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  <p:pic>
        <p:nvPicPr>
          <p:cNvPr id="2052" name="Picture 4" descr="1,500+ Thank You Presentation Stock Photos, Pictures ...">
            <a:extLst>
              <a:ext uri="{FF2B5EF4-FFF2-40B4-BE49-F238E27FC236}">
                <a16:creationId xmlns:a16="http://schemas.microsoft.com/office/drawing/2014/main" id="{51723662-6D3F-4880-99A7-4AADCE0C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68"/>
            <a:ext cx="9147322" cy="51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2" y="867160"/>
            <a:ext cx="3009530" cy="21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b="1" dirty="0">
                <a:solidFill>
                  <a:srgbClr val="213163"/>
                </a:solidFill>
              </a:rPr>
              <a:t>Project Objectives</a:t>
            </a:r>
            <a:endParaRPr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CA23-A691-BBFF-54D8-448548EF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75" y="1228377"/>
            <a:ext cx="3194940" cy="3194940"/>
          </a:xfrm>
          <a:prstGeom prst="rect">
            <a:avLst/>
          </a:prstGeom>
        </p:spPr>
      </p:pic>
      <p:sp>
        <p:nvSpPr>
          <p:cNvPr id="6" name="Google Shape;62;g5fab984687_2_0">
            <a:extLst>
              <a:ext uri="{FF2B5EF4-FFF2-40B4-BE49-F238E27FC236}">
                <a16:creationId xmlns:a16="http://schemas.microsoft.com/office/drawing/2014/main" id="{2C2DB4A5-624B-CADA-0A3F-8AADD412BC0C}"/>
              </a:ext>
            </a:extLst>
          </p:cNvPr>
          <p:cNvSpPr txBox="1">
            <a:spLocks/>
          </p:cNvSpPr>
          <p:nvPr/>
        </p:nvSpPr>
        <p:spPr>
          <a:xfrm>
            <a:off x="364822" y="1365005"/>
            <a:ext cx="2901324" cy="2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Problem Statement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Project Overview – Introduction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End Users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Wow Factor in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Modelling/Block Diagram/Flow of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Result/outcomes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Conclusion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7" y="445025"/>
            <a:ext cx="8640913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Problem Statement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D7E90-3DC8-E157-BF49-4BC6961C15D0}"/>
              </a:ext>
            </a:extLst>
          </p:cNvPr>
          <p:cNvSpPr txBox="1"/>
          <p:nvPr/>
        </p:nvSpPr>
        <p:spPr>
          <a:xfrm>
            <a:off x="202019" y="946841"/>
            <a:ext cx="873996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Understanding Global Challenges Through Data Analysis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Rapid globalization has intensified the need for comprehensive data analysis to understand global challenges.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oogle Sans"/>
              </a:rPr>
              <a:t>In this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 are analyzing diverse columns of datasets encompassing aspects such as geographical distribution, healthcare, economics, and more.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Comprehensive data analysis is crucial for addressing global issues, enabling informed policymaking, and fostering a deeper understanding of the world's complexities.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Our analysis aims to contribute valuable insights towards solving global problems, fostering sustainable development, and improving the well-being of diverse populations.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oogle Sans"/>
              </a:rPr>
              <a:t>The lack of a readily accessible and interactive platform to comprehensively analyze and visualize GDP data of various countries hinders informed decision-making for stakeholders like economists, investors, and policymakers.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oogle Sans"/>
              </a:rPr>
              <a:t>Existing solutions might be static, lack user-friendliness, or offer limited functionalities, making it challenging to gain in-depth insights.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oogle Sans"/>
              </a:rPr>
              <a:t>However, the process of collecting, preprocessing, and analyzing such diverse datasets can be complex and time-consuming. Therefore, the project aims to develop a Python-based solution to streamline the analysis of GDP data from various countries.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oogle Sans"/>
              </a:rPr>
              <a:t>So this is all for what we are going to analyze “Global Data”. </a:t>
            </a:r>
          </a:p>
        </p:txBody>
      </p:sp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Project overview -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69B65-14A6-D26C-4CBE-6F1A57E23F6A}"/>
              </a:ext>
            </a:extLst>
          </p:cNvPr>
          <p:cNvSpPr txBox="1"/>
          <p:nvPr/>
        </p:nvSpPr>
        <p:spPr>
          <a:xfrm>
            <a:off x="311701" y="1136822"/>
            <a:ext cx="78437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The project focuses on leveraging Python programming to analyze data from multiple countries.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Söhne"/>
              </a:rPr>
              <a:t>Here we have data like., Agricultural Land, Armed Forces size, Birth Rate, Co2-Emissions,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Gasoline Price, GDP, Life expectancy, etc.</a:t>
            </a:r>
            <a:endParaRPr lang="en-US" sz="2200" dirty="0">
              <a:solidFill>
                <a:schemeClr val="tx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By </a:t>
            </a:r>
            <a:r>
              <a:rPr lang="en-US" sz="2200" dirty="0">
                <a:solidFill>
                  <a:schemeClr val="tx1"/>
                </a:solidFill>
                <a:latin typeface="Söhne"/>
              </a:rPr>
              <a:t>this way we first collect the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 data, processed it (data cleaning) , analyze it, and make visualization on that</a:t>
            </a:r>
            <a:r>
              <a:rPr lang="en-US" sz="22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Söhne"/>
              </a:rPr>
              <a:t>T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he project aims to provide a comprehensive platform to gain insights into global economic trends efficiently.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End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EDFD4-E679-8758-E63F-26C1C02E9BD5}"/>
              </a:ext>
            </a:extLst>
          </p:cNvPr>
          <p:cNvSpPr txBox="1"/>
          <p:nvPr/>
        </p:nvSpPr>
        <p:spPr>
          <a:xfrm>
            <a:off x="221084" y="1128585"/>
            <a:ext cx="81073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Economists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Investors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Policymakers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Researchers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Individuals seeking understanding of global economic trends</a:t>
            </a:r>
          </a:p>
        </p:txBody>
      </p:sp>
    </p:spTree>
    <p:extLst>
      <p:ext uri="{BB962C8B-B14F-4D97-AF65-F5344CB8AC3E}">
        <p14:creationId xmlns:p14="http://schemas.microsoft.com/office/powerpoint/2010/main" val="111932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Wow Factor in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EAEBC-486B-9789-A02C-8E659DCC8D52}"/>
              </a:ext>
            </a:extLst>
          </p:cNvPr>
          <p:cNvSpPr txBox="1"/>
          <p:nvPr/>
        </p:nvSpPr>
        <p:spPr>
          <a:xfrm>
            <a:off x="311700" y="1227438"/>
            <a:ext cx="80414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Interactive data exploration capabilities: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 Allow users to filter, segment, and drill down into the data based on specific criteria (e.g., region, economic sector, timeframe).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Intuitive visualizations: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 Employ a variety of charts, graphs, and maps to present data in clear and engaging ways, catering to different learning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Predictive Modelling: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Utilizing advanced machine learning or statistical modeling techniques to make predictions or identify trends that go beyond traditional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Interdisciplinary Analysis: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Integrating data from various domains such as healthcare, economics, geography, and more to provide a holistic understanding of global trends.</a:t>
            </a:r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743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EFD78-86E8-D9A4-8A25-DBB4F223CF8C}"/>
              </a:ext>
            </a:extLst>
          </p:cNvPr>
          <p:cNvSpPr txBox="1"/>
          <p:nvPr/>
        </p:nvSpPr>
        <p:spPr>
          <a:xfrm>
            <a:off x="164756" y="1017725"/>
            <a:ext cx="874034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Data Acquisition and Preprocessing:</a:t>
            </a:r>
            <a:endParaRPr lang="en-US" sz="1800" dirty="0"/>
          </a:p>
          <a:p>
            <a:pPr lvl="3"/>
            <a:r>
              <a:rPr lang="en-US" sz="1800" dirty="0"/>
              <a:t>Gather data from reliable sources on online platform and then</a:t>
            </a:r>
          </a:p>
          <a:p>
            <a:pPr lvl="3"/>
            <a:r>
              <a:rPr lang="en-US" sz="1800" dirty="0"/>
              <a:t>Clean and process the data by handling missing values, outliers, and inconsistencies.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Data Exploration and Analysis:</a:t>
            </a:r>
            <a:endParaRPr lang="en-US" sz="1800" dirty="0"/>
          </a:p>
          <a:p>
            <a:r>
              <a:rPr lang="en-US" sz="1800" dirty="0"/>
              <a:t>Enable users to explore the data interactively using various filters and selection options.</a:t>
            </a:r>
          </a:p>
          <a:p>
            <a:r>
              <a:rPr lang="en-US" sz="1800" dirty="0"/>
              <a:t>Perform statistical analysis to uncover trends, relationships, and patterns within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Data Visualization</a:t>
            </a:r>
            <a:r>
              <a:rPr lang="en-US" sz="1800" dirty="0"/>
              <a:t>:</a:t>
            </a:r>
          </a:p>
          <a:p>
            <a:r>
              <a:rPr lang="en-US" sz="1800" dirty="0"/>
              <a:t>Create compelling visualizations using Python libraries like matplotlib, seaborn, </a:t>
            </a:r>
            <a:r>
              <a:rPr lang="en-US" sz="1800" dirty="0" err="1"/>
              <a:t>numpy</a:t>
            </a:r>
            <a:r>
              <a:rPr lang="en-US" sz="1800" dirty="0"/>
              <a:t>, pandas, etc.</a:t>
            </a:r>
          </a:p>
          <a:p>
            <a:r>
              <a:rPr lang="en-US" sz="1800" dirty="0"/>
              <a:t>Offer a diverse range of chart types (e.g., bar charts, line charts, scatter plots, heatmaps, geographic maps) to accommodate different user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Result / Outcomes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311700" y="940621"/>
            <a:ext cx="81852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Google Sans"/>
              </a:rPr>
              <a:t>A</a:t>
            </a:r>
            <a:r>
              <a:rPr lang="en-US" sz="18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Google Sans"/>
              </a:rPr>
              <a:t>user-friendly data analyzing that empowers users to comprehensively analyze and visualize </a:t>
            </a:r>
            <a:r>
              <a:rPr lang="en-US" sz="1800" dirty="0">
                <a:solidFill>
                  <a:schemeClr val="tx1"/>
                </a:solidFill>
                <a:latin typeface="Google Sans"/>
              </a:rPr>
              <a:t>valuable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Google Sans"/>
              </a:rPr>
              <a:t>data of different countries and have some potential outcomes from that.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Demographic Trends: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Understanding population distribution, birth rates, and age demographics, which can be crucial for social and economic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Economic Patterns: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Correlations between economic indicators such as GDP, tax revenue, and unemployment rates. Identification of countries with high economic performance or those facing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Healthcare Analysis: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Insights into healthcare metrics such as physicians per thousand people, out-of-pocket health expenditure, and their impact on overall population health.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Söhne"/>
              </a:rPr>
              <a:t>Environmental Impact: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Analysis of CO2 emissions, environmental conditions, and their correlation with economic and social factors. Identification of countries with significant environmental challenges.</a:t>
            </a:r>
            <a:endParaRPr lang="en-US" sz="18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2BE90-F839-6CF6-FAAB-879B11919A88}"/>
              </a:ext>
            </a:extLst>
          </p:cNvPr>
          <p:cNvSpPr txBox="1"/>
          <p:nvPr/>
        </p:nvSpPr>
        <p:spPr>
          <a:xfrm>
            <a:off x="311700" y="1136822"/>
            <a:ext cx="766942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Söhne"/>
              </a:rPr>
              <a:t>T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he project aims to provide a comprehensive solution for analyzing data from various countries using Python programming and it’s wonderful libraries and visualization.</a:t>
            </a:r>
          </a:p>
          <a:p>
            <a:endParaRPr lang="en-US" sz="2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 By leveraging advanced analytical techniques and visualization tools, the project facilitates a deeper understanding of global economic trends and fosters informed decision-making.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829</Words>
  <Application>Microsoft Office PowerPoint</Application>
  <PresentationFormat>On-screen Show (16:9)</PresentationFormat>
  <Paragraphs>78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Google Sans</vt:lpstr>
      <vt:lpstr>Söhne</vt:lpstr>
      <vt:lpstr>Times New Roman</vt:lpstr>
      <vt:lpstr>Wingdings</vt:lpstr>
      <vt:lpstr>Simple Light</vt:lpstr>
      <vt:lpstr>PowerPoint Presentation</vt:lpstr>
      <vt:lpstr>Project Objectives</vt:lpstr>
      <vt:lpstr>Problem Statement :</vt:lpstr>
      <vt:lpstr>Project overview - Introduction</vt:lpstr>
      <vt:lpstr>End User</vt:lpstr>
      <vt:lpstr>Wow Factor in Solution</vt:lpstr>
      <vt:lpstr>Modelling</vt:lpstr>
      <vt:lpstr>Result / Outcomes</vt:lpstr>
      <vt:lpstr>Conclusion</vt:lpstr>
      <vt:lpstr>Future 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SHIVAM BHUNDIYA</cp:lastModifiedBy>
  <cp:revision>17</cp:revision>
  <dcterms:modified xsi:type="dcterms:W3CDTF">2024-03-06T13:26:00Z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