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>
        <p:scale>
          <a:sx n="79" d="100"/>
          <a:sy n="79" d="100"/>
        </p:scale>
        <p:origin x="3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7421-E03B-7E4D-313B-6203717CE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CCAD7-68A2-4EB1-89F4-D5DD31C9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7921-BA21-73A8-BCD4-2B97FEDC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C555-57B4-A7CB-71D5-FCB005EA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DCE0-A5A9-8649-800B-56CDF93C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3725-C0E9-5400-76C9-9D93A2B1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BC4B3-7B39-E6A7-DCDD-D219B52F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E38A2-4C50-53A7-F0CE-9BFBAE4E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817F-F2C0-873C-FB19-D1FA92CA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0F3C-F8FF-3E43-70BD-B3866560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E3788-5656-A52E-325D-F101E99D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37B33-8BC6-050E-AFB7-8FFF4080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6E2F-47E0-4462-5F1A-B3737E4A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B88A-57B8-6A80-4960-3365250E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D98-ACED-588F-ABF8-58BD1066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994B-2D0A-5366-D9D7-FA9CAD09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E63E-CC90-B52B-8763-11B8318A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A0DF-9471-DDC3-2416-E765AED2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F321-82C6-11F2-E175-CA0FBE39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7544-A564-83C7-8892-8152DAD9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9ABA-532D-99FA-A979-DE8672ED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E199-93A3-E9B2-665D-2B001E345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0BCE-AF20-F779-8F4D-9A0D00D8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4213-000A-28CB-BDC5-E5F3B053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6B3F-548B-AB16-0ED8-0894284C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0796-C1BC-6163-F8BD-6AEBAB0A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50FA-312D-EA70-2EF3-8E81D144C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BB5EE-73C8-F123-DD6A-EF3E1F54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88F23-4FBD-DE0B-F92E-BCD8480A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1A0F5-612F-F5E8-ABF2-A2CEE47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5E68-E552-9386-96B5-796A07F9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9C7D-BF66-E699-89F9-E5719E0D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12BF-8D4F-34E9-4E86-F12ED516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DB651-0F99-0BB3-2C89-266F0B39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F93FF-AC9E-6E14-5250-619315B3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ED6F6-E6A8-FBFE-2DE1-9EB06B58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6C509-64F3-FA34-C5BA-D7AA8376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6846B-804B-64FE-9CCC-FE1C0261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5F84C-F976-4B3E-ADE8-34563A40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0FC-6D35-2E78-3F03-199F035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40826-A3D3-836C-4749-6C4A9CD0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F11AF-5CE7-9843-EA5D-A279C19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D6CA-BE2C-05A3-9581-0EAA2A10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BACC-826E-46D9-7E37-828C013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DC24C-F2DF-4811-6022-FA8AD1B0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38FF9-C5D5-621D-5AD0-7992A77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CE5F-DF40-E662-C4F7-872C63C3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75BD-9879-7265-9ECF-63BE9208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B431-F0C4-2E12-A94C-4DA22963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7120-C80F-7194-4B7A-17BF12E1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A315-EF9C-3E83-E0C6-0C206B45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6C72-221D-ABD6-3FB3-B27E82A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CAA0-968E-D573-F3CE-B48D0DB2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C20CF-6890-A8C7-9A62-836A1DF91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ABFE-11B0-98AD-05E0-FB33D0F3C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5E9CA-1AD5-1D36-2198-C3DC4826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2CC5-D2B5-6934-41E4-EAA2354B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BD56-AD39-B519-B7E5-885F1928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31F0-7719-6ACA-8048-8EBE74EA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14E16-128C-DA94-6F4A-98B8B66E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D52E-CE10-EF7D-3966-E6AD4DBA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504A5-31FD-4790-95E6-B66F8A58EA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C92A-C12C-839D-1465-32FAC6499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D90F-0A43-418D-EE6E-521C553D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97BA8-879C-4ED1-9372-2C91BF59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ooden crate with drawings on it&#10;&#10;Description automatically generated">
            <a:extLst>
              <a:ext uri="{FF2B5EF4-FFF2-40B4-BE49-F238E27FC236}">
                <a16:creationId xmlns:a16="http://schemas.microsoft.com/office/drawing/2014/main" id="{113F7094-B06E-1AC2-D2FE-FFB6D77C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07" y="409947"/>
            <a:ext cx="5409940" cy="55844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93F91-0270-673E-3CE2-4D24ECAD3E05}"/>
              </a:ext>
            </a:extLst>
          </p:cNvPr>
          <p:cNvCxnSpPr>
            <a:cxnSpLocks/>
          </p:cNvCxnSpPr>
          <p:nvPr/>
        </p:nvCxnSpPr>
        <p:spPr>
          <a:xfrm>
            <a:off x="4758117" y="4078386"/>
            <a:ext cx="1998732" cy="14080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B83DE-C7FB-4DEC-7AF0-986FB9CC58B9}"/>
              </a:ext>
            </a:extLst>
          </p:cNvPr>
          <p:cNvSpPr txBox="1"/>
          <p:nvPr/>
        </p:nvSpPr>
        <p:spPr>
          <a:xfrm>
            <a:off x="2751292" y="2528761"/>
            <a:ext cx="2775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 system at the front of the assembly with Z pointing up and Y to the rear and X to the right. The X-Y plane is on the floor.</a:t>
            </a:r>
          </a:p>
        </p:txBody>
      </p:sp>
    </p:spTree>
    <p:extLst>
      <p:ext uri="{BB962C8B-B14F-4D97-AF65-F5344CB8AC3E}">
        <p14:creationId xmlns:p14="http://schemas.microsoft.com/office/powerpoint/2010/main" val="291321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Samuel</dc:creator>
  <cp:lastModifiedBy>Stephen Samuel</cp:lastModifiedBy>
  <cp:revision>1</cp:revision>
  <dcterms:created xsi:type="dcterms:W3CDTF">2024-06-17T12:22:51Z</dcterms:created>
  <dcterms:modified xsi:type="dcterms:W3CDTF">2024-06-17T12:34:44Z</dcterms:modified>
</cp:coreProperties>
</file>