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261" r:id="rId4"/>
    <p:sldId id="262" r:id="rId5"/>
    <p:sldId id="263" r:id="rId6"/>
    <p:sldId id="267" r:id="rId7"/>
    <p:sldId id="298" r:id="rId8"/>
    <p:sldId id="299" r:id="rId9"/>
    <p:sldId id="268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9" r:id="rId18"/>
    <p:sldId id="308" r:id="rId19"/>
    <p:sldId id="307" r:id="rId20"/>
    <p:sldId id="269" r:id="rId21"/>
    <p:sldId id="270" r:id="rId22"/>
    <p:sldId id="272" r:id="rId23"/>
    <p:sldId id="277" r:id="rId24"/>
    <p:sldId id="278" r:id="rId25"/>
    <p:sldId id="279" r:id="rId26"/>
    <p:sldId id="280" r:id="rId27"/>
    <p:sldId id="275" r:id="rId28"/>
    <p:sldId id="281" r:id="rId29"/>
    <p:sldId id="282" r:id="rId30"/>
    <p:sldId id="283" r:id="rId31"/>
    <p:sldId id="284" r:id="rId32"/>
    <p:sldId id="273" r:id="rId33"/>
    <p:sldId id="27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70" d="100"/>
          <a:sy n="70" d="100"/>
        </p:scale>
        <p:origin x="13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10/21/2020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10/21/2020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client-side </a:t>
            </a:r>
            <a:r>
              <a:rPr lang="en-US" dirty="0"/>
              <a:t>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750874"/>
            <a:ext cx="8153400" cy="61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converting </a:t>
            </a:r>
            <a:r>
              <a:rPr lang="en-US" dirty="0" smtClean="0"/>
              <a:t>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</a:t>
            </a:r>
            <a:r>
              <a:rPr lang="en-US" dirty="0"/>
              <a:t>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5260</TotalTime>
  <Words>1874</Words>
  <Application>Microsoft Office PowerPoint</Application>
  <PresentationFormat>On-screen Show (4:3)</PresentationFormat>
  <Paragraphs>353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Why use client-side programming?</vt:lpstr>
      <vt:lpstr>What is Javascript?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A JavaScript statement: alert</vt:lpstr>
      <vt:lpstr>Buttons</vt:lpstr>
      <vt:lpstr>Event handlers</vt:lpstr>
      <vt:lpstr>JavaScript functions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Anurag</cp:lastModifiedBy>
  <cp:revision>99</cp:revision>
  <dcterms:created xsi:type="dcterms:W3CDTF">2011-09-04T19:18:10Z</dcterms:created>
  <dcterms:modified xsi:type="dcterms:W3CDTF">2020-10-21T12:54:21Z</dcterms:modified>
</cp:coreProperties>
</file>