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1F89222-D4FF-476C-88B6-7B6F8C22782A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74BE61-5CCA-4DF1-B32A-13E134D8805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667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NETWORK INTRUSION DETECTION SYSTEM (IDS)</a:t>
            </a:r>
            <a:br>
              <a:rPr lang="en-US" b="1" dirty="0" smtClean="0"/>
            </a:br>
            <a:r>
              <a:rPr lang="en-US" sz="2800" b="1" dirty="0" smtClean="0"/>
              <a:t>USING VARIOUS MACHINE LEARNING MODELS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066800"/>
          </a:xfrm>
        </p:spPr>
        <p:txBody>
          <a:bodyPr/>
          <a:lstStyle/>
          <a:p>
            <a:r>
              <a:rPr lang="en-US" dirty="0" smtClean="0"/>
              <a:t>SHIVAM SINGH</a:t>
            </a:r>
          </a:p>
          <a:p>
            <a:r>
              <a:rPr lang="en-US" dirty="0" smtClean="0"/>
              <a:t>BATCH: PGA-13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enormous growth of computer networks usage and the huge increase in the number of applications running on top of it </a:t>
            </a:r>
            <a:r>
              <a:rPr lang="en-US" dirty="0" smtClean="0"/>
              <a:t>is increasing day by day.</a:t>
            </a:r>
          </a:p>
          <a:p>
            <a:r>
              <a:rPr lang="en-US" dirty="0" smtClean="0"/>
              <a:t>Therefore, the role of Intrusion Detection Systems (IDSs), as special-purpose devices to detect anomalies and attacks in the network, is becoming more important.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task to build network intrusion detection system to detect </a:t>
            </a:r>
            <a:r>
              <a:rPr lang="en-US" dirty="0" smtClean="0"/>
              <a:t>anomalies </a:t>
            </a:r>
            <a:r>
              <a:rPr lang="en-US" dirty="0" smtClean="0"/>
              <a:t>and attacks in the network. There are two </a:t>
            </a:r>
            <a:r>
              <a:rPr lang="en-US" dirty="0" smtClean="0"/>
              <a:t>problems:</a:t>
            </a:r>
            <a:endParaRPr lang="en-US" sz="3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Binomial Classification: </a:t>
            </a:r>
            <a:r>
              <a:rPr lang="en-US" sz="2800" dirty="0" smtClean="0"/>
              <a:t>Activity is </a:t>
            </a:r>
            <a:r>
              <a:rPr lang="en-US" sz="2800" dirty="0" smtClean="0"/>
              <a:t>normal or </a:t>
            </a:r>
            <a:r>
              <a:rPr lang="en-US" sz="2800" dirty="0" smtClean="0"/>
              <a:t>attack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Multinomial </a:t>
            </a:r>
            <a:r>
              <a:rPr lang="en-US" sz="2800" dirty="0" smtClean="0"/>
              <a:t>classification: </a:t>
            </a:r>
            <a:r>
              <a:rPr lang="en-US" sz="2800" dirty="0" smtClean="0"/>
              <a:t>Activity is </a:t>
            </a:r>
            <a:r>
              <a:rPr lang="en-US" sz="2800" dirty="0" smtClean="0"/>
              <a:t>normal or DOS or PROBE or R2L or U2R 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CLASS: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6880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DOS: </a:t>
            </a:r>
            <a:r>
              <a:rPr lang="en-US" sz="2800" dirty="0" smtClean="0"/>
              <a:t>denial-of-service</a:t>
            </a:r>
          </a:p>
          <a:p>
            <a:r>
              <a:rPr lang="en-US" sz="2800" b="1" dirty="0" smtClean="0"/>
              <a:t>R2L: </a:t>
            </a:r>
            <a:r>
              <a:rPr lang="en-US" sz="2800" dirty="0" smtClean="0"/>
              <a:t>unauthorized access from a remote machine, e.g. guessing </a:t>
            </a:r>
            <a:r>
              <a:rPr lang="en-US" sz="2800" dirty="0" smtClean="0"/>
              <a:t>password.</a:t>
            </a:r>
          </a:p>
          <a:p>
            <a:r>
              <a:rPr lang="en-US" sz="2800" b="1" dirty="0" smtClean="0"/>
              <a:t>U2R: </a:t>
            </a:r>
            <a:r>
              <a:rPr lang="en-US" sz="2800" dirty="0" smtClean="0"/>
              <a:t>unauthorized access to local superuser (root) privileges, e.g., various “buffer overflow” </a:t>
            </a:r>
            <a:r>
              <a:rPr lang="en-US" sz="2800" dirty="0" smtClean="0"/>
              <a:t>attacks.</a:t>
            </a:r>
          </a:p>
          <a:p>
            <a:r>
              <a:rPr lang="en-US" sz="2800" b="1" dirty="0" smtClean="0"/>
              <a:t>P</a:t>
            </a:r>
            <a:r>
              <a:rPr lang="en-US" sz="2800" b="1" dirty="0" smtClean="0"/>
              <a:t>robing</a:t>
            </a:r>
            <a:r>
              <a:rPr lang="en-US" sz="2800" b="1" dirty="0" smtClean="0"/>
              <a:t>: </a:t>
            </a:r>
            <a:r>
              <a:rPr lang="en-US" sz="2800" dirty="0" smtClean="0"/>
              <a:t>surveillance and another probing, e.g., port scanning.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&amp; ML MODELS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DATASET: </a:t>
            </a:r>
            <a:r>
              <a:rPr lang="en-US" dirty="0" smtClean="0"/>
              <a:t>NSL-KDD DATASET</a:t>
            </a:r>
          </a:p>
          <a:p>
            <a:r>
              <a:rPr lang="en-US" b="1" dirty="0" smtClean="0"/>
              <a:t>ML MODELS: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NAÏVE BAYES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DESCISION TREE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LOGISTIC REGRESSION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SUPPORT VECTOR MACHINE (SVM)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68808"/>
          </a:xfrm>
        </p:spPr>
        <p:txBody>
          <a:bodyPr/>
          <a:lstStyle/>
          <a:p>
            <a:r>
              <a:rPr lang="en-US" dirty="0" smtClean="0"/>
              <a:t>LOADING THE DATASET</a:t>
            </a:r>
          </a:p>
          <a:p>
            <a:r>
              <a:rPr lang="en-US" dirty="0" smtClean="0"/>
              <a:t>DATA PRE-PROCESSING</a:t>
            </a:r>
          </a:p>
          <a:p>
            <a:r>
              <a:rPr lang="en-US" dirty="0" smtClean="0"/>
              <a:t>SPLITING THE DATA INTO TRAIN &amp; TEST</a:t>
            </a:r>
          </a:p>
          <a:p>
            <a:r>
              <a:rPr lang="en-US" dirty="0" smtClean="0"/>
              <a:t>TRAINING THE MODEL &amp; GETTING THE ACCURACY</a:t>
            </a:r>
          </a:p>
          <a:p>
            <a:r>
              <a:rPr lang="en-US" dirty="0" smtClean="0"/>
              <a:t>COMPARING THE ACCURACY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</TotalTime>
  <Words>222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NETWORK INTRUSION DETECTION SYSTEM (IDS) USING VARIOUS MACHINE LEARNING MODELS</vt:lpstr>
      <vt:lpstr>PROBLEM STATEMENT:</vt:lpstr>
      <vt:lpstr>APPROACH:</vt:lpstr>
      <vt:lpstr>ATTACK CLASS:</vt:lpstr>
      <vt:lpstr>DATASET &amp; ML MODELS USED:</vt:lpstr>
      <vt:lpstr>STEPS: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SYSTEM (IDS) USING VARIOUS MACHINE LEARNING MODELS</dc:title>
  <dc:creator>ADMIN</dc:creator>
  <cp:lastModifiedBy>ADMIN</cp:lastModifiedBy>
  <cp:revision>14</cp:revision>
  <dcterms:created xsi:type="dcterms:W3CDTF">2023-07-23T02:52:41Z</dcterms:created>
  <dcterms:modified xsi:type="dcterms:W3CDTF">2023-07-23T03:53:44Z</dcterms:modified>
</cp:coreProperties>
</file>