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99"/>
    <a:srgbClr val="2F2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0222-4E59-4482-91DB-5278BDC4583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6EC4D-B47B-41D0-95D3-AF182349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6EC4D-B47B-41D0-95D3-AF18234993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FE9-017D-2E0E-1176-F45B5D2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4F1A1-A128-EC42-294F-1EE3B45F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9C6E-036E-5F01-959D-E9F0155D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EAA3-786C-19C0-2545-B7F07DCA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6537-06FC-826B-C26D-D7DC585A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4B95-A985-BD1E-D309-189817E5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641A4-C8C4-C68D-ACDC-C4FCE140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D334-8C05-D2B5-52EF-8A5142B2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CD63-437D-F808-92F8-727C4257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ADA2-D269-96F0-10B1-9AAF6BE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1C6D4-C39C-9414-F31A-CC1199A5C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72FB-B452-0F60-B88C-8DE69E62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D665-A41E-1F1A-B955-D580FB39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659B-E971-EF02-5CB9-032FA2F8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2FFF-2C4A-C471-C285-C6135BED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FF6C-A03A-C7EF-1420-42A77E38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1552-B014-3869-49A1-912EB31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9240-88ED-E1F7-C28B-2F5EBE3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E38A-AB35-E49B-6879-4806D981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1E8E-1A74-9772-D8F0-AC3648D0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438-4E06-BC1B-F814-0F7D2B2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8199-9F06-DF94-4B43-9AF1848D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3DB2-30B3-D8D0-9D4A-77CF81BB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22D2-A483-DEB2-0131-9F7E9433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B11A-E0ED-285E-4B57-91756E07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2BE6-B12C-80A8-5B47-2333B3B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8707-68E5-3940-B8F8-3A68ED9DF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12FDC-98B5-9F56-C518-78934543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B0BB-004F-C13A-F736-7432FB23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42ACE-0D75-F705-C10C-79C0E74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32C7-4BFD-C425-F0F5-81DDDFC0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26ED-AD86-3A39-266D-095FAAAF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355D-58C0-58FD-C5CB-C06F123D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B26A1-6E23-539A-AE80-B9E03F8E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BD59A-815F-B997-913B-78F853CD9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D176B-E22A-F260-170A-5515ECA76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A7ECB-3D02-292D-6B74-7036AF05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339BB-1C7D-5AE4-32CB-0F16B62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785ED-B1D2-276C-C463-289752E2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05-8781-F1AE-C63A-3DB5A6A6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57695-6D04-5026-8F96-0EB9F3CF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375F-02AD-BC55-1309-232E7745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3FEB-CC3F-AE3B-1D77-BDCE28C9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0DB04-E530-30AB-C64C-8F901EE7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798F8-82BE-5654-9443-30DC7F9B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D17DD-CB07-B478-F9BF-052834D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941-5CEF-4BD5-11C9-F588184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BD15-2A60-859B-C9E8-4A472B7F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C9FB-B9AC-5882-C1E2-E281C852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508E-1928-FC6E-7805-F5E8CB2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A169-2A19-9BA4-725C-286277BB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4474-8827-35F6-8765-C652D95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D0F-62F8-B4CC-661F-AC8A40CC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86F00-7626-9EFC-C3E8-E0B971692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D483-1A91-2F3A-70C2-4B734FD6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E718-6A67-E3A7-F847-F04B8509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EBF5-AB9A-9790-EA52-28880B8D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0449-3494-D371-878B-A54AA0EA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B779-E393-3C56-E47F-5D56BFAE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330A-90F5-14DC-8422-4F999843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690F-402A-2E0E-274A-2E98392F8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A1CAE-745E-44ED-9841-024F141932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FD38-7CD2-41BF-7817-D16D1C25E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0F9C-3F44-8DBA-334A-51F489C63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632F1-16FE-43CF-961D-F64055D1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07FC7B7-D204-3445-2A71-F17056064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2686"/>
            <a:ext cx="9144000" cy="494823"/>
          </a:xfrm>
        </p:spPr>
        <p:txBody>
          <a:bodyPr>
            <a:normAutofit/>
          </a:bodyPr>
          <a:lstStyle/>
          <a:p>
            <a:r>
              <a:rPr lang="en-US" dirty="0"/>
              <a:t>|  Data Analysis |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18CEBB69-10D1-E153-5F8B-D49EE7C48A9F}"/>
              </a:ext>
            </a:extLst>
          </p:cNvPr>
          <p:cNvSpPr txBox="1">
            <a:spLocks/>
          </p:cNvSpPr>
          <p:nvPr/>
        </p:nvSpPr>
        <p:spPr>
          <a:xfrm>
            <a:off x="1524000" y="1173957"/>
            <a:ext cx="9144000" cy="12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atin typeface="Abadi" panose="020F0502020204030204" pitchFamily="34" charset="0"/>
              </a:rPr>
              <a:t>Luxury Cars Dealer</a:t>
            </a:r>
          </a:p>
        </p:txBody>
      </p:sp>
    </p:spTree>
    <p:extLst>
      <p:ext uri="{BB962C8B-B14F-4D97-AF65-F5344CB8AC3E}">
        <p14:creationId xmlns:p14="http://schemas.microsoft.com/office/powerpoint/2010/main" val="118257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Cars with the price range of 10k Dollar to 25k Dollar are getting sell more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4CA74A-EF19-6417-BDA5-AC5D58ED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21" y="1002030"/>
            <a:ext cx="9306997" cy="48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3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237" y="1937384"/>
            <a:ext cx="6867525" cy="2937511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Final-Conclusion </a:t>
            </a:r>
          </a:p>
          <a:p>
            <a:endParaRPr lang="en-US" dirty="0"/>
          </a:p>
          <a:p>
            <a:r>
              <a:rPr lang="en-US" dirty="0"/>
              <a:t>Male with Annual income within ($13500) will buy the Most affordable car within the price range of (18000-22000).</a:t>
            </a:r>
          </a:p>
          <a:p>
            <a:r>
              <a:rPr lang="en-US" dirty="0"/>
              <a:t>There are more chances that customer could buy the white car with automated gear system in the month of either September/November or December.</a:t>
            </a:r>
          </a:p>
        </p:txBody>
      </p:sp>
    </p:spTree>
    <p:extLst>
      <p:ext uri="{BB962C8B-B14F-4D97-AF65-F5344CB8AC3E}">
        <p14:creationId xmlns:p14="http://schemas.microsoft.com/office/powerpoint/2010/main" val="28881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>
                <a:latin typeface="Quire Sans" panose="020B0502040204020203" pitchFamily="34" charset="0"/>
                <a:cs typeface="Quire Sans" panose="020B0502040204020203" pitchFamily="34" charset="0"/>
              </a:rPr>
              <a:t> Chevrolet, Ford, Dodge and Oldsmobile are most Revenue generating companies </a:t>
            </a:r>
          </a:p>
          <a:p>
            <a:r>
              <a:rPr lang="en-US" dirty="0">
                <a:latin typeface="Quire Sans" panose="020B0502040204020203" pitchFamily="34" charset="0"/>
                <a:cs typeface="Quire Sans" panose="020B0502040204020203" pitchFamily="34" charset="0"/>
              </a:rPr>
              <a:t>Where as Volkswagen is most selling car company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AB05B5-25C5-9136-AC3F-76BFB3F4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70" y="388620"/>
            <a:ext cx="982893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932FB8-2664-3342-8FC0-B5CCD18C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70" y="3636011"/>
            <a:ext cx="982893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September, November and December are most profiting Months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E63E2C-9D68-6972-5540-0B3F3311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22" y="464759"/>
            <a:ext cx="8297228" cy="592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2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More people are choosing white cars over the Red and Black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7BB942-D167-2B8E-2091-B3D19998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75599"/>
            <a:ext cx="7661910" cy="57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9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Males are purchasing more cars rather than Female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717B5-D112-FDB8-583C-1FEAA621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5" y="497205"/>
            <a:ext cx="7070352" cy="58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SUV and Hatchback are getting sold as rather than other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3BC4F-A496-7F00-2818-9BF849DA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516005"/>
            <a:ext cx="7821930" cy="58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6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Dealer in the Austin and Janesville region are selling more vehicles and generating more revenue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193395-DD1F-54CB-F5A2-887397C9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27" y="388619"/>
            <a:ext cx="8252303" cy="61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Dealer in the Austin and Janesville region are selling more vehicles and generating more revenue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74F972-7006-C499-FC39-3C1717D5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88619"/>
            <a:ext cx="7804785" cy="60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cars parked next to each other&#10;&#10;Description automatically generated">
            <a:extLst>
              <a:ext uri="{FF2B5EF4-FFF2-40B4-BE49-F238E27FC236}">
                <a16:creationId xmlns:a16="http://schemas.microsoft.com/office/drawing/2014/main" id="{B3700BBA-99F2-B700-AE2D-0AC9A3F2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1AD36C-570D-7EEF-D096-D1410429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" y="388619"/>
            <a:ext cx="2202180" cy="6356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 </a:t>
            </a:r>
          </a:p>
          <a:p>
            <a:endParaRPr lang="en-US" dirty="0"/>
          </a:p>
          <a:p>
            <a:r>
              <a:rPr lang="en-US" dirty="0"/>
              <a:t>Automated gear vehicle are more preferable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72E44D-9E88-E5FE-0572-BEFA4546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62889"/>
            <a:ext cx="8535353" cy="626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184</Words>
  <Application>Microsoft Office PowerPoint</Application>
  <PresentationFormat>Widescreen</PresentationFormat>
  <Paragraphs>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Aptos</vt:lpstr>
      <vt:lpstr>Aptos Display</vt:lpstr>
      <vt:lpstr>Arial</vt:lpstr>
      <vt:lpstr>Quire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Shivam.Kumar</dc:creator>
  <cp:lastModifiedBy>Shivam.Kumar</cp:lastModifiedBy>
  <cp:revision>1</cp:revision>
  <dcterms:created xsi:type="dcterms:W3CDTF">2024-04-17T07:22:49Z</dcterms:created>
  <dcterms:modified xsi:type="dcterms:W3CDTF">2024-04-17T10:53:16Z</dcterms:modified>
</cp:coreProperties>
</file>