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EE2-0F0A-49CA-A3AE-07B19ABBC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F9B5-DC41-414E-8F22-0B141B644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9762-B980-45C2-ABB4-8E47A524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5F41C-4B8E-426C-9ED7-609FE7DC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FD09-5642-4598-A4BE-C77F909D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A5DD-AB50-46CA-AF6E-C48EFAB1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E0AB-23D6-4085-819D-E80CF9E9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E687-EFAA-4515-A555-3428F32C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09E3-D1D9-46AD-A264-5284D78D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8A5B-1925-408D-A1F2-3D7E1221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774B0-D656-4461-9969-5B73BB2DF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34652-E8E9-4941-9E52-599F2E6D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80BE-FF64-445A-9C1F-3A1407C3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FDD7-380E-4B4E-B1F7-4746C613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B643-345A-4F56-8AA1-2EC368FF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3F03-D3C9-4F27-B15A-894A6A65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B335-2C86-4D88-BC26-B75171B1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E0F4-2023-4C6B-8905-E4B18139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AA05-F53F-47ED-B448-7DF5F796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15C6-0BED-458E-9E05-065C50BA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FC28-623A-4DFB-AD0F-BC3F1154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FC26C-0BE4-4CB2-B9DC-18FA07F9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6303-F679-4DF5-B881-C9BBA97E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02ED-5415-4277-B205-DD214598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E922-BE99-4CFB-8E83-D8517464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4F45-434A-4872-88AE-49060F3C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65B8-EECA-43FE-ABC1-5C929F92E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E9889-00CD-4423-B76C-D82987F4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97CB-38E5-4CD5-BC81-1798F178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547E-1ABE-43B4-81B5-CFE860F4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25C6-DB04-4DD8-9458-9C0A3D9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4B40-D175-4E36-B205-E8D94EFA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2D43-2DC1-41AA-BF2A-62668D4E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82AC-8DE4-44F9-BD62-41277E666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9E773-5AAE-4967-89F8-55A0474E9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107D3-7A35-4140-8E12-A02D1B18D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014E5-B26E-476A-A2B3-42919533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03380-F591-4FAF-8F7E-E3C775EF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0A60A-573B-4943-A131-9B1DDCA7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E667-B004-4C92-88B0-77AFFAFC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26167-4CDF-4A49-8590-457331AC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C6773-9773-45AB-8023-AA4782C1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BE63E-682D-4D25-A80A-9A44978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5EA22-FF97-4071-8F4C-6DA8F593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06D33-390A-4AC1-9B37-FD739647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16041-5FC3-40A5-99B8-5885BCA4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430-5F31-4125-9CEF-3C6D0E80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813C-383B-4E6C-93D2-86D06BFE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1C941-2A25-4299-AF81-4D4D79EAE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A126-9C4C-42CA-8BC7-F6A8FA95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6FDD-49EA-49D0-9E1E-841FC1B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9EA5-85EB-44D0-AB34-FD5D238B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6DA7-734F-4010-A6AF-EFE405DD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A889C-2A07-4DBB-B5B4-85A6516A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6A055-0E32-4FFB-AB47-AC8EBA248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3E034-B4ED-4C41-8C67-757E533B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22BF6-8362-4E58-A081-ECAA793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194E8-F11D-4020-8517-F35345C0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AC68-CCF0-402F-B6D1-26941DC6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DC181-634E-4ED7-8BAE-F559B2D7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ED21-EF81-4BC2-A640-6D00147C5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EF98-23E7-434D-973C-F444E6483C6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78925-AAB5-4CD9-9AC5-D47F005C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CC3BF-D33F-4AB6-AC26-97DBAF3D9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3876-0D20-48F6-BE97-5D61A249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7C4A-2646-47AF-A891-5627C2403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Exploratory Data Analysis (EDA) for Real Estate Pricing: Unveiling the Dynamics of House Valuation in a Dynamic Market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8D72-9A9A-45AB-8E1A-5A3A2F76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 By</a:t>
            </a:r>
          </a:p>
          <a:p>
            <a:r>
              <a:rPr lang="en-US" dirty="0" err="1"/>
              <a:t>Shivam</a:t>
            </a:r>
            <a:r>
              <a:rPr lang="en-US" dirty="0"/>
              <a:t> </a:t>
            </a:r>
            <a:r>
              <a:rPr lang="en-US" dirty="0" err="1"/>
              <a:t>Kesharwani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E17A-F558-4FC9-A4E0-81DAA2A2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365125"/>
            <a:ext cx="10503132" cy="1325563"/>
          </a:xfrm>
        </p:spPr>
        <p:txBody>
          <a:bodyPr/>
          <a:lstStyle/>
          <a:p>
            <a:r>
              <a:rPr lang="en-US" dirty="0"/>
              <a:t>                  Find the best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44AA8-C6DC-499C-B6E8-0F08995A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/>
              <a:t>Choose According to Pool area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335288-3D8A-470F-BF4C-210C41F934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5075"/>
            <a:ext cx="5157787" cy="36845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E2CBB-0A36-40F6-86E0-9D4D525B3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Choose According to porch area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1E15F9-0326-4A2F-AFD9-AFF0EC7099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05075"/>
            <a:ext cx="5183188" cy="3684587"/>
          </a:xfrm>
        </p:spPr>
      </p:pic>
    </p:spTree>
    <p:extLst>
      <p:ext uri="{BB962C8B-B14F-4D97-AF65-F5344CB8AC3E}">
        <p14:creationId xmlns:p14="http://schemas.microsoft.com/office/powerpoint/2010/main" val="204397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9501-0084-496B-AAFD-A1056BC6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41253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8F09-18CB-4D78-A7DE-6558738F0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 the important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9B585-AC9B-409C-B678-4E9BB6F39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EBEE8-B917-43F1-A022-8CF0460F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02038"/>
            <a:ext cx="9040427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AF4D-987B-44E2-A450-E4FA22AC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359"/>
            <a:ext cx="9144000" cy="2738761"/>
          </a:xfrm>
        </p:spPr>
        <p:txBody>
          <a:bodyPr/>
          <a:lstStyle/>
          <a:p>
            <a:r>
              <a:rPr lang="en-US" dirty="0"/>
              <a:t>Load the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30221-A1C4-43D4-BBB8-DD597AF6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285"/>
            <a:ext cx="9144000" cy="22305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4214F-A47F-4F9D-85A1-35E29147E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675355"/>
            <a:ext cx="11734800" cy="30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7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EA59-D40C-4497-B386-B3B61F661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Cleaning the Data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8A32D-272A-4604-9040-B5DD5C838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58278-E70F-4C46-A182-A7342492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02037"/>
            <a:ext cx="975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5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E8AF-F6F4-4840-A0EC-34F8DBD67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027"/>
            <a:ext cx="9144000" cy="1873189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Univariate Analysis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7DD84-82E1-438D-AE3F-4972FCBA8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51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5C12D-4300-46C8-91E0-1AA3A055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503503"/>
            <a:ext cx="11811000" cy="43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0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4A33-74D9-4AE3-B4C9-F70FE49E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Univariate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26993-3285-4B21-8BE6-579E61CD5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76" y="1825625"/>
            <a:ext cx="9515648" cy="4351338"/>
          </a:xfrm>
        </p:spPr>
      </p:pic>
    </p:spTree>
    <p:extLst>
      <p:ext uri="{BB962C8B-B14F-4D97-AF65-F5344CB8AC3E}">
        <p14:creationId xmlns:p14="http://schemas.microsoft.com/office/powerpoint/2010/main" val="24268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895F-3F09-4EB9-9946-E6892A6D5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1" y="62144"/>
            <a:ext cx="11265763" cy="1837677"/>
          </a:xfrm>
        </p:spPr>
        <p:txBody>
          <a:bodyPr>
            <a:normAutofit/>
          </a:bodyPr>
          <a:lstStyle/>
          <a:p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Multivariate Analysis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39D03-D505-4B3B-B8D1-4081ECC1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36" y="1899820"/>
            <a:ext cx="12100264" cy="456312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68D5A-B8AD-4B7D-A88D-21FB6933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" y="1899819"/>
            <a:ext cx="12008527" cy="45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4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72B3-B24B-4911-9988-E31FDAA1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963"/>
            <a:ext cx="9144000" cy="1819922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Market Trends and Historical Pricing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C4243-0B73-4A06-B90F-8B05F91DA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CF522-8411-4D82-923F-A7DA2AEE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697611"/>
            <a:ext cx="11896725" cy="40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6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A4B9-A746-4F73-BD76-0B10405A3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5427"/>
          </a:xfrm>
        </p:spPr>
        <p:txBody>
          <a:bodyPr>
            <a:norm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 Preferences and Amenities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5A421-8FC5-4E84-B733-1886ED93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7790"/>
            <a:ext cx="9144000" cy="41547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8F4D3-A3F3-4BA6-95F7-7AD30C4C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83" y="2557185"/>
            <a:ext cx="12115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Exploratory Data Analysis (EDA) for Real Estate Pricing: Unveiling the Dynamics of House Valuation in a Dynamic Market</vt:lpstr>
      <vt:lpstr>Import the important Libraries</vt:lpstr>
      <vt:lpstr>Load the Data Set</vt:lpstr>
      <vt:lpstr>Cleaning the Data</vt:lpstr>
      <vt:lpstr>Univariate Analysis</vt:lpstr>
      <vt:lpstr>              Univariate Analysis</vt:lpstr>
      <vt:lpstr>Multivariate Analysis</vt:lpstr>
      <vt:lpstr>Market Trends and Historical Pricing</vt:lpstr>
      <vt:lpstr>Customer Preferences and Amenities</vt:lpstr>
      <vt:lpstr>                  Find the best Option</vt:lpstr>
      <vt:lpstr>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(EDA) for Real Estate Pricing: Unveiling the Dynamics of House Valuation in a Dynamic Market</dc:title>
  <dc:creator>admin</dc:creator>
  <cp:lastModifiedBy>admin</cp:lastModifiedBy>
  <cp:revision>13</cp:revision>
  <dcterms:created xsi:type="dcterms:W3CDTF">2024-03-17T07:30:34Z</dcterms:created>
  <dcterms:modified xsi:type="dcterms:W3CDTF">2024-03-17T07:52:32Z</dcterms:modified>
</cp:coreProperties>
</file>