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2B48-3507-42CA-8C0B-F192E960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19BE1-85E1-4D06-851C-F21A39F2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0A10-89FB-447E-8087-703FE798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1B1F-12D6-476C-BDE9-4908556B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266C-2830-476A-9806-9BF84D40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30A2-8C64-4F48-924E-FC713F11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18F23-6FAA-468C-A6FB-116D60B3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28A05-B678-41E6-AF3D-3DA90DF6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91A4-136A-438B-A7F9-3B2E3470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BBB6-8C80-4473-8A86-5B6DB002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05977-779D-4C4F-AFF3-CD72E1616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7C0A4-BFA7-4EA6-A30C-FB1B13F27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E9A8-B2AD-4AB0-9E48-15C637C6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4852-F876-4EFD-86B8-1F0FFE91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87D6-F40A-4244-9E60-22DD915B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AF7F-0D82-4BF8-A844-B2312D41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30BE-670C-4152-B41C-D965D642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FF8A-360E-4FEF-BD88-9042F0B5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7B0E-BE8C-40C6-BE67-CC961387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98EB-24E0-4669-A6EB-255808BF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C918-C4CD-44AC-9C27-7216D24B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F4E5-6A46-485A-9160-C93D2A99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FD7D-E7D5-4ED3-BC84-D5DAF3F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FD42-D171-492E-8A2F-DC6DE46E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EA4A-62CF-42A7-B2D7-93FB8C57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1AB6-D1F5-4287-8200-9098AC26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B5CE-CC68-43DD-9FAD-3F08142D1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2E38-43B6-40E6-B96C-0828AC2E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44115-6AFA-45BB-905D-1CDE727F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23904-A142-43B5-BDB4-167ECF33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DDA1-08AE-4362-90DB-46BB904B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F01F-AAC6-43B9-BFE4-884D4B74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1576-C94F-448F-BA9F-6BC8D750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F864F-1BA0-478E-886E-A98292C70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F8E39-2E00-499B-81F4-6BE0B5B7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EDB4E-8F78-4FB3-8061-65D29DB1D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75841-FF18-4041-8ABF-D5D14FBD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B82B5-B1C3-4187-858E-A804FC2B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E2374-FFF1-4C7C-814A-654F6C75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9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2BC3-6710-4B81-A30C-8FAB688D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5793F-8E0F-4C76-9229-127350F1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E5848-529B-43AE-94E0-448E3D89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0914-4E87-40FF-B620-B3566C55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11CD0-A451-467D-AA77-5915A25A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CC82F-6733-4449-ADB7-C0F44088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7120-CDFB-4606-BF82-2FE0305D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6D61-4942-4B3C-9453-D71286AC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6121-C43C-4F4B-9E45-A35F8B8D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5BC4-232B-4077-B3A6-F17E996BF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0A55-D0FE-44C8-8CE4-926ADF27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DCE8-24DA-4BC8-9DBA-961CCC51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5A989-7B79-4ED4-AF81-9D57AF4E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8B61-7648-42CF-8544-9BB5B06D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AF78-0A41-4BD8-B4E8-B7B61F465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5FFD5-FC99-47FC-AD1B-321B68C03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A033-168C-4B38-925F-0D47AAD6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C6A5A-3988-4BCF-A8FA-BDDAFE7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82A16-1B65-45C1-8E80-FE91BF61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7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8FC68-F71C-4F1F-8848-52449F57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DD3F2-E6F5-4B4D-BFFC-255DD224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9B2C-9B77-4FDB-8371-D2D44B928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3C05-A34D-4DB9-9D2D-13F8D14A08C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314E-2D4F-489F-839D-E91799D5F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DC9E-A399-45C4-A0A0-D57A1E2B9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8523-D8F8-41F1-A071-BD76676B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10351-4DCF-FFD9-4B38-18B844AC6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BBE6A-131C-483A-900B-C5C9CFED0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11714019" cy="3204134"/>
          </a:xfrm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</a:t>
            </a:r>
            <a:r>
              <a:rPr lang="en-US" sz="5000" b="1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Extraction and Price Prediction for Mobile Phones</a:t>
            </a:r>
            <a:endParaRPr lang="en-US" sz="5000" dirty="0"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DB72E-A707-43F7-96CA-F86E79F4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 by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</a:rPr>
              <a:t>Shivam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Kesharwani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99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548F-2E43-46EC-BFFE-1A3998B0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B279F-4267-4D31-9654-EC06E9A4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0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2016-1556-408E-95A2-B39DBD3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45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8A06D-6DB7-40C6-80B0-43F04190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5006"/>
            <a:ext cx="10418685" cy="64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3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8345-784D-4B5C-8AE6-90A2CD5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60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186FF-A3D9-4CF4-8F43-1F7DCB7B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365125"/>
            <a:ext cx="10296525" cy="65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64C5-4719-4D6B-84DA-E86A8168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45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3D772-ACEB-4860-9226-00A9B949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64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0F3F-3CF2-4EED-950F-DCAD82C8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6BAF1-FB7C-499F-A863-BF29BF3A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207"/>
            <a:ext cx="105156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6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69B68-1923-4991-8C24-4E1FBCE1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9798"/>
            <a:ext cx="12118018" cy="66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1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A68F6-2F70-4D0C-B06F-75597350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248574"/>
            <a:ext cx="10990509" cy="67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8860-57DD-4CA7-8341-58D667827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1740024"/>
          </a:xfrm>
        </p:spPr>
        <p:txBody>
          <a:bodyPr/>
          <a:lstStyle/>
          <a:p>
            <a:r>
              <a:rPr lang="en-US" dirty="0"/>
              <a:t>Import the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CDBEF-828A-41A8-B6A5-57703E78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07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76ADE-D200-4DD7-9645-2F01CB9F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6450"/>
            <a:ext cx="9791700" cy="45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D9C3-C0A6-4D8D-821F-367A090DD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the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FFA49-832D-4346-86F1-6C77766A8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779A9-EFFE-4967-BD48-C695298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602037"/>
            <a:ext cx="12020550" cy="28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CA04-6BA9-4C93-82C6-C8F89AFB8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the Null Value in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A302C-0090-4716-B242-631B53814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8F246-1E07-43E5-A063-FC765B9A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509962"/>
            <a:ext cx="9209103" cy="29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FD6B-7808-40EF-BA1A-3BA1A4E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69944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463A3-DC36-49DC-8369-5A8F6F2B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47370"/>
            <a:ext cx="12001500" cy="60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EC99-FB52-4FA4-A981-3AB4F199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67103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1717-B076-4DEF-ACD5-D9731A28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330"/>
            <a:ext cx="10515600" cy="65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8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8B5A-2C8E-4D00-B3B6-CA13E035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402D2-BCEB-4B8E-89A1-8A81651B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365124"/>
            <a:ext cx="1163002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7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CFA4-D96D-4271-873F-FD735697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65106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E1900-64D7-43B1-B2BA-1B10052D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369"/>
            <a:ext cx="10325100" cy="65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8968-A6A3-4B6B-B504-876E4402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4530C-E0F1-4E5A-B875-3F2295C2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Feature Extraction and Price Prediction for Mobile Phones</vt:lpstr>
      <vt:lpstr>Import the Library</vt:lpstr>
      <vt:lpstr>Import the Data Set</vt:lpstr>
      <vt:lpstr>Find the Null Value in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PREDICTION PROJECT</dc:title>
  <dc:creator>admin</dc:creator>
  <cp:lastModifiedBy>admin</cp:lastModifiedBy>
  <cp:revision>16</cp:revision>
  <dcterms:created xsi:type="dcterms:W3CDTF">2024-04-10T09:35:20Z</dcterms:created>
  <dcterms:modified xsi:type="dcterms:W3CDTF">2024-04-10T10:10:02Z</dcterms:modified>
</cp:coreProperties>
</file>