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6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638D-B188-4DD9-945E-BDD70FE27DC2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5AC9-FF9A-4E04-8D3B-9387D53C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EA8B-1951-4ADD-857E-8302ECCA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Data Wrangling </a:t>
            </a:r>
            <a:r>
              <a:rPr lang="en-US" sz="4400">
                <a:solidFill>
                  <a:srgbClr val="FF0000"/>
                </a:solidFill>
              </a:rPr>
              <a:t>and Manipulation </a:t>
            </a:r>
            <a:r>
              <a:rPr lang="en-US" sz="4400" dirty="0">
                <a:solidFill>
                  <a:srgbClr val="FF0000"/>
                </a:solidFill>
              </a:rPr>
              <a:t>on Data of Project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EB44-3B15-4D6F-A32F-EA1E6C82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 err="1">
                <a:solidFill>
                  <a:schemeClr val="accent1"/>
                </a:solidFill>
              </a:rPr>
              <a:t>Persented</a:t>
            </a:r>
            <a:r>
              <a:rPr lang="en-US" sz="2800" dirty="0">
                <a:solidFill>
                  <a:schemeClr val="accent1"/>
                </a:solidFill>
              </a:rPr>
              <a:t> by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rgbClr val="7030A0"/>
                </a:solidFill>
              </a:rPr>
              <a:t>Shivam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Kesharwani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0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2C37-7D19-430B-A2D5-71536BB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Step:9- Treat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F6655-038F-4516-9A86-871BEA2A6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6041"/>
            <a:ext cx="10515600" cy="3610506"/>
          </a:xfrm>
        </p:spPr>
      </p:pic>
    </p:spTree>
    <p:extLst>
      <p:ext uri="{BB962C8B-B14F-4D97-AF65-F5344CB8AC3E}">
        <p14:creationId xmlns:p14="http://schemas.microsoft.com/office/powerpoint/2010/main" val="12948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606A-ED4C-414D-8611-93C465E2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Step:10- Central </a:t>
            </a:r>
            <a:r>
              <a:rPr lang="en-US" dirty="0" err="1">
                <a:solidFill>
                  <a:schemeClr val="accent2"/>
                </a:solidFill>
              </a:rPr>
              <a:t>Tendancy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EE2A7-42CF-40AE-AA23-78594CF58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3983"/>
            <a:ext cx="10515600" cy="2994622"/>
          </a:xfrm>
        </p:spPr>
      </p:pic>
    </p:spTree>
    <p:extLst>
      <p:ext uri="{BB962C8B-B14F-4D97-AF65-F5344CB8AC3E}">
        <p14:creationId xmlns:p14="http://schemas.microsoft.com/office/powerpoint/2010/main" val="314589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C8E2-9E54-4EB0-98D2-5673E47C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Step:11- Identify Unique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3F737-4AD0-43CB-B82B-A938A58BC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7375"/>
            <a:ext cx="10515600" cy="3444536"/>
          </a:xfrm>
        </p:spPr>
      </p:pic>
    </p:spTree>
    <p:extLst>
      <p:ext uri="{BB962C8B-B14F-4D97-AF65-F5344CB8AC3E}">
        <p14:creationId xmlns:p14="http://schemas.microsoft.com/office/powerpoint/2010/main" val="357818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F7DB-123D-4A55-945F-6BC5E6C3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Step:12- Handling the Missing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EBA93-BDB6-4EAF-B30C-55DD22BA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7903"/>
            <a:ext cx="10515600" cy="3766782"/>
          </a:xfrm>
        </p:spPr>
      </p:pic>
    </p:spTree>
    <p:extLst>
      <p:ext uri="{BB962C8B-B14F-4D97-AF65-F5344CB8AC3E}">
        <p14:creationId xmlns:p14="http://schemas.microsoft.com/office/powerpoint/2010/main" val="220219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75C5-6F75-4523-BD5C-AE4F9F4B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Step:13-Upload the Data Set3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EFE36-9292-4022-BECC-9FE576E48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208" y="1825625"/>
            <a:ext cx="10375583" cy="4351338"/>
          </a:xfrm>
        </p:spPr>
      </p:pic>
    </p:spTree>
    <p:extLst>
      <p:ext uri="{BB962C8B-B14F-4D97-AF65-F5344CB8AC3E}">
        <p14:creationId xmlns:p14="http://schemas.microsoft.com/office/powerpoint/2010/main" val="169704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8B98-0E62-4970-B017-3C6605D6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Step:14-Drop Unnecessary Columns and Sort Value(</a:t>
            </a:r>
            <a:r>
              <a:rPr lang="en-US" dirty="0">
                <a:solidFill>
                  <a:srgbClr val="FF0000"/>
                </a:solidFill>
              </a:rPr>
              <a:t>Note: In Instant Value Start From 620 So I sort 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81090-48E1-4208-9F4E-929E79372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6" y="1825625"/>
            <a:ext cx="11114103" cy="4351338"/>
          </a:xfrm>
        </p:spPr>
      </p:pic>
    </p:spTree>
    <p:extLst>
      <p:ext uri="{BB962C8B-B14F-4D97-AF65-F5344CB8AC3E}">
        <p14:creationId xmlns:p14="http://schemas.microsoft.com/office/powerpoint/2010/main" val="337772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7C08-5EF3-4098-9722-1EC3A6A0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Step:15- Concatenate Combine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E4974-25DB-49C9-AC94-B6C66A12A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004"/>
            <a:ext cx="10515600" cy="4288580"/>
          </a:xfrm>
        </p:spPr>
      </p:pic>
    </p:spTree>
    <p:extLst>
      <p:ext uri="{BB962C8B-B14F-4D97-AF65-F5344CB8AC3E}">
        <p14:creationId xmlns:p14="http://schemas.microsoft.com/office/powerpoint/2010/main" val="278832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763-EB2E-460E-B548-D434EA4A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Step:16-Visualization and Handle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12B9F-354F-463C-9013-4582BE1B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943"/>
            <a:ext cx="10515600" cy="4306702"/>
          </a:xfrm>
        </p:spPr>
      </p:pic>
    </p:spTree>
    <p:extLst>
      <p:ext uri="{BB962C8B-B14F-4D97-AF65-F5344CB8AC3E}">
        <p14:creationId xmlns:p14="http://schemas.microsoft.com/office/powerpoint/2010/main" val="26726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6DCC-A8F9-471E-A865-62CB3B87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Step:17 Check Skewness and 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07C22F-BC75-4A59-8BF8-EF0477941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075" y="1926454"/>
            <a:ext cx="4895850" cy="41458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EB0638-92EC-4355-BD75-9A7188080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15367"/>
            <a:ext cx="5181600" cy="2171853"/>
          </a:xfrm>
        </p:spPr>
      </p:pic>
    </p:spTree>
    <p:extLst>
      <p:ext uri="{BB962C8B-B14F-4D97-AF65-F5344CB8AC3E}">
        <p14:creationId xmlns:p14="http://schemas.microsoft.com/office/powerpoint/2010/main" val="295832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D970-2059-4A77-8036-0C59B1658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Step:18-Conclusion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7D51-965C-42C4-9F51-D14FD8855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work on Dirty Data set and Convert into Clean Data Set</a:t>
            </a:r>
          </a:p>
        </p:txBody>
      </p:sp>
    </p:spTree>
    <p:extLst>
      <p:ext uri="{BB962C8B-B14F-4D97-AF65-F5344CB8AC3E}">
        <p14:creationId xmlns:p14="http://schemas.microsoft.com/office/powerpoint/2010/main" val="67037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ACDD-16EC-44C1-9D63-80349FC30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777"/>
            <a:ext cx="9144000" cy="144262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Step:1 Upload data Set-1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73C8D-7F8D-4271-AA0C-8FD018DA2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A0DE1-3790-4401-904F-1266E394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600201"/>
            <a:ext cx="11248007" cy="5169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56FF5-9570-4DC0-9CCE-E958AB10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7" y="1531398"/>
            <a:ext cx="11638625" cy="5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8CF4-8779-4957-894B-029C3DAD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91554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67B9-AE4E-4699-9D69-CFA4EE283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921"/>
            <a:ext cx="9144000" cy="255418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Step2:Check Datatype of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EF0FA-1739-4771-B3E3-97B19F5BB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8713B-73B9-4B4F-BF2E-7919A4B9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65143"/>
            <a:ext cx="8942773" cy="2716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45BF4-E18A-4070-BDA6-49B39C12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89" y="2592280"/>
            <a:ext cx="9809132" cy="35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F342-8E4A-4C6A-A181-7DE9A8D6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Step:3 Upload the Data set2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FB621-F7B7-44D5-9B76-13C4FB1C0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3508"/>
            <a:ext cx="10515600" cy="3715571"/>
          </a:xfrm>
        </p:spPr>
      </p:pic>
    </p:spTree>
    <p:extLst>
      <p:ext uri="{BB962C8B-B14F-4D97-AF65-F5344CB8AC3E}">
        <p14:creationId xmlns:p14="http://schemas.microsoft.com/office/powerpoint/2010/main" val="14509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9B5-8050-4B1D-8C23-4230E61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 4: Merge Data Set1 and Set2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1F382-A6B1-4715-BE95-58AF80AF8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10116844" cy="4351338"/>
          </a:xfrm>
        </p:spPr>
      </p:pic>
    </p:spTree>
    <p:extLst>
      <p:ext uri="{BB962C8B-B14F-4D97-AF65-F5344CB8AC3E}">
        <p14:creationId xmlns:p14="http://schemas.microsoft.com/office/powerpoint/2010/main" val="265618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BB1D-A871-41CF-BDE1-BB34A89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Step:5 Describe the Merge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607AD-1268-47C9-BC8C-188FB9E88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7389"/>
            <a:ext cx="10515600" cy="3227810"/>
          </a:xfrm>
        </p:spPr>
      </p:pic>
    </p:spTree>
    <p:extLst>
      <p:ext uri="{BB962C8B-B14F-4D97-AF65-F5344CB8AC3E}">
        <p14:creationId xmlns:p14="http://schemas.microsoft.com/office/powerpoint/2010/main" val="49594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8676-0ACA-44A9-847B-7455E416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Step:6- Drop Unnecessary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12A9B-56E6-44BF-9F37-B425D98C4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57" y="1825625"/>
            <a:ext cx="10469886" cy="4351338"/>
          </a:xfrm>
        </p:spPr>
      </p:pic>
    </p:spTree>
    <p:extLst>
      <p:ext uri="{BB962C8B-B14F-4D97-AF65-F5344CB8AC3E}">
        <p14:creationId xmlns:p14="http://schemas.microsoft.com/office/powerpoint/2010/main" val="76178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CF39-425F-4A78-A27F-9A1DEF97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Step:7-Find the Data types in Merge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A446E-BE78-411C-8DBF-68588541B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284"/>
            <a:ext cx="10515600" cy="4014019"/>
          </a:xfrm>
        </p:spPr>
      </p:pic>
    </p:spTree>
    <p:extLst>
      <p:ext uri="{BB962C8B-B14F-4D97-AF65-F5344CB8AC3E}">
        <p14:creationId xmlns:p14="http://schemas.microsoft.com/office/powerpoint/2010/main" val="55460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9140-A2D7-4C0A-B7B6-72BDE3F6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Step:8- Find the Shape of Merge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1BD09-D4B0-47E3-8DEF-BD9226B92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620"/>
            <a:ext cx="10515600" cy="2470236"/>
          </a:xfrm>
        </p:spPr>
      </p:pic>
    </p:spTree>
    <p:extLst>
      <p:ext uri="{BB962C8B-B14F-4D97-AF65-F5344CB8AC3E}">
        <p14:creationId xmlns:p14="http://schemas.microsoft.com/office/powerpoint/2010/main" val="208870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163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Wrangling and Manipulation on Data of Project 1</vt:lpstr>
      <vt:lpstr>Step:1 Upload data Set-1</vt:lpstr>
      <vt:lpstr>Step2:Check Datatype of the Dataset</vt:lpstr>
      <vt:lpstr>Step:3 Upload the Data set2</vt:lpstr>
      <vt:lpstr>Step 4: Merge Data Set1 and Set2</vt:lpstr>
      <vt:lpstr>Step:5 Describe the Merge Data Set</vt:lpstr>
      <vt:lpstr>Step:6- Drop Unnecessary Columns</vt:lpstr>
      <vt:lpstr>Step:7-Find the Data types in Merge Data Set</vt:lpstr>
      <vt:lpstr>Step:8- Find the Shape of Merge Data</vt:lpstr>
      <vt:lpstr>Step:9- Treat Missing Values</vt:lpstr>
      <vt:lpstr>Step:10- Central Tendancy</vt:lpstr>
      <vt:lpstr>Step:11- Identify Unique Values</vt:lpstr>
      <vt:lpstr>Step:12- Handling the Missing Value</vt:lpstr>
      <vt:lpstr>Step:13-Upload the Data Set3</vt:lpstr>
      <vt:lpstr>Step:14-Drop Unnecessary Columns and Sort Value(Note: In Instant Value Start From 620 So I sort it)</vt:lpstr>
      <vt:lpstr>Step:15- Concatenate Combine Data</vt:lpstr>
      <vt:lpstr>Step:16-Visualization and Handle Outliers</vt:lpstr>
      <vt:lpstr>Step:17 Check Skewness and Correlation</vt:lpstr>
      <vt:lpstr>Step:18-Conclusion</vt:lpstr>
      <vt:lpstr>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Manupulation on Data of Project 1</dc:title>
  <dc:creator>admin</dc:creator>
  <cp:lastModifiedBy>admin</cp:lastModifiedBy>
  <cp:revision>36</cp:revision>
  <dcterms:created xsi:type="dcterms:W3CDTF">2023-12-21T11:23:39Z</dcterms:created>
  <dcterms:modified xsi:type="dcterms:W3CDTF">2023-12-22T12:21:46Z</dcterms:modified>
</cp:coreProperties>
</file>