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89A9-39BC-45E4-A553-EB274BFFC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DB9A7-6BDC-4304-B139-1605614E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5226D-BA9C-42C3-9763-A084EF3E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D0BB-0026-4D53-9EB5-EA85A8EDDA3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17225-0D9D-40C1-89CD-77D73EBB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5989-DB99-49ED-ACF0-32EFC912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16CA-8736-4193-8252-57ABB1C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D022-03AF-4FD9-9C76-F35ADEAE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19703-B3EF-4BDF-8FE3-0BE7CDB97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02FE4-7018-4DA2-B469-2DEA4EF7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D0BB-0026-4D53-9EB5-EA85A8EDDA3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535-0233-45BE-AB3F-A9FEBCC8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36B1-162F-47BD-B872-839CC949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16CA-8736-4193-8252-57ABB1C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7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AF155-138B-4A84-9088-172E31942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B1FF3-6A53-4A11-89BD-827A7415A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E0360-C2E5-4E8C-9737-AF5FB68F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D0BB-0026-4D53-9EB5-EA85A8EDDA3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EAFB-8ABB-4ABF-9C5C-591C8AE1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171A0-3EE7-4870-B172-92CE57B5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16CA-8736-4193-8252-57ABB1C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5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2AB9-D1AB-4E6E-B385-54A1E60B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A4ED-1DFB-4A26-9E64-346108A8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C788-4210-4725-8C47-CA19E82F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D0BB-0026-4D53-9EB5-EA85A8EDDA3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7C12E-90D1-4C68-81FD-3F0EC18D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8F175-5427-4532-99B5-FE8A5B1C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16CA-8736-4193-8252-57ABB1C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3335-4811-4E59-B882-CBE0E9E9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049B0-EE7E-4EAC-B185-09F3E0375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CF17-616A-4824-9CA6-6BCA4FEB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D0BB-0026-4D53-9EB5-EA85A8EDDA3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3869-591A-44F0-968B-A8022825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1CE8-B3D8-4A5F-A14E-067A1C6C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16CA-8736-4193-8252-57ABB1C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7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0172-533D-4AA0-B82A-9E9835E1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A1A0-AB63-4776-80A5-8DE574D0A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704C6-D06E-4F8C-80F6-805FF3234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FFCF7-B265-4045-8861-D1285C9E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D0BB-0026-4D53-9EB5-EA85A8EDDA3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561D5-AB10-42F0-B702-DAF1A81F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F1723-F15F-4725-9167-6714D287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16CA-8736-4193-8252-57ABB1C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5342-F1F1-430C-8AE7-4AF18F5C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F6D7C-15EE-4ECD-BBB7-555D43BD7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7F332-1535-446F-BCA1-08BF5B87C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45FD9-4705-4759-A75F-A01D68092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4399B-759A-4764-8B2B-6A7845EBC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52001-7DEF-44D3-A515-B540B433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D0BB-0026-4D53-9EB5-EA85A8EDDA3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B2A69-8861-4FF5-9ED7-F686FF0F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75E52-9452-40D5-A0DA-1F1D7CFB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16CA-8736-4193-8252-57ABB1C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AEBD-F751-40BD-A5BC-B95F1048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1E9CE-ED57-4EEF-B0C6-04ABCDD6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D0BB-0026-4D53-9EB5-EA85A8EDDA3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DAC63-A4E7-4988-82B2-9A7C8784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BB1CF-29C7-4FFC-9C37-4A72EE13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16CA-8736-4193-8252-57ABB1C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EA84B-AC6F-4AE0-A395-E3674B0D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D0BB-0026-4D53-9EB5-EA85A8EDDA3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A7178-83D6-48D7-A54C-7B1EBAC8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3983F-0C67-439B-8636-7584CB48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16CA-8736-4193-8252-57ABB1C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8DD9-ABF9-4F34-9582-051B2C56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9C24E-9716-48FF-9D79-0A990474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E21A3-A929-4C01-957B-D3C0DF23A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85FEA-7A8B-4322-A1B4-2468052A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D0BB-0026-4D53-9EB5-EA85A8EDDA3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3928E-B469-4E4B-BEC6-E17692D2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ACB3C-D35D-4143-9054-C8324A4E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16CA-8736-4193-8252-57ABB1C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12B7-D7C1-43E4-85FB-80B59A48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86ACB-0384-46A8-8039-3076B746C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5173B-2F80-4AF8-A392-5F7D9BD6A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B87E2-25F6-48F7-AD7B-7CE29608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D0BB-0026-4D53-9EB5-EA85A8EDDA3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D316D-5B9C-4491-8457-4EF85722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879A9-8E7B-4463-BD97-41D5B4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16CA-8736-4193-8252-57ABB1C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A3E55-144E-4719-BE39-DC6C4D9D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78C76-8F7C-4E66-BA05-668731740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3871-937C-430D-BAE6-6C6B356FB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D0BB-0026-4D53-9EB5-EA85A8EDDA3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1E83E-930D-4920-B429-9C62C2E0B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E6201-AE4B-4838-A85F-955FC46B3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16CA-8736-4193-8252-57ABB1C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EDAB2A5-96F3-C381-38A4-C11375069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8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08F63-326A-42F6-BF7F-44110C05E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11599719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WEB SCRAPING AND WORD FREQUENCY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C2B84-2364-4F95-A7B6-7A3CA85F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PREPARED BY: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SHIVAM KESHARWANI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27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57CF-6189-453A-8F50-7533A780F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E9AFF-9377-406F-B877-A1687ED83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BeautifulSoup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Counter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E8C3-D9F6-4DAB-9B90-6E0DF703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533"/>
            <a:ext cx="9144000" cy="157134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FIND THE TEXT IN URL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0E818-25A7-4AAD-AE52-221A33BE8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A24B8-DA34-4E4A-A7D0-923217E7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91" y="1500326"/>
            <a:ext cx="8896217" cy="53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4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3AB2-8F65-4A90-A61B-B52193DAF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5EBCF-9EE6-49E8-B6D9-A36776CFE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0B796-3477-4FC5-850D-8636D3CF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3602038"/>
            <a:ext cx="88487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2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3A15-603C-4224-A279-96603348D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08625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FIND THE WORD FREQUENCY IN TEXT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D8993-799E-470E-931C-5016398A4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3011E-1231-4F48-AE5A-B7099242F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5" y="2086253"/>
            <a:ext cx="10306974" cy="49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5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FD06-C61F-4057-9A13-C900EB4E6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WORD FREQUENCY STEP-2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3D355-BD62-4B87-AC69-B848EE970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59687-FAC1-4310-A11E-C770A873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09962"/>
            <a:ext cx="9235735" cy="31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DC4F-698C-4EE5-B2EA-8CA7A64FD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WORD FREQUENCY 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27426-0271-4B27-AAE8-1D2CD6868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0E7A7-911E-4C52-802C-0ADA94A0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649" y="3666478"/>
            <a:ext cx="3075788" cy="319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4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WEB SCRAPING AND WORD FREQUENCY</vt:lpstr>
      <vt:lpstr>LIBRARY USED</vt:lpstr>
      <vt:lpstr>FIND THE TEXT IN URL</vt:lpstr>
      <vt:lpstr>TEXT</vt:lpstr>
      <vt:lpstr>FIND THE WORD FREQUENCY IN TEXT FILE</vt:lpstr>
      <vt:lpstr>WORD FREQUENCY STEP-2</vt:lpstr>
      <vt:lpstr>WORD FREQUENCY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AND WORD FREQUENCY</dc:title>
  <dc:creator>admin</dc:creator>
  <cp:lastModifiedBy>admin</cp:lastModifiedBy>
  <cp:revision>7</cp:revision>
  <dcterms:created xsi:type="dcterms:W3CDTF">2024-02-04T14:45:16Z</dcterms:created>
  <dcterms:modified xsi:type="dcterms:W3CDTF">2024-02-04T14:56:12Z</dcterms:modified>
</cp:coreProperties>
</file>