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Economica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Economica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Economica-italic.fntdata"/><Relationship Id="rId1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8695cc0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8695cc0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1622d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1622d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6ee7dff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6ee7dff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55971f4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55971f4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55971f49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55971f4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4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4294967295" type="title"/>
          </p:nvPr>
        </p:nvSpPr>
        <p:spPr>
          <a:xfrm>
            <a:off x="84100" y="70075"/>
            <a:ext cx="3601800" cy="14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Raleway"/>
                <a:ea typeface="Raleway"/>
                <a:cs typeface="Raleway"/>
                <a:sym typeface="Raleway"/>
              </a:rPr>
              <a:t>Social Media</a:t>
            </a:r>
            <a:endParaRPr b="1" sz="4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Raleway"/>
                <a:ea typeface="Raleway"/>
                <a:cs typeface="Raleway"/>
                <a:sym typeface="Raleway"/>
              </a:rPr>
              <a:t>Rest Api</a:t>
            </a:r>
            <a:endParaRPr b="1" sz="4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7189700" y="3102125"/>
            <a:ext cx="1954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Members: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Shivam Gupta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Aditi Tandel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Jay Awale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Karthik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Tanusha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Varun Bhatia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4294967295" type="title"/>
          </p:nvPr>
        </p:nvSpPr>
        <p:spPr>
          <a:xfrm>
            <a:off x="714775" y="140150"/>
            <a:ext cx="53073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Problem Statement</a:t>
            </a:r>
            <a:endParaRPr sz="3580">
              <a:solidFill>
                <a:srgbClr val="CFE2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55350" y="896950"/>
            <a:ext cx="8433300" cy="3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With each increasing day ,the Internet has become more pervasive in our lives. Most of the daily activities have gone online .In such a scenario ,the role of social media becomes more and more important ,then ever before. From a person's daily life routine ,to weather information and even emergency and other essential services can be accessed on social media. 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Through this application, users should be able to connect to people ,send a friend request ,accept a friend request sent to him , share thoughts ,post comments ,share images ,view images, share and view status ,access an emergency service. 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Create groups and forums over specific topics and allow users to join those groups and forums and post comments .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The system should allow for likes, dislikes ,comments .Also allow a user to unfriend or block other users from his group, page or friend list.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4294967295" type="title"/>
          </p:nvPr>
        </p:nvSpPr>
        <p:spPr>
          <a:xfrm>
            <a:off x="650375" y="0"/>
            <a:ext cx="3642600" cy="6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>
                <a:latin typeface="Raleway"/>
                <a:ea typeface="Raleway"/>
                <a:cs typeface="Raleway"/>
                <a:sym typeface="Raleway"/>
              </a:rPr>
              <a:t>E-R </a:t>
            </a:r>
            <a:r>
              <a:rPr lang="en" sz="3680">
                <a:latin typeface="Raleway"/>
                <a:ea typeface="Raleway"/>
                <a:cs typeface="Raleway"/>
                <a:sym typeface="Raleway"/>
              </a:rPr>
              <a:t>Diagram</a:t>
            </a:r>
            <a:endParaRPr sz="368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475" y="728650"/>
            <a:ext cx="7147326" cy="441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>
            <a:alpha val="83330"/>
          </a:srgbClr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4294967295" type="title"/>
          </p:nvPr>
        </p:nvSpPr>
        <p:spPr>
          <a:xfrm>
            <a:off x="490400" y="224250"/>
            <a:ext cx="5073600" cy="8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Raleway"/>
                <a:ea typeface="Raleway"/>
                <a:cs typeface="Raleway"/>
                <a:sym typeface="Raleway"/>
              </a:rPr>
              <a:t>Database Diagram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2730" l="0" r="0" t="-2730"/>
          <a:stretch/>
        </p:blipFill>
        <p:spPr>
          <a:xfrm>
            <a:off x="0" y="1022975"/>
            <a:ext cx="9144001" cy="387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flip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4294967295" type="title"/>
          </p:nvPr>
        </p:nvSpPr>
        <p:spPr>
          <a:xfrm>
            <a:off x="729450" y="266275"/>
            <a:ext cx="76887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User Stories - User Module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09950" y="943075"/>
            <a:ext cx="87012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500"/>
              <a:t>User should be allowed to register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User should be allowed be authenticated through login id and password .The session should end where user logs out or after a set time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User should be allowed to see registered users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User should be allowed to search for a specific user, through a search operation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User should be allowed to send a friend request to other users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User should be allowed to view pending friend request and accept or reject friend request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User should be allowed to see friend list and send a message to a friend, unfriend other users from his friend list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Users should be allowed to create groups and forums and send requests to selected users to join our forum. He/She should also be allowed to remove people from groups or forums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User should be allowed to create and edit a user profile along with his registration and allow status to be shared from that profile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User should be allowed to place likes over other person's Comments on his friend list and can also place comments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Create crud operations for post and add likes and comments to Post.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4294967295" type="title"/>
          </p:nvPr>
        </p:nvSpPr>
        <p:spPr>
          <a:xfrm>
            <a:off x="727650" y="393800"/>
            <a:ext cx="7688700" cy="7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>
                <a:latin typeface="Raleway"/>
                <a:ea typeface="Raleway"/>
                <a:cs typeface="Raleway"/>
                <a:sym typeface="Raleway"/>
              </a:rPr>
              <a:t>User Stories - Administration Module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0" y="1503575"/>
            <a:ext cx="8785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500"/>
              <a:t>Administrators can view users registered. Register a new user himself, add or remove users from the app.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Administrator can block users ,comments and posts.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Administrator can add or remove new groups or forums.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New groups or forums will be visible only after administrator’s approval.</a:t>
            </a:r>
            <a:endParaRPr sz="1500"/>
          </a:p>
        </p:txBody>
      </p:sp>
    </p:spTree>
  </p:cSld>
  <p:clrMapOvr>
    <a:masterClrMapping/>
  </p:clrMapOvr>
  <mc:AlternateContent>
    <mc:Choice Requires="p14">
      <p:transition spd="slow" p14:dur="14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798875" y="784825"/>
            <a:ext cx="3335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b="1" sz="4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714750" y="3362775"/>
            <a:ext cx="447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Moving forward to demonstration</a:t>
            </a:r>
            <a:endParaRPr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