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Economica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feaf7f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feaf7f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bfeaf7f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bfeaf7f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bfeaf7f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bfeaf7f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c5b1f870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c5b1f870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c5b1f870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c5b1f870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5b1f870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c5b1f870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c5b1f870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c5b1f870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c5b1f870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c5b1f870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bfeaf7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bfeaf7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bfeaf7f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bfeaf7f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bfeaf7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bfeaf7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bfeaf7f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bfeaf7f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bfeaf7f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bfeaf7f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5b1f870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5b1f870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5b1f870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5b1f870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c5b1f87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c5b1f87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BFF">
            <a:alpha val="75000"/>
          </a:srgb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75" y="152400"/>
            <a:ext cx="880140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1261350" y="0"/>
            <a:ext cx="6839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Social Media Application</a:t>
            </a:r>
            <a:endParaRPr b="1" sz="4900"/>
          </a:p>
        </p:txBody>
      </p:sp>
      <p:sp>
        <p:nvSpPr>
          <p:cNvPr id="64" name="Google Shape;64;p13"/>
          <p:cNvSpPr txBox="1"/>
          <p:nvPr/>
        </p:nvSpPr>
        <p:spPr>
          <a:xfrm>
            <a:off x="7371875" y="2746925"/>
            <a:ext cx="1772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Members: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Shivam Gupta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Aditi Tandel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Jay Awale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Karthikeyan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Tanusha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Varun Bhatia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4294967295" type="title"/>
          </p:nvPr>
        </p:nvSpPr>
        <p:spPr>
          <a:xfrm>
            <a:off x="0" y="0"/>
            <a:ext cx="91440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Deployment</a:t>
            </a:r>
            <a:r>
              <a:rPr lang="en" sz="39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on web browser</a:t>
            </a:r>
            <a:endParaRPr b="1" sz="39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5150" l="0" r="3484" t="0"/>
          <a:stretch/>
        </p:blipFill>
        <p:spPr>
          <a:xfrm>
            <a:off x="1063775" y="820100"/>
            <a:ext cx="7266202" cy="398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2985175" y="1191950"/>
            <a:ext cx="84000" cy="307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732925" y="1373625"/>
            <a:ext cx="12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from public IP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title"/>
          </p:nvPr>
        </p:nvSpPr>
        <p:spPr>
          <a:xfrm>
            <a:off x="490400" y="224250"/>
            <a:ext cx="77499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Add image to AWS Image Registry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25" y="1093050"/>
            <a:ext cx="5387639" cy="37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490400" y="224250"/>
            <a:ext cx="59604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22">
                <a:latin typeface="Raleway"/>
                <a:ea typeface="Raleway"/>
                <a:cs typeface="Raleway"/>
                <a:sym typeface="Raleway"/>
              </a:rPr>
              <a:t>Using</a:t>
            </a:r>
            <a:r>
              <a:rPr lang="en" sz="3922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3922">
                <a:latin typeface="Raleway"/>
                <a:ea typeface="Raleway"/>
                <a:cs typeface="Raleway"/>
                <a:sym typeface="Raleway"/>
              </a:rPr>
              <a:t>Kubernetes- EKS</a:t>
            </a:r>
            <a:endParaRPr sz="3922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90400" y="1393025"/>
            <a:ext cx="755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an EKS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Deployment manifest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 Service Manifest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deployment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file and Service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all the running pods and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90400" y="154175"/>
            <a:ext cx="755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Make an EKS cluster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0976" l="0" r="4223" t="7960"/>
          <a:stretch/>
        </p:blipFill>
        <p:spPr>
          <a:xfrm>
            <a:off x="406350" y="714775"/>
            <a:ext cx="8331302" cy="39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490400" y="154175"/>
            <a:ext cx="755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Deployment manifest file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00" y="862175"/>
            <a:ext cx="5484600" cy="41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90400" y="154175"/>
            <a:ext cx="755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manifest file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5" y="1470788"/>
            <a:ext cx="30003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980" y="862175"/>
            <a:ext cx="5117521" cy="40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90400" y="154175"/>
            <a:ext cx="755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the deployment file and Service files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10139" l="0" r="3929" t="10330"/>
          <a:stretch/>
        </p:blipFill>
        <p:spPr>
          <a:xfrm>
            <a:off x="238525" y="724800"/>
            <a:ext cx="8545123" cy="41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490400" y="154175"/>
            <a:ext cx="7554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all the running pods and services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3" y="637525"/>
            <a:ext cx="8561577" cy="4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4301825" y="2507475"/>
            <a:ext cx="97500" cy="45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3922625" y="2958075"/>
            <a:ext cx="85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IP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4294967295" type="title"/>
          </p:nvPr>
        </p:nvSpPr>
        <p:spPr>
          <a:xfrm>
            <a:off x="0" y="0"/>
            <a:ext cx="91440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Deployment on web browser</a:t>
            </a:r>
            <a:endParaRPr b="1" sz="39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9024" l="0" r="3334" t="0"/>
          <a:stretch/>
        </p:blipFill>
        <p:spPr>
          <a:xfrm>
            <a:off x="813025" y="883125"/>
            <a:ext cx="7350950" cy="38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3318275" y="1261250"/>
            <a:ext cx="60000" cy="45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2762675" y="1621750"/>
            <a:ext cx="135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External IP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2904300" y="2133150"/>
            <a:ext cx="333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714775" y="140150"/>
            <a:ext cx="5307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35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5350" y="896950"/>
            <a:ext cx="84333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</a:t>
            </a:r>
            <a:r>
              <a:rPr lang="en" sz="1500">
                <a:solidFill>
                  <a:schemeClr val="lt1"/>
                </a:solidFill>
              </a:rPr>
              <a:t>he role of social media becomes more and more important, than ever before. From a person's daily life routine, to weather information and even emergency and other essential services can be accessed on social media.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Through this application, users should be able to connect to people, send a friend request, accept a friend request sent, post comments, share and view status, access an emergency service.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Create groups and forums over specific topics and allow users to join those groups and forums and post comments 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system should allow for likes, dislikes, comments. Also allow a user to unfriend or block other users from his group, page or friend list.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490400" y="224250"/>
            <a:ext cx="50736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Database Diagram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2730" l="0" r="0" t="-2730"/>
          <a:stretch/>
        </p:blipFill>
        <p:spPr>
          <a:xfrm>
            <a:off x="0" y="1022975"/>
            <a:ext cx="9144001" cy="38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0" y="0"/>
            <a:ext cx="90975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latin typeface="Raleway"/>
                <a:ea typeface="Raleway"/>
                <a:cs typeface="Raleway"/>
                <a:sym typeface="Raleway"/>
              </a:rPr>
              <a:t>Sprint-1: Testing the APIs using Swagger</a:t>
            </a:r>
            <a:endParaRPr sz="368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743300"/>
            <a:ext cx="7738171" cy="415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0" y="321475"/>
            <a:ext cx="9144000" cy="15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Sprint-2: </a:t>
            </a:r>
            <a:endParaRPr b="1" sz="39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Deployment on Cloud</a:t>
            </a:r>
            <a:endParaRPr b="1" sz="39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52975" y="2290475"/>
            <a:ext cx="817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Social media applications should meet the requirement of High availability.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 the application dependencies should be packed as a Docker Image along with the application. So when we run the Docker Image, the Application should run seamlessly without any dependency issues.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application should be available all the time by deploying in Kubernetes using K8’s deployments. The application should use a load balancer and auto-scaling in AWS, and also utilize the resources and scale up immediately with a ‘pay for usage’ policy using AWS EKS.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479700" y="0"/>
            <a:ext cx="50736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Using Docker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79700" y="1089825"/>
            <a:ext cx="7950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docker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apt-get install docker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Clone the github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clone repository_name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Dockerfile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	vi Dockerfile.yml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Build an image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	docker build . -t image_name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docker-compose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	vi docker-compose.yml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 the docker compose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	docker compose up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423650" y="215075"/>
            <a:ext cx="79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Dockerfile and docker-compose file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50" y="1177250"/>
            <a:ext cx="4659201" cy="31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77250"/>
            <a:ext cx="3731501" cy="3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32925" y="126125"/>
            <a:ext cx="79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Building an image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5802" l="0" r="0" t="0"/>
          <a:stretch/>
        </p:blipFill>
        <p:spPr>
          <a:xfrm>
            <a:off x="646019" y="587825"/>
            <a:ext cx="7524706" cy="4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96550" y="154150"/>
            <a:ext cx="79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unning the docker-compose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50" y="646750"/>
            <a:ext cx="7556401" cy="43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