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05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6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74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4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83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5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04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56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F098D-75F0-4188-891F-CA5E3595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487680"/>
            <a:ext cx="4941264" cy="227584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AP PROJECT VIA JAVAFX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78127-6184-428D-A371-ADF7FFE8B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2978725"/>
            <a:ext cx="4859984" cy="2008747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dirty="0"/>
          </a:p>
          <a:p>
            <a:pPr algn="l"/>
            <a:r>
              <a:rPr lang="en-IN" sz="3200" b="1" dirty="0"/>
              <a:t>SHIVAM ARORA (2019390)</a:t>
            </a:r>
          </a:p>
          <a:p>
            <a:pPr algn="l"/>
            <a:r>
              <a:rPr lang="en-IN" sz="3200" b="1" dirty="0"/>
              <a:t>SAMEER KUMAR (2019330)</a:t>
            </a:r>
          </a:p>
          <a:p>
            <a:pPr algn="l"/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BF9BC-5B44-4537-9245-442847ECD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9" r="23152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167C8-354C-450A-9A7C-EFD6F1F9A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01" y="1926928"/>
            <a:ext cx="4484122" cy="26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D3AA-8628-4952-AE74-9D72C017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854F-4D5F-4196-933E-10EFCE4F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We were required to create a replica of the </a:t>
            </a:r>
            <a:r>
              <a:rPr lang="en-IN" sz="26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switch game via </a:t>
            </a:r>
            <a:r>
              <a:rPr lang="en-IN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class libraries and functions.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We were requires to create a stable game play environment for the user playing the game and implement the minimal possible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290601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C47A-F8B9-49EF-90E8-515AB016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GAME &amp; 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CD59-4571-4592-B996-5ED61BC5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Color Switch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single player interactive game in which we have to pass a ball through obstacles of different shape, size and color in accordance with the color of the ball. The color of the ball also changes along the way through a special color changer ball .The skills required to use the game include quick reflexes and motor skills.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objective of this game is to make sure that the ball passes through the same color in the obstacle and collects th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 star present inside them which updates the score.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ball can be controlled via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Spacebar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key. It will bounce a certain distance which each press.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1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9215-1EC8-43D2-9FD5-D76965E6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E245-4B2A-4C33-AA56-49F8785A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95401"/>
            <a:ext cx="5157787" cy="704850"/>
          </a:xfrm>
        </p:spPr>
        <p:txBody>
          <a:bodyPr/>
          <a:lstStyle/>
          <a:p>
            <a:r>
              <a:rPr lang="en-IN" dirty="0"/>
              <a:t>SHIVAM ARORA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25CA-BC17-4BC8-8CD2-75AEB63A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14550"/>
            <a:ext cx="5157787" cy="4743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Creation and handling of GUI Components.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Creation and handling of Collision.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Rotation and handling and repetition of obstacles on the screen.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Designing of Use Case Diagram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C0CA4-898B-45E8-8E4D-D5EDFEDE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5401"/>
            <a:ext cx="5183188" cy="704850"/>
          </a:xfrm>
        </p:spPr>
        <p:txBody>
          <a:bodyPr/>
          <a:lstStyle/>
          <a:p>
            <a:r>
              <a:rPr lang="en-IN" dirty="0"/>
              <a:t>SAMEER KUMAR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DFCAE-30F2-4E21-8036-596F24ABA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14550"/>
            <a:ext cx="5357813" cy="4238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Creation and handling of GUI Components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Creation and handling of the game buttons and game menus on all the game screens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Creation and handling of ball control.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Designing of UML Diagram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52983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23A3D"/>
      </a:dk2>
      <a:lt2>
        <a:srgbClr val="E2E6E8"/>
      </a:lt2>
      <a:accent1>
        <a:srgbClr val="C0998A"/>
      </a:accent1>
      <a:accent2>
        <a:srgbClr val="BA7F86"/>
      </a:accent2>
      <a:accent3>
        <a:srgbClr val="C594AF"/>
      </a:accent3>
      <a:accent4>
        <a:srgbClr val="BA7FB8"/>
      </a:accent4>
      <a:accent5>
        <a:srgbClr val="B496C6"/>
      </a:accent5>
      <a:accent6>
        <a:srgbClr val="8B7FBA"/>
      </a:accent6>
      <a:hlink>
        <a:srgbClr val="5E8A9B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Arial</vt:lpstr>
      <vt:lpstr>Avenir Next LT Pro</vt:lpstr>
      <vt:lpstr>Calibri</vt:lpstr>
      <vt:lpstr>Wingdings</vt:lpstr>
      <vt:lpstr>ShapesVTI</vt:lpstr>
      <vt:lpstr>AP PROJECT VIA JAVAFX</vt:lpstr>
      <vt:lpstr>IMPLEMENTATION</vt:lpstr>
      <vt:lpstr>ABOUT THE GAME &amp; HOW TO PLAY</vt:lpstr>
      <vt:lpstr>INDIVIDUAL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PROJECT VIA JAVAFX</dc:title>
  <dc:creator>SHIVAM ARORA</dc:creator>
  <cp:lastModifiedBy>SHIVAM ARORA</cp:lastModifiedBy>
  <cp:revision>8</cp:revision>
  <dcterms:created xsi:type="dcterms:W3CDTF">2020-12-17T17:10:57Z</dcterms:created>
  <dcterms:modified xsi:type="dcterms:W3CDTF">2020-12-17T18:17:50Z</dcterms:modified>
</cp:coreProperties>
</file>