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62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0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32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3919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3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64704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25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68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36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24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90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5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8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09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68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39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19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2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Simple Weather App using ReactJ</a:t>
            </a:r>
            <a:r>
              <a:rPr lang="en-US" dirty="0"/>
              <a:t>S</a:t>
            </a:r>
            <a:br>
              <a:rPr lang="en-US" dirty="0"/>
            </a:br>
            <a:r>
              <a:rPr lang="en-US" dirty="0"/>
              <a:t>_____________________________</a:t>
            </a:r>
            <a:br>
              <a:rPr lang="en-US" dirty="0"/>
            </a:b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lightweight, clean and colorful weather application</a:t>
            </a:r>
          </a:p>
          <a:p>
            <a:r>
              <a:rPr dirty="0"/>
              <a:t>Presented by: </a:t>
            </a:r>
            <a:r>
              <a:rPr lang="en-US" dirty="0"/>
              <a:t>Shivam Gupta</a:t>
            </a:r>
            <a:endParaRPr dirty="0"/>
          </a:p>
          <a:p>
            <a:r>
              <a:rPr dirty="0"/>
              <a:t>Date: </a:t>
            </a:r>
            <a:r>
              <a:rPr lang="en-US" dirty="0"/>
              <a:t>31/07/2025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/>
              <a:t>    </a:t>
            </a:r>
            <a:r>
              <a:rPr lang="en-IN" sz="6600" dirty="0">
                <a:highlight>
                  <a:srgbClr val="FFFF00"/>
                </a:highlight>
              </a:rPr>
              <a:t>Thank You!</a:t>
            </a:r>
          </a:p>
          <a:p>
            <a:pPr marL="0" indent="0">
              <a:buNone/>
            </a:pPr>
            <a:endParaRPr sz="6600" dirty="0">
              <a:highlight>
                <a:srgbClr val="008000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this App?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simple weather application</a:t>
            </a:r>
          </a:p>
          <a:p>
            <a:r>
              <a:t>User can search for any city</a:t>
            </a:r>
          </a:p>
          <a:p>
            <a:r>
              <a:t>Displays temperature, humidity, wind speed, and description</a:t>
            </a:r>
          </a:p>
          <a:p>
            <a:r>
              <a:t>Fully functional and visually appealing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ReactJS: For building the UI</a:t>
            </a:r>
          </a:p>
          <a:p>
            <a:r>
              <a:t>Axios: For making API requests</a:t>
            </a:r>
          </a:p>
          <a:p>
            <a:r>
              <a:t>OpenWeatherMap API: To fetch weather data</a:t>
            </a:r>
          </a:p>
          <a:p>
            <a:r>
              <a:t>CSS: For styling and layout (no Tailwind or extra libraries)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User inputs a city name</a:t>
            </a:r>
          </a:p>
          <a:p>
            <a:r>
              <a:t>Fetches live weather from OpenWeatherMap API</a:t>
            </a:r>
          </a:p>
          <a:p>
            <a:r>
              <a:t>Displays: Temperature (in Celsius), Weather description, Humidity and Wind speed</a:t>
            </a:r>
          </a:p>
          <a:p>
            <a:r>
              <a:t>Basic error handling (e.g., city not found)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29283-F2FA-FBF6-4C00-9608862AB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Output Demo</a:t>
            </a:r>
            <a:br>
              <a:rPr lang="en-US" dirty="0"/>
            </a:br>
            <a:r>
              <a:rPr lang="en-US" dirty="0"/>
              <a:t>(Initial view)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502C1C-6715-7789-3C23-CFB87529B9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315815"/>
            <a:ext cx="6348413" cy="3570982"/>
          </a:xfrm>
        </p:spPr>
      </p:pic>
    </p:spTree>
    <p:extLst>
      <p:ext uri="{BB962C8B-B14F-4D97-AF65-F5344CB8AC3E}">
        <p14:creationId xmlns:p14="http://schemas.microsoft.com/office/powerpoint/2010/main" val="125207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CD627-DDBA-FD36-798B-7C89A09BE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Output Demo</a:t>
            </a:r>
            <a:br>
              <a:rPr lang="en-US" dirty="0"/>
            </a:br>
            <a:r>
              <a:rPr lang="en-US" dirty="0"/>
              <a:t>(After searching)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788F19-656C-1B80-BE2B-43DFA026E4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315815"/>
            <a:ext cx="6348413" cy="3570982"/>
          </a:xfrm>
        </p:spPr>
      </p:pic>
    </p:spTree>
    <p:extLst>
      <p:ext uri="{BB962C8B-B14F-4D97-AF65-F5344CB8AC3E}">
        <p14:creationId xmlns:p14="http://schemas.microsoft.com/office/powerpoint/2010/main" val="729373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All logic and UI in a single file: App.js</a:t>
            </a:r>
          </a:p>
          <a:p>
            <a:r>
              <a:t>Additional styling in App.css</a:t>
            </a:r>
          </a:p>
          <a:p>
            <a:r>
              <a:t>No .env file used (API key is directly in App.js)</a:t>
            </a:r>
          </a:p>
          <a:p>
            <a:r>
              <a:t>Lightweight and easy to maintain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API Call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Used </a:t>
            </a:r>
            <a:r>
              <a:rPr dirty="0" err="1"/>
              <a:t>axios.get</a:t>
            </a:r>
            <a:r>
              <a:rPr dirty="0"/>
              <a:t>() to fetch data</a:t>
            </a:r>
          </a:p>
          <a:p>
            <a:r>
              <a:rPr dirty="0"/>
              <a:t>URL format: https://api.openweathermap.org/data/2.5/weather?q=CITY&amp;appid=API_KEY&amp;units=metric</a:t>
            </a:r>
          </a:p>
          <a:p>
            <a:r>
              <a:rPr dirty="0"/>
              <a:t>Handled loading and error states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Add 5-day forecast support</a:t>
            </a:r>
          </a:p>
          <a:p>
            <a:r>
              <a:t>Display background images based on weather</a:t>
            </a:r>
          </a:p>
          <a:p>
            <a:r>
              <a:t>Add weather icons</a:t>
            </a:r>
          </a:p>
          <a:p>
            <a:r>
              <a:t>Show real-time clock and local timezone info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</TotalTime>
  <Words>255</Words>
  <Application>Microsoft Office PowerPoint</Application>
  <PresentationFormat>On-screen Show (4:3)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Simple Weather App using ReactJS _____________________________ </vt:lpstr>
      <vt:lpstr>What is this App?</vt:lpstr>
      <vt:lpstr>Tech Stack Used</vt:lpstr>
      <vt:lpstr>App Features</vt:lpstr>
      <vt:lpstr>Output Demo (Initial view)</vt:lpstr>
      <vt:lpstr>Output Demo (After searching)</vt:lpstr>
      <vt:lpstr>Code Structure</vt:lpstr>
      <vt:lpstr>API Call Logic</vt:lpstr>
      <vt:lpstr>Future Scope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Hp</dc:creator>
  <cp:keywords/>
  <dc:description>generated using python-pptx</dc:description>
  <cp:lastModifiedBy>shivam gupta</cp:lastModifiedBy>
  <cp:revision>6</cp:revision>
  <dcterms:created xsi:type="dcterms:W3CDTF">2013-01-27T09:14:16Z</dcterms:created>
  <dcterms:modified xsi:type="dcterms:W3CDTF">2025-08-03T11:01:37Z</dcterms:modified>
  <cp:category/>
</cp:coreProperties>
</file>