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07"/>
  </p:notesMasterIdLst>
  <p:sldIdLst>
    <p:sldId id="256" r:id="rId2"/>
    <p:sldId id="257" r:id="rId3"/>
    <p:sldId id="292" r:id="rId4"/>
    <p:sldId id="293" r:id="rId5"/>
    <p:sldId id="259" r:id="rId6"/>
    <p:sldId id="260" r:id="rId7"/>
    <p:sldId id="294" r:id="rId8"/>
    <p:sldId id="261" r:id="rId9"/>
    <p:sldId id="262" r:id="rId10"/>
    <p:sldId id="263" r:id="rId11"/>
    <p:sldId id="264" r:id="rId12"/>
    <p:sldId id="265" r:id="rId13"/>
    <p:sldId id="266" r:id="rId14"/>
    <p:sldId id="268" r:id="rId15"/>
    <p:sldId id="267" r:id="rId16"/>
    <p:sldId id="269" r:id="rId17"/>
    <p:sldId id="295" r:id="rId18"/>
    <p:sldId id="270" r:id="rId19"/>
    <p:sldId id="271" r:id="rId20"/>
    <p:sldId id="272" r:id="rId21"/>
    <p:sldId id="273" r:id="rId22"/>
    <p:sldId id="274" r:id="rId23"/>
    <p:sldId id="275" r:id="rId24"/>
    <p:sldId id="276" r:id="rId25"/>
    <p:sldId id="297" r:id="rId26"/>
    <p:sldId id="299" r:id="rId27"/>
    <p:sldId id="278" r:id="rId28"/>
    <p:sldId id="300" r:id="rId29"/>
    <p:sldId id="279" r:id="rId30"/>
    <p:sldId id="301" r:id="rId31"/>
    <p:sldId id="280" r:id="rId32"/>
    <p:sldId id="302" r:id="rId33"/>
    <p:sldId id="281" r:id="rId34"/>
    <p:sldId id="282" r:id="rId35"/>
    <p:sldId id="283" r:id="rId36"/>
    <p:sldId id="284" r:id="rId37"/>
    <p:sldId id="285" r:id="rId38"/>
    <p:sldId id="286" r:id="rId39"/>
    <p:sldId id="303" r:id="rId40"/>
    <p:sldId id="287" r:id="rId41"/>
    <p:sldId id="289" r:id="rId42"/>
    <p:sldId id="288" r:id="rId43"/>
    <p:sldId id="290" r:id="rId44"/>
    <p:sldId id="304" r:id="rId45"/>
    <p:sldId id="291" r:id="rId46"/>
    <p:sldId id="306" r:id="rId47"/>
    <p:sldId id="298" r:id="rId48"/>
    <p:sldId id="305" r:id="rId49"/>
    <p:sldId id="307" r:id="rId50"/>
    <p:sldId id="308" r:id="rId51"/>
    <p:sldId id="309" r:id="rId52"/>
    <p:sldId id="310" r:id="rId53"/>
    <p:sldId id="311" r:id="rId54"/>
    <p:sldId id="312" r:id="rId55"/>
    <p:sldId id="317" r:id="rId56"/>
    <p:sldId id="313" r:id="rId57"/>
    <p:sldId id="314" r:id="rId58"/>
    <p:sldId id="315" r:id="rId59"/>
    <p:sldId id="316" r:id="rId60"/>
    <p:sldId id="318" r:id="rId61"/>
    <p:sldId id="319" r:id="rId62"/>
    <p:sldId id="320" r:id="rId63"/>
    <p:sldId id="321" r:id="rId64"/>
    <p:sldId id="322" r:id="rId65"/>
    <p:sldId id="323" r:id="rId66"/>
    <p:sldId id="324" r:id="rId67"/>
    <p:sldId id="325" r:id="rId68"/>
    <p:sldId id="326" r:id="rId69"/>
    <p:sldId id="327" r:id="rId70"/>
    <p:sldId id="328" r:id="rId71"/>
    <p:sldId id="329" r:id="rId72"/>
    <p:sldId id="330" r:id="rId73"/>
    <p:sldId id="331" r:id="rId74"/>
    <p:sldId id="332" r:id="rId75"/>
    <p:sldId id="333" r:id="rId76"/>
    <p:sldId id="334" r:id="rId77"/>
    <p:sldId id="335" r:id="rId78"/>
    <p:sldId id="336" r:id="rId79"/>
    <p:sldId id="337" r:id="rId80"/>
    <p:sldId id="340" r:id="rId81"/>
    <p:sldId id="338" r:id="rId82"/>
    <p:sldId id="339" r:id="rId83"/>
    <p:sldId id="341" r:id="rId84"/>
    <p:sldId id="342" r:id="rId85"/>
    <p:sldId id="343" r:id="rId86"/>
    <p:sldId id="344" r:id="rId87"/>
    <p:sldId id="345" r:id="rId88"/>
    <p:sldId id="346" r:id="rId89"/>
    <p:sldId id="347" r:id="rId90"/>
    <p:sldId id="348" r:id="rId91"/>
    <p:sldId id="349" r:id="rId92"/>
    <p:sldId id="350" r:id="rId93"/>
    <p:sldId id="352" r:id="rId94"/>
    <p:sldId id="353" r:id="rId95"/>
    <p:sldId id="354" r:id="rId96"/>
    <p:sldId id="355" r:id="rId97"/>
    <p:sldId id="356" r:id="rId98"/>
    <p:sldId id="357" r:id="rId99"/>
    <p:sldId id="358" r:id="rId100"/>
    <p:sldId id="359" r:id="rId101"/>
    <p:sldId id="364" r:id="rId102"/>
    <p:sldId id="365" r:id="rId103"/>
    <p:sldId id="362" r:id="rId104"/>
    <p:sldId id="363" r:id="rId105"/>
    <p:sldId id="258" r:id="rId10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07" autoAdjust="0"/>
  </p:normalViewPr>
  <p:slideViewPr>
    <p:cSldViewPr showGuides="1">
      <p:cViewPr varScale="1">
        <p:scale>
          <a:sx n="82" d="100"/>
          <a:sy n="82" d="100"/>
        </p:scale>
        <p:origin x="1474" y="5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notesMaster" Target="notesMasters/notesMaster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F18EBC-2DC5-4C09-9669-45A7D7E91EE9}" type="datetimeFigureOut">
              <a:rPr lang="en-IN" smtClean="0"/>
              <a:t>19-01-2022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0684F1-EB13-46FD-B711-32BE3C1ACF72}" type="slidenum">
              <a:rPr lang="en-IN" smtClean="0"/>
              <a:t>‹#›</a:t>
            </a:fld>
            <a:endParaRPr lang="en-IN"/>
          </a:p>
        </p:txBody>
      </p:sp>
    </p:spTree>
    <p:extLst>
      <p:ext uri="{BB962C8B-B14F-4D97-AF65-F5344CB8AC3E}">
        <p14:creationId xmlns:p14="http://schemas.microsoft.com/office/powerpoint/2010/main" val="3112147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40AF957-720A-46D1-B6D8-31AC93EC341D}" type="datetime1">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2415099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9B6533-E4AD-4987-BA5C-C562A70477DA}" type="datetime1">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3904609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822EC05-2B36-45F6-9AF7-896873FAF4EC}" type="datetime1">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4250687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D8F6B8-6CCD-44CC-8EC5-043D277CA19F}" type="datetime1">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292049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8FC587-0215-4971-ABD6-A9B296FADFC5}" type="datetime1">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633601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AFC3C5-6506-4004-90C8-853C8000AD4F}" type="datetime1">
              <a:rPr lang="en-US" smtClean="0"/>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3573698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698A149-89AF-4249-A190-B08CE9B77B93}" type="datetime1">
              <a:rPr lang="en-US" smtClean="0"/>
              <a:t>1/19/2022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3788250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C612C21-DE4D-4A8B-8566-F6FBC2D841AB}" type="datetime1">
              <a:rPr lang="en-US" smtClean="0"/>
              <a:t>1/19/2022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408612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44A39-B939-4A3A-981F-04E9BB681A6E}" type="datetime1">
              <a:rPr lang="en-US" smtClean="0"/>
              <a:t>1/19/2022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2532483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8973B6-0314-4191-A59B-B5946D6514BF}" type="datetime1">
              <a:rPr lang="en-US" smtClean="0"/>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1135371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226270-A361-43A7-B7D5-A941C3B6F275}" type="datetime1">
              <a:rPr lang="en-US" smtClean="0"/>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4119879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0F0B86-2AD8-4CE1-A8F3-B9AA024661FF}" type="datetime1">
              <a:rPr lang="en-US" smtClean="0"/>
              <a:t>1/19/2022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7E9C80-C75B-4B75-A6C5-E58A18995148}" type="slidenum">
              <a:rPr lang="en-US" smtClean="0"/>
              <a:t>‹#›</a:t>
            </a:fld>
            <a:endParaRPr lang="en-US"/>
          </a:p>
        </p:txBody>
      </p:sp>
    </p:spTree>
    <p:extLst>
      <p:ext uri="{BB962C8B-B14F-4D97-AF65-F5344CB8AC3E}">
        <p14:creationId xmlns:p14="http://schemas.microsoft.com/office/powerpoint/2010/main" val="3894069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85800" y="1828800"/>
            <a:ext cx="7772400" cy="1470025"/>
          </a:xfrm>
        </p:spPr>
        <p:txBody>
          <a:bodyPr/>
          <a:lstStyle/>
          <a:p>
            <a:r>
              <a:rPr lang="en-US" b="1" u="sng" dirty="0"/>
              <a:t>HOSPITAL MANAGEMENT SYSTEM</a:t>
            </a:r>
          </a:p>
        </p:txBody>
      </p:sp>
      <p:sp>
        <p:nvSpPr>
          <p:cNvPr id="7" name="Subtitle 6"/>
          <p:cNvSpPr>
            <a:spLocks noGrp="1"/>
          </p:cNvSpPr>
          <p:nvPr>
            <p:ph type="subTitle" idx="1"/>
          </p:nvPr>
        </p:nvSpPr>
        <p:spPr>
          <a:xfrm>
            <a:off x="457200" y="3733800"/>
            <a:ext cx="8229600" cy="2895600"/>
          </a:xfrm>
        </p:spPr>
        <p:txBody>
          <a:bodyPr>
            <a:normAutofit fontScale="55000" lnSpcReduction="20000"/>
          </a:bodyPr>
          <a:lstStyle/>
          <a:p>
            <a:pPr algn="l"/>
            <a:r>
              <a:rPr lang="en-US" dirty="0"/>
              <a:t>             SHASHWAT PRASAD                                                      ROSHAN PRIYADARSHI</a:t>
            </a:r>
          </a:p>
          <a:p>
            <a:pPr algn="l"/>
            <a:r>
              <a:rPr lang="en-US" dirty="0"/>
              <a:t>             (RA2111026010143)                                                     (RA2111026010139)</a:t>
            </a:r>
          </a:p>
          <a:p>
            <a:pPr algn="l"/>
            <a:r>
              <a:rPr lang="en-US" dirty="0"/>
              <a:t>             SARTHAK DWIVEDI                                                        ASSVLY YASHWANTH</a:t>
            </a:r>
          </a:p>
          <a:p>
            <a:pPr algn="l"/>
            <a:r>
              <a:rPr lang="en-US" dirty="0"/>
              <a:t>             (RA2111026010122)                                                     (RA2111026010121)</a:t>
            </a:r>
          </a:p>
          <a:p>
            <a:pPr algn="l"/>
            <a:r>
              <a:rPr lang="en-US" dirty="0"/>
              <a:t>             SRIKAR VAKA                                                                   SHIVAM</a:t>
            </a:r>
          </a:p>
          <a:p>
            <a:pPr algn="l"/>
            <a:r>
              <a:rPr lang="en-US" dirty="0"/>
              <a:t>            (RA2111026010131)                                                      (RA2111026010126)</a:t>
            </a:r>
          </a:p>
          <a:p>
            <a:endParaRPr lang="en-US" dirty="0"/>
          </a:p>
          <a:p>
            <a:r>
              <a:rPr lang="en-US" dirty="0"/>
              <a:t>Branch : CSE with Specialization in Artificial Intelligence &amp; Machine Learning</a:t>
            </a:r>
          </a:p>
          <a:p>
            <a:r>
              <a:rPr lang="en-US" dirty="0"/>
              <a:t>Section : T1 </a:t>
            </a:r>
          </a:p>
          <a:p>
            <a:r>
              <a:rPr lang="en-US" dirty="0"/>
              <a:t>Lab Instructor name : Dr. M. SHOBANA</a:t>
            </a:r>
          </a:p>
        </p:txBody>
      </p:sp>
      <p:pic>
        <p:nvPicPr>
          <p:cNvPr id="8"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9" name="Rectangle 8"/>
          <p:cNvSpPr/>
          <p:nvPr/>
        </p:nvSpPr>
        <p:spPr>
          <a:xfrm>
            <a:off x="2819400" y="457200"/>
            <a:ext cx="6172200" cy="1200329"/>
          </a:xfrm>
          <a:prstGeom prst="rect">
            <a:avLst/>
          </a:prstGeom>
        </p:spPr>
        <p:txBody>
          <a:bodyPr wrap="square">
            <a:spAutoFit/>
          </a:bodyPr>
          <a:lstStyle/>
          <a:p>
            <a:pPr algn="ctr"/>
            <a:r>
              <a:rPr lang="en-US" b="1" dirty="0"/>
              <a:t>SRM INSTITUTE OF SCIENCE AND TECHNOLOGY </a:t>
            </a:r>
            <a:endParaRPr lang="en-US" dirty="0"/>
          </a:p>
          <a:p>
            <a:pPr algn="ctr"/>
            <a:r>
              <a:rPr lang="en-US" b="1" dirty="0"/>
              <a:t>FACULTY OF ENGINEERING AND TECHNOLOGY</a:t>
            </a:r>
            <a:endParaRPr lang="en-US" dirty="0"/>
          </a:p>
          <a:p>
            <a:pPr algn="ctr"/>
            <a:r>
              <a:rPr lang="en-US" b="1" dirty="0"/>
              <a:t>DEPARTMENT OF NETWORKING AND COMMUNICATIONS</a:t>
            </a:r>
            <a:endParaRPr lang="en-US" dirty="0"/>
          </a:p>
          <a:p>
            <a:pPr algn="ctr"/>
            <a:r>
              <a:rPr lang="en-US" b="1" dirty="0"/>
              <a:t>18CSC101J- MINI PROJECT </a:t>
            </a:r>
            <a:endParaRPr lang="en-US" dirty="0"/>
          </a:p>
        </p:txBody>
      </p:sp>
    </p:spTree>
    <p:extLst>
      <p:ext uri="{BB962C8B-B14F-4D97-AF65-F5344CB8AC3E}">
        <p14:creationId xmlns:p14="http://schemas.microsoft.com/office/powerpoint/2010/main" val="3105303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44A39-B939-4A3A-981F-04E9BB681A6E}" type="datetime1">
              <a:rPr lang="en-US" smtClean="0"/>
              <a:t>1/19/2022</a:t>
            </a:fld>
            <a:endParaRPr lang="en-US"/>
          </a:p>
        </p:txBody>
      </p:sp>
      <p:sp>
        <p:nvSpPr>
          <p:cNvPr id="3" name="Footer Placeholder 2"/>
          <p:cNvSpPr>
            <a:spLocks noGrp="1"/>
          </p:cNvSpPr>
          <p:nvPr>
            <p:ph type="ftr" sz="quarter" idx="11"/>
          </p:nvPr>
        </p:nvSpPr>
        <p:spPr>
          <a:xfrm>
            <a:off x="2773646" y="6400800"/>
            <a:ext cx="3855754" cy="365125"/>
          </a:xfrm>
        </p:spPr>
        <p:txBody>
          <a:bodyPr/>
          <a:lstStyle/>
          <a:p>
            <a:r>
              <a:rPr lang="en-US" sz="1600" dirty="0"/>
              <a:t>Used in LPAT(), LSTA() and LMOR() function</a:t>
            </a:r>
          </a:p>
          <a:p>
            <a:endParaRPr lang="en-US" dirty="0"/>
          </a:p>
        </p:txBody>
      </p:sp>
      <p:sp>
        <p:nvSpPr>
          <p:cNvPr id="4" name="Slide Number Placeholder 3"/>
          <p:cNvSpPr>
            <a:spLocks noGrp="1"/>
          </p:cNvSpPr>
          <p:nvPr>
            <p:ph type="sldNum" sz="quarter" idx="12"/>
          </p:nvPr>
        </p:nvSpPr>
        <p:spPr/>
        <p:txBody>
          <a:bodyPr/>
          <a:lstStyle/>
          <a:p>
            <a:fld id="{4F7E9C80-C75B-4B75-A6C5-E58A18995148}" type="slidenum">
              <a:rPr lang="en-US" smtClean="0"/>
              <a:t>10</a:t>
            </a:fld>
            <a:endParaRPr lang="en-US"/>
          </a:p>
        </p:txBody>
      </p:sp>
      <p:pic>
        <p:nvPicPr>
          <p:cNvPr id="5"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6" name="Rectangle 5"/>
          <p:cNvSpPr/>
          <p:nvPr/>
        </p:nvSpPr>
        <p:spPr>
          <a:xfrm>
            <a:off x="2743200" y="3048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chemeClr val="tx1"/>
                </a:solidFill>
                <a:latin typeface="+mj-lt"/>
              </a:rPr>
              <a:t>Algorithm</a:t>
            </a:r>
            <a:endParaRPr lang="en-IN" sz="4400" u="sng" dirty="0">
              <a:solidFill>
                <a:schemeClr val="tx1"/>
              </a:solidFill>
              <a:latin typeface="+mj-lt"/>
            </a:endParaRPr>
          </a:p>
        </p:txBody>
      </p:sp>
      <p:sp>
        <p:nvSpPr>
          <p:cNvPr id="7" name="Rectangle 6"/>
          <p:cNvSpPr/>
          <p:nvPr/>
        </p:nvSpPr>
        <p:spPr>
          <a:xfrm>
            <a:off x="245076" y="1828800"/>
            <a:ext cx="8610600" cy="31623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sng" dirty="0">
                <a:solidFill>
                  <a:schemeClr val="tx1"/>
                </a:solidFill>
                <a:latin typeface="+mj-lt"/>
              </a:rPr>
              <a:t>For Displaying Entry</a:t>
            </a:r>
          </a:p>
          <a:p>
            <a:pPr algn="ctr"/>
            <a:endParaRPr lang="en-US" sz="2400" u="sng" dirty="0">
              <a:solidFill>
                <a:schemeClr val="tx1"/>
              </a:solidFill>
              <a:latin typeface="+mj-lt"/>
            </a:endParaRPr>
          </a:p>
          <a:p>
            <a:r>
              <a:rPr lang="en-US" dirty="0">
                <a:solidFill>
                  <a:schemeClr val="tx1"/>
                </a:solidFill>
                <a:latin typeface="+mj-lt"/>
              </a:rPr>
              <a:t>Step – 1 : Start</a:t>
            </a:r>
          </a:p>
          <a:p>
            <a:r>
              <a:rPr lang="en-US" dirty="0">
                <a:solidFill>
                  <a:schemeClr val="tx1"/>
                </a:solidFill>
                <a:latin typeface="+mj-lt"/>
              </a:rPr>
              <a:t>Step – 2 : Display heading</a:t>
            </a:r>
          </a:p>
          <a:p>
            <a:r>
              <a:rPr lang="en-US" dirty="0">
                <a:solidFill>
                  <a:schemeClr val="tx1"/>
                </a:solidFill>
                <a:latin typeface="+mj-lt"/>
              </a:rPr>
              <a:t>Step – 3 : Display all the entry stored in the structure array</a:t>
            </a:r>
          </a:p>
          <a:p>
            <a:r>
              <a:rPr lang="en-US" dirty="0">
                <a:solidFill>
                  <a:schemeClr val="tx1"/>
                </a:solidFill>
                <a:latin typeface="+mj-lt"/>
              </a:rPr>
              <a:t>Step – 4 : End</a:t>
            </a:r>
            <a:endParaRPr lang="en-IN" dirty="0">
              <a:solidFill>
                <a:schemeClr val="tx1"/>
              </a:solidFill>
              <a:latin typeface="+mj-lt"/>
            </a:endParaRPr>
          </a:p>
        </p:txBody>
      </p:sp>
    </p:spTree>
    <p:extLst>
      <p:ext uri="{BB962C8B-B14F-4D97-AF65-F5344CB8AC3E}">
        <p14:creationId xmlns:p14="http://schemas.microsoft.com/office/powerpoint/2010/main" val="257874693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CEB3E6-8D8F-4F79-8AEF-1BD8860A8946}"/>
              </a:ext>
            </a:extLst>
          </p:cNvPr>
          <p:cNvSpPr>
            <a:spLocks noGrp="1"/>
          </p:cNvSpPr>
          <p:nvPr>
            <p:ph type="dt" sz="half" idx="10"/>
          </p:nvPr>
        </p:nvSpPr>
        <p:spPr/>
        <p:txBody>
          <a:bodyPr/>
          <a:lstStyle/>
          <a:p>
            <a:fld id="{58744A39-B939-4A3A-981F-04E9BB681A6E}" type="datetime1">
              <a:rPr lang="en-US" smtClean="0"/>
              <a:t>1/19/2022</a:t>
            </a:fld>
            <a:endParaRPr lang="en-US"/>
          </a:p>
        </p:txBody>
      </p:sp>
      <p:sp>
        <p:nvSpPr>
          <p:cNvPr id="3" name="Footer Placeholder 2">
            <a:extLst>
              <a:ext uri="{FF2B5EF4-FFF2-40B4-BE49-F238E27FC236}">
                <a16:creationId xmlns:a16="http://schemas.microsoft.com/office/drawing/2014/main" id="{EE16F7C4-20BA-42DF-989A-D7B1B0EEC5D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25226F0-BCF1-4DD5-A045-0E4B5FF72D3B}"/>
              </a:ext>
            </a:extLst>
          </p:cNvPr>
          <p:cNvSpPr>
            <a:spLocks noGrp="1"/>
          </p:cNvSpPr>
          <p:nvPr>
            <p:ph type="sldNum" sz="quarter" idx="12"/>
          </p:nvPr>
        </p:nvSpPr>
        <p:spPr/>
        <p:txBody>
          <a:bodyPr/>
          <a:lstStyle/>
          <a:p>
            <a:fld id="{4F7E9C80-C75B-4B75-A6C5-E58A18995148}" type="slidenum">
              <a:rPr lang="en-US" smtClean="0"/>
              <a:t>100</a:t>
            </a:fld>
            <a:endParaRPr lang="en-US"/>
          </a:p>
        </p:txBody>
      </p:sp>
      <p:pic>
        <p:nvPicPr>
          <p:cNvPr id="5" name="image2.jpeg">
            <a:extLst>
              <a:ext uri="{FF2B5EF4-FFF2-40B4-BE49-F238E27FC236}">
                <a16:creationId xmlns:a16="http://schemas.microsoft.com/office/drawing/2014/main" id="{FDDFF0AC-18F2-4E72-80B0-E8CDDE02D33C}"/>
              </a:ext>
            </a:extLst>
          </p:cNvPr>
          <p:cNvPicPr/>
          <p:nvPr/>
        </p:nvPicPr>
        <p:blipFill>
          <a:blip r:embed="rId2"/>
          <a:srcRect/>
          <a:stretch>
            <a:fillRect/>
          </a:stretch>
        </p:blipFill>
        <p:spPr bwMode="auto">
          <a:xfrm>
            <a:off x="275471" y="278188"/>
            <a:ext cx="2237740" cy="755015"/>
          </a:xfrm>
          <a:prstGeom prst="rect">
            <a:avLst/>
          </a:prstGeom>
          <a:noFill/>
          <a:ln w="9525">
            <a:noFill/>
            <a:miter lim="800000"/>
            <a:headEnd/>
            <a:tailEnd/>
          </a:ln>
        </p:spPr>
      </p:pic>
      <p:sp>
        <p:nvSpPr>
          <p:cNvPr id="6" name="Rectangle 5">
            <a:extLst>
              <a:ext uri="{FF2B5EF4-FFF2-40B4-BE49-F238E27FC236}">
                <a16:creationId xmlns:a16="http://schemas.microsoft.com/office/drawing/2014/main" id="{FFEC63F3-065F-4B00-837F-84147989C2DC}"/>
              </a:ext>
            </a:extLst>
          </p:cNvPr>
          <p:cNvSpPr/>
          <p:nvPr/>
        </p:nvSpPr>
        <p:spPr>
          <a:xfrm>
            <a:off x="2743200" y="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pic>
        <p:nvPicPr>
          <p:cNvPr id="8" name="Picture 7" descr="Text&#10;&#10;Description automatically generated">
            <a:extLst>
              <a:ext uri="{FF2B5EF4-FFF2-40B4-BE49-F238E27FC236}">
                <a16:creationId xmlns:a16="http://schemas.microsoft.com/office/drawing/2014/main" id="{F47A7A1E-906B-4873-83B1-254901CDA1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3861" y="1752600"/>
            <a:ext cx="3901778" cy="3711262"/>
          </a:xfrm>
          <a:prstGeom prst="rect">
            <a:avLst/>
          </a:prstGeom>
        </p:spPr>
      </p:pic>
      <p:sp>
        <p:nvSpPr>
          <p:cNvPr id="9" name="Rounded Rectangular Callout 7">
            <a:extLst>
              <a:ext uri="{FF2B5EF4-FFF2-40B4-BE49-F238E27FC236}">
                <a16:creationId xmlns:a16="http://schemas.microsoft.com/office/drawing/2014/main" id="{D26EB006-D99E-48EF-B270-9574A15CFB19}"/>
              </a:ext>
            </a:extLst>
          </p:cNvPr>
          <p:cNvSpPr/>
          <p:nvPr/>
        </p:nvSpPr>
        <p:spPr>
          <a:xfrm>
            <a:off x="5715000" y="2106762"/>
            <a:ext cx="2286000" cy="1219200"/>
          </a:xfrm>
          <a:prstGeom prst="wedgeRoundRectCallout">
            <a:avLst>
              <a:gd name="adj1" fmla="val -69611"/>
              <a:gd name="adj2" fmla="val 91510"/>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By selecting 6, </a:t>
            </a:r>
          </a:p>
          <a:p>
            <a:pPr algn="ctr"/>
            <a:r>
              <a:rPr lang="en-US" dirty="0"/>
              <a:t>system will exit the program by giving a sweet note</a:t>
            </a:r>
            <a:endParaRPr lang="en-IN" dirty="0"/>
          </a:p>
        </p:txBody>
      </p:sp>
      <p:sp>
        <p:nvSpPr>
          <p:cNvPr id="10" name="Rectangle 9">
            <a:extLst>
              <a:ext uri="{FF2B5EF4-FFF2-40B4-BE49-F238E27FC236}">
                <a16:creationId xmlns:a16="http://schemas.microsoft.com/office/drawing/2014/main" id="{C1B785F5-4649-4B42-9127-D63ECAC40D8C}"/>
              </a:ext>
            </a:extLst>
          </p:cNvPr>
          <p:cNvSpPr/>
          <p:nvPr/>
        </p:nvSpPr>
        <p:spPr>
          <a:xfrm>
            <a:off x="2743200" y="-9331"/>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Tree>
    <p:extLst>
      <p:ext uri="{BB962C8B-B14F-4D97-AF65-F5344CB8AC3E}">
        <p14:creationId xmlns:p14="http://schemas.microsoft.com/office/powerpoint/2010/main" val="365780537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7BCB92-E07C-446B-9CE2-1E9883395CC4}"/>
              </a:ext>
            </a:extLst>
          </p:cNvPr>
          <p:cNvSpPr>
            <a:spLocks noGrp="1"/>
          </p:cNvSpPr>
          <p:nvPr>
            <p:ph type="dt" sz="half" idx="10"/>
          </p:nvPr>
        </p:nvSpPr>
        <p:spPr/>
        <p:txBody>
          <a:bodyPr/>
          <a:lstStyle/>
          <a:p>
            <a:fld id="{58744A39-B939-4A3A-981F-04E9BB681A6E}" type="datetime1">
              <a:rPr lang="en-US" smtClean="0"/>
              <a:t>1/19/2022</a:t>
            </a:fld>
            <a:endParaRPr lang="en-US"/>
          </a:p>
        </p:txBody>
      </p:sp>
      <p:sp>
        <p:nvSpPr>
          <p:cNvPr id="3" name="Footer Placeholder 2">
            <a:extLst>
              <a:ext uri="{FF2B5EF4-FFF2-40B4-BE49-F238E27FC236}">
                <a16:creationId xmlns:a16="http://schemas.microsoft.com/office/drawing/2014/main" id="{46265190-0342-437E-A99B-35EBA0C349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1C608E-0B12-45AA-B43B-A3EE6FA3A67B}"/>
              </a:ext>
            </a:extLst>
          </p:cNvPr>
          <p:cNvSpPr>
            <a:spLocks noGrp="1"/>
          </p:cNvSpPr>
          <p:nvPr>
            <p:ph type="sldNum" sz="quarter" idx="12"/>
          </p:nvPr>
        </p:nvSpPr>
        <p:spPr/>
        <p:txBody>
          <a:bodyPr/>
          <a:lstStyle/>
          <a:p>
            <a:fld id="{4F7E9C80-C75B-4B75-A6C5-E58A18995148}" type="slidenum">
              <a:rPr lang="en-US" smtClean="0"/>
              <a:t>101</a:t>
            </a:fld>
            <a:endParaRPr lang="en-US"/>
          </a:p>
        </p:txBody>
      </p:sp>
      <p:pic>
        <p:nvPicPr>
          <p:cNvPr id="5" name="image2.jpeg">
            <a:extLst>
              <a:ext uri="{FF2B5EF4-FFF2-40B4-BE49-F238E27FC236}">
                <a16:creationId xmlns:a16="http://schemas.microsoft.com/office/drawing/2014/main" id="{34D5E531-32AE-4C0F-BC18-7F281CE07A9A}"/>
              </a:ext>
            </a:extLst>
          </p:cNvPr>
          <p:cNvPicPr/>
          <p:nvPr/>
        </p:nvPicPr>
        <p:blipFill>
          <a:blip r:embed="rId2"/>
          <a:srcRect/>
          <a:stretch>
            <a:fillRect/>
          </a:stretch>
        </p:blipFill>
        <p:spPr bwMode="auto">
          <a:xfrm>
            <a:off x="275471" y="268857"/>
            <a:ext cx="2237740" cy="755015"/>
          </a:xfrm>
          <a:prstGeom prst="rect">
            <a:avLst/>
          </a:prstGeom>
          <a:noFill/>
          <a:ln w="9525">
            <a:noFill/>
            <a:miter lim="800000"/>
            <a:headEnd/>
            <a:tailEnd/>
          </a:ln>
        </p:spPr>
      </p:pic>
      <p:sp>
        <p:nvSpPr>
          <p:cNvPr id="6" name="Rectangle 5">
            <a:extLst>
              <a:ext uri="{FF2B5EF4-FFF2-40B4-BE49-F238E27FC236}">
                <a16:creationId xmlns:a16="http://schemas.microsoft.com/office/drawing/2014/main" id="{4FF07C5D-3985-4E33-9ED3-8F6C1E872399}"/>
              </a:ext>
            </a:extLst>
          </p:cNvPr>
          <p:cNvSpPr/>
          <p:nvPr/>
        </p:nvSpPr>
        <p:spPr>
          <a:xfrm>
            <a:off x="533400" y="1752600"/>
            <a:ext cx="8245522" cy="419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u="sng" dirty="0">
                <a:solidFill>
                  <a:sysClr val="windowText" lastClr="000000"/>
                </a:solidFill>
                <a:latin typeface="+mj-lt"/>
              </a:rPr>
              <a:t>Software Requirements</a:t>
            </a:r>
          </a:p>
        </p:txBody>
      </p:sp>
    </p:spTree>
    <p:extLst>
      <p:ext uri="{BB962C8B-B14F-4D97-AF65-F5344CB8AC3E}">
        <p14:creationId xmlns:p14="http://schemas.microsoft.com/office/powerpoint/2010/main" val="154695326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2AFED9-4542-4764-A0BC-FE610E930785}"/>
              </a:ext>
            </a:extLst>
          </p:cNvPr>
          <p:cNvSpPr>
            <a:spLocks noGrp="1"/>
          </p:cNvSpPr>
          <p:nvPr>
            <p:ph type="dt" sz="half" idx="10"/>
          </p:nvPr>
        </p:nvSpPr>
        <p:spPr/>
        <p:txBody>
          <a:bodyPr/>
          <a:lstStyle/>
          <a:p>
            <a:fld id="{58744A39-B939-4A3A-981F-04E9BB681A6E}" type="datetime1">
              <a:rPr lang="en-US" smtClean="0"/>
              <a:t>1/19/2022</a:t>
            </a:fld>
            <a:endParaRPr lang="en-US"/>
          </a:p>
        </p:txBody>
      </p:sp>
      <p:sp>
        <p:nvSpPr>
          <p:cNvPr id="3" name="Footer Placeholder 2">
            <a:extLst>
              <a:ext uri="{FF2B5EF4-FFF2-40B4-BE49-F238E27FC236}">
                <a16:creationId xmlns:a16="http://schemas.microsoft.com/office/drawing/2014/main" id="{FE91EBD1-A6AD-40DB-8071-911163D15F9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39C573B-AB6C-4A49-A3A2-6D43D571D0A9}"/>
              </a:ext>
            </a:extLst>
          </p:cNvPr>
          <p:cNvSpPr>
            <a:spLocks noGrp="1"/>
          </p:cNvSpPr>
          <p:nvPr>
            <p:ph type="sldNum" sz="quarter" idx="12"/>
          </p:nvPr>
        </p:nvSpPr>
        <p:spPr/>
        <p:txBody>
          <a:bodyPr/>
          <a:lstStyle/>
          <a:p>
            <a:fld id="{4F7E9C80-C75B-4B75-A6C5-E58A18995148}" type="slidenum">
              <a:rPr lang="en-US" smtClean="0"/>
              <a:t>102</a:t>
            </a:fld>
            <a:endParaRPr lang="en-US"/>
          </a:p>
        </p:txBody>
      </p:sp>
      <p:pic>
        <p:nvPicPr>
          <p:cNvPr id="5" name="image2.jpeg">
            <a:extLst>
              <a:ext uri="{FF2B5EF4-FFF2-40B4-BE49-F238E27FC236}">
                <a16:creationId xmlns:a16="http://schemas.microsoft.com/office/drawing/2014/main" id="{D0C13A7A-1023-4404-8E01-AD1D42EDAD65}"/>
              </a:ext>
            </a:extLst>
          </p:cNvPr>
          <p:cNvPicPr/>
          <p:nvPr/>
        </p:nvPicPr>
        <p:blipFill>
          <a:blip r:embed="rId2"/>
          <a:srcRect/>
          <a:stretch>
            <a:fillRect/>
          </a:stretch>
        </p:blipFill>
        <p:spPr bwMode="auto">
          <a:xfrm>
            <a:off x="275471" y="268857"/>
            <a:ext cx="2237740" cy="755015"/>
          </a:xfrm>
          <a:prstGeom prst="rect">
            <a:avLst/>
          </a:prstGeom>
          <a:noFill/>
          <a:ln w="9525">
            <a:noFill/>
            <a:miter lim="800000"/>
            <a:headEnd/>
            <a:tailEnd/>
          </a:ln>
        </p:spPr>
      </p:pic>
      <p:sp>
        <p:nvSpPr>
          <p:cNvPr id="6" name="Rectangle 5">
            <a:extLst>
              <a:ext uri="{FF2B5EF4-FFF2-40B4-BE49-F238E27FC236}">
                <a16:creationId xmlns:a16="http://schemas.microsoft.com/office/drawing/2014/main" id="{B72C519F-9525-456C-BABA-84DC47722F14}"/>
              </a:ext>
            </a:extLst>
          </p:cNvPr>
          <p:cNvSpPr/>
          <p:nvPr/>
        </p:nvSpPr>
        <p:spPr>
          <a:xfrm>
            <a:off x="2743200" y="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Software Requirements</a:t>
            </a:r>
          </a:p>
        </p:txBody>
      </p:sp>
      <p:sp>
        <p:nvSpPr>
          <p:cNvPr id="7" name="Rectangle 6">
            <a:extLst>
              <a:ext uri="{FF2B5EF4-FFF2-40B4-BE49-F238E27FC236}">
                <a16:creationId xmlns:a16="http://schemas.microsoft.com/office/drawing/2014/main" id="{9773A43F-1167-46D0-B08D-DEAF0CE7D0E3}"/>
              </a:ext>
            </a:extLst>
          </p:cNvPr>
          <p:cNvSpPr/>
          <p:nvPr/>
        </p:nvSpPr>
        <p:spPr>
          <a:xfrm>
            <a:off x="275471" y="2209800"/>
            <a:ext cx="8534400" cy="3467100"/>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en-US" sz="2800" dirty="0">
                <a:solidFill>
                  <a:schemeClr val="tx1"/>
                </a:solidFill>
              </a:rPr>
              <a:t>Ram – 8GB</a:t>
            </a:r>
            <a:endParaRPr lang="en-IN" sz="2800" dirty="0">
              <a:solidFill>
                <a:schemeClr val="tx1"/>
              </a:solidFill>
            </a:endParaRPr>
          </a:p>
          <a:p>
            <a:r>
              <a:rPr lang="en-IN" sz="2800" dirty="0">
                <a:solidFill>
                  <a:schemeClr val="tx1"/>
                </a:solidFill>
              </a:rPr>
              <a:t>SSD – 1TB</a:t>
            </a:r>
          </a:p>
          <a:p>
            <a:r>
              <a:rPr lang="en-IN" sz="2800" dirty="0">
                <a:solidFill>
                  <a:schemeClr val="tx1"/>
                </a:solidFill>
              </a:rPr>
              <a:t>Processor – i7 intel core</a:t>
            </a:r>
          </a:p>
          <a:p>
            <a:r>
              <a:rPr lang="en-IN" sz="2800" dirty="0">
                <a:solidFill>
                  <a:schemeClr val="tx1"/>
                </a:solidFill>
              </a:rPr>
              <a:t>Generation – 11</a:t>
            </a:r>
            <a:r>
              <a:rPr lang="en-IN" sz="2800" baseline="30000" dirty="0">
                <a:solidFill>
                  <a:schemeClr val="tx1"/>
                </a:solidFill>
              </a:rPr>
              <a:t>th</a:t>
            </a:r>
            <a:r>
              <a:rPr lang="en-IN" sz="2800" dirty="0">
                <a:solidFill>
                  <a:schemeClr val="tx1"/>
                </a:solidFill>
              </a:rPr>
              <a:t> gen</a:t>
            </a:r>
          </a:p>
          <a:p>
            <a:r>
              <a:rPr lang="en-IN" sz="2800" dirty="0">
                <a:solidFill>
                  <a:schemeClr val="tx1"/>
                </a:solidFill>
              </a:rPr>
              <a:t>Operating System – Window / IOS</a:t>
            </a:r>
          </a:p>
          <a:p>
            <a:r>
              <a:rPr lang="en-IN" sz="2800" dirty="0">
                <a:solidFill>
                  <a:schemeClr val="tx1"/>
                </a:solidFill>
              </a:rPr>
              <a:t>Compiler – Code Block / VS Code</a:t>
            </a:r>
          </a:p>
          <a:p>
            <a:endParaRPr lang="en-IN" sz="2800" dirty="0">
              <a:solidFill>
                <a:schemeClr val="tx1"/>
              </a:solidFill>
            </a:endParaRPr>
          </a:p>
          <a:p>
            <a:endParaRPr lang="en-IN" sz="2800" dirty="0">
              <a:solidFill>
                <a:schemeClr val="tx1"/>
              </a:solidFill>
            </a:endParaRPr>
          </a:p>
          <a:p>
            <a:endParaRPr lang="en-IN" sz="2800" dirty="0">
              <a:solidFill>
                <a:schemeClr val="tx1"/>
              </a:solidFill>
            </a:endParaRPr>
          </a:p>
        </p:txBody>
      </p:sp>
    </p:spTree>
    <p:extLst>
      <p:ext uri="{BB962C8B-B14F-4D97-AF65-F5344CB8AC3E}">
        <p14:creationId xmlns:p14="http://schemas.microsoft.com/office/powerpoint/2010/main" val="45952090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3ABADF-E216-4BBD-AF01-20453E9230FE}"/>
              </a:ext>
            </a:extLst>
          </p:cNvPr>
          <p:cNvSpPr>
            <a:spLocks noGrp="1"/>
          </p:cNvSpPr>
          <p:nvPr>
            <p:ph type="dt" sz="half" idx="10"/>
          </p:nvPr>
        </p:nvSpPr>
        <p:spPr/>
        <p:txBody>
          <a:bodyPr/>
          <a:lstStyle/>
          <a:p>
            <a:fld id="{58744A39-B939-4A3A-981F-04E9BB681A6E}" type="datetime1">
              <a:rPr lang="en-US" smtClean="0"/>
              <a:t>1/19/2022</a:t>
            </a:fld>
            <a:endParaRPr lang="en-US"/>
          </a:p>
        </p:txBody>
      </p:sp>
      <p:sp>
        <p:nvSpPr>
          <p:cNvPr id="3" name="Footer Placeholder 2">
            <a:extLst>
              <a:ext uri="{FF2B5EF4-FFF2-40B4-BE49-F238E27FC236}">
                <a16:creationId xmlns:a16="http://schemas.microsoft.com/office/drawing/2014/main" id="{0C48D6FA-5449-475A-BBB1-E904D581C6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54F855-9D20-45B0-8F3B-B8480E3E7AD8}"/>
              </a:ext>
            </a:extLst>
          </p:cNvPr>
          <p:cNvSpPr>
            <a:spLocks noGrp="1"/>
          </p:cNvSpPr>
          <p:nvPr>
            <p:ph type="sldNum" sz="quarter" idx="12"/>
          </p:nvPr>
        </p:nvSpPr>
        <p:spPr/>
        <p:txBody>
          <a:bodyPr/>
          <a:lstStyle/>
          <a:p>
            <a:fld id="{4F7E9C80-C75B-4B75-A6C5-E58A18995148}" type="slidenum">
              <a:rPr lang="en-US" smtClean="0"/>
              <a:t>103</a:t>
            </a:fld>
            <a:endParaRPr lang="en-US"/>
          </a:p>
        </p:txBody>
      </p:sp>
      <p:pic>
        <p:nvPicPr>
          <p:cNvPr id="5" name="image2.jpeg">
            <a:extLst>
              <a:ext uri="{FF2B5EF4-FFF2-40B4-BE49-F238E27FC236}">
                <a16:creationId xmlns:a16="http://schemas.microsoft.com/office/drawing/2014/main" id="{15A01622-9A23-42C4-A67F-F17B182B12DE}"/>
              </a:ext>
            </a:extLst>
          </p:cNvPr>
          <p:cNvPicPr/>
          <p:nvPr/>
        </p:nvPicPr>
        <p:blipFill>
          <a:blip r:embed="rId2"/>
          <a:srcRect/>
          <a:stretch>
            <a:fillRect/>
          </a:stretch>
        </p:blipFill>
        <p:spPr bwMode="auto">
          <a:xfrm>
            <a:off x="275471" y="287519"/>
            <a:ext cx="2237740" cy="755015"/>
          </a:xfrm>
          <a:prstGeom prst="rect">
            <a:avLst/>
          </a:prstGeom>
          <a:noFill/>
          <a:ln w="9525">
            <a:noFill/>
            <a:miter lim="800000"/>
            <a:headEnd/>
            <a:tailEnd/>
          </a:ln>
        </p:spPr>
      </p:pic>
      <p:sp>
        <p:nvSpPr>
          <p:cNvPr id="6" name="Rectangle 5">
            <a:extLst>
              <a:ext uri="{FF2B5EF4-FFF2-40B4-BE49-F238E27FC236}">
                <a16:creationId xmlns:a16="http://schemas.microsoft.com/office/drawing/2014/main" id="{BCB8D52A-374A-43BC-B7BB-DFE83C1D04C8}"/>
              </a:ext>
            </a:extLst>
          </p:cNvPr>
          <p:cNvSpPr/>
          <p:nvPr/>
        </p:nvSpPr>
        <p:spPr>
          <a:xfrm>
            <a:off x="533400" y="1752600"/>
            <a:ext cx="8245522" cy="419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u="sng" dirty="0">
                <a:solidFill>
                  <a:sysClr val="windowText" lastClr="000000"/>
                </a:solidFill>
                <a:latin typeface="+mj-lt"/>
              </a:rPr>
              <a:t>References</a:t>
            </a:r>
          </a:p>
        </p:txBody>
      </p:sp>
    </p:spTree>
    <p:extLst>
      <p:ext uri="{BB962C8B-B14F-4D97-AF65-F5344CB8AC3E}">
        <p14:creationId xmlns:p14="http://schemas.microsoft.com/office/powerpoint/2010/main" val="418000833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6D7F5A-D584-4411-8DF4-2BFD1B877C79}"/>
              </a:ext>
            </a:extLst>
          </p:cNvPr>
          <p:cNvSpPr>
            <a:spLocks noGrp="1"/>
          </p:cNvSpPr>
          <p:nvPr>
            <p:ph type="dt" sz="half" idx="10"/>
          </p:nvPr>
        </p:nvSpPr>
        <p:spPr/>
        <p:txBody>
          <a:bodyPr/>
          <a:lstStyle/>
          <a:p>
            <a:fld id="{58744A39-B939-4A3A-981F-04E9BB681A6E}" type="datetime1">
              <a:rPr lang="en-US" smtClean="0"/>
              <a:t>1/19/2022</a:t>
            </a:fld>
            <a:endParaRPr lang="en-US"/>
          </a:p>
        </p:txBody>
      </p:sp>
      <p:sp>
        <p:nvSpPr>
          <p:cNvPr id="3" name="Footer Placeholder 2">
            <a:extLst>
              <a:ext uri="{FF2B5EF4-FFF2-40B4-BE49-F238E27FC236}">
                <a16:creationId xmlns:a16="http://schemas.microsoft.com/office/drawing/2014/main" id="{8F1FED1B-E489-4D66-940E-4FC3DAE2339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03DD899-F270-4B51-A889-BFEA93E578FD}"/>
              </a:ext>
            </a:extLst>
          </p:cNvPr>
          <p:cNvSpPr>
            <a:spLocks noGrp="1"/>
          </p:cNvSpPr>
          <p:nvPr>
            <p:ph type="sldNum" sz="quarter" idx="12"/>
          </p:nvPr>
        </p:nvSpPr>
        <p:spPr/>
        <p:txBody>
          <a:bodyPr/>
          <a:lstStyle/>
          <a:p>
            <a:fld id="{4F7E9C80-C75B-4B75-A6C5-E58A18995148}" type="slidenum">
              <a:rPr lang="en-US" smtClean="0"/>
              <a:t>104</a:t>
            </a:fld>
            <a:endParaRPr lang="en-US"/>
          </a:p>
        </p:txBody>
      </p:sp>
      <p:pic>
        <p:nvPicPr>
          <p:cNvPr id="5" name="image2.jpeg">
            <a:extLst>
              <a:ext uri="{FF2B5EF4-FFF2-40B4-BE49-F238E27FC236}">
                <a16:creationId xmlns:a16="http://schemas.microsoft.com/office/drawing/2014/main" id="{DA5A72A7-3E06-4498-9E39-6B72393A7DDD}"/>
              </a:ext>
            </a:extLst>
          </p:cNvPr>
          <p:cNvPicPr/>
          <p:nvPr/>
        </p:nvPicPr>
        <p:blipFill>
          <a:blip r:embed="rId2"/>
          <a:srcRect/>
          <a:stretch>
            <a:fillRect/>
          </a:stretch>
        </p:blipFill>
        <p:spPr bwMode="auto">
          <a:xfrm>
            <a:off x="275471" y="287519"/>
            <a:ext cx="2237740" cy="755015"/>
          </a:xfrm>
          <a:prstGeom prst="rect">
            <a:avLst/>
          </a:prstGeom>
          <a:noFill/>
          <a:ln w="9525">
            <a:noFill/>
            <a:miter lim="800000"/>
            <a:headEnd/>
            <a:tailEnd/>
          </a:ln>
        </p:spPr>
      </p:pic>
      <p:sp>
        <p:nvSpPr>
          <p:cNvPr id="6" name="Rectangle 5">
            <a:extLst>
              <a:ext uri="{FF2B5EF4-FFF2-40B4-BE49-F238E27FC236}">
                <a16:creationId xmlns:a16="http://schemas.microsoft.com/office/drawing/2014/main" id="{B3110FB0-CB98-4DB7-B6BF-505895172CC3}"/>
              </a:ext>
            </a:extLst>
          </p:cNvPr>
          <p:cNvSpPr/>
          <p:nvPr/>
        </p:nvSpPr>
        <p:spPr>
          <a:xfrm>
            <a:off x="2743200" y="-9331"/>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References</a:t>
            </a:r>
          </a:p>
        </p:txBody>
      </p:sp>
      <p:sp>
        <p:nvSpPr>
          <p:cNvPr id="7" name="Rectangle 6">
            <a:extLst>
              <a:ext uri="{FF2B5EF4-FFF2-40B4-BE49-F238E27FC236}">
                <a16:creationId xmlns:a16="http://schemas.microsoft.com/office/drawing/2014/main" id="{1BADBB56-64DB-4647-850D-E2BF08AB785D}"/>
              </a:ext>
            </a:extLst>
          </p:cNvPr>
          <p:cNvSpPr/>
          <p:nvPr/>
        </p:nvSpPr>
        <p:spPr>
          <a:xfrm>
            <a:off x="275471" y="2209800"/>
            <a:ext cx="8534400" cy="3467100"/>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Arial" panose="020B0604020202020204" pitchFamily="34" charset="0"/>
              <a:buChar char="•"/>
            </a:pPr>
            <a:r>
              <a:rPr lang="en-US" sz="2800" dirty="0">
                <a:solidFill>
                  <a:schemeClr val="tx1"/>
                </a:solidFill>
              </a:rPr>
              <a:t>CodeChef</a:t>
            </a:r>
          </a:p>
          <a:p>
            <a:pPr marL="285750" indent="-285750">
              <a:buFont typeface="Arial" panose="020B0604020202020204" pitchFamily="34" charset="0"/>
              <a:buChar char="•"/>
            </a:pPr>
            <a:r>
              <a:rPr lang="en-US" sz="2800" dirty="0">
                <a:solidFill>
                  <a:schemeClr val="tx1"/>
                </a:solidFill>
              </a:rPr>
              <a:t>JavaTpoint</a:t>
            </a:r>
          </a:p>
          <a:p>
            <a:pPr marL="285750" indent="-285750">
              <a:buFont typeface="Arial" panose="020B0604020202020204" pitchFamily="34" charset="0"/>
              <a:buChar char="•"/>
            </a:pPr>
            <a:r>
              <a:rPr lang="en-IN" sz="2800" dirty="0">
                <a:solidFill>
                  <a:schemeClr val="tx1"/>
                </a:solidFill>
              </a:rPr>
              <a:t>W3 School</a:t>
            </a:r>
          </a:p>
          <a:p>
            <a:pPr marL="285750" indent="-285750">
              <a:buFont typeface="Arial" panose="020B0604020202020204" pitchFamily="34" charset="0"/>
              <a:buChar char="•"/>
            </a:pPr>
            <a:r>
              <a:rPr lang="en-IN" sz="2800" dirty="0">
                <a:solidFill>
                  <a:schemeClr val="tx1"/>
                </a:solidFill>
              </a:rPr>
              <a:t>Greekworld</a:t>
            </a:r>
          </a:p>
          <a:p>
            <a:pPr marL="285750" indent="-285750">
              <a:buFont typeface="Arial" panose="020B0604020202020204" pitchFamily="34" charset="0"/>
              <a:buChar char="•"/>
            </a:pPr>
            <a:r>
              <a:rPr lang="en-IN" sz="2800" dirty="0">
                <a:solidFill>
                  <a:schemeClr val="tx1"/>
                </a:solidFill>
              </a:rPr>
              <a:t>VS Code</a:t>
            </a:r>
          </a:p>
          <a:p>
            <a:pPr marL="285750" indent="-285750">
              <a:buFont typeface="Arial" panose="020B0604020202020204" pitchFamily="34" charset="0"/>
              <a:buChar char="•"/>
            </a:pPr>
            <a:r>
              <a:rPr lang="en-IN" sz="2800" dirty="0">
                <a:solidFill>
                  <a:schemeClr val="tx1"/>
                </a:solidFill>
              </a:rPr>
              <a:t>Code Block</a:t>
            </a:r>
          </a:p>
          <a:p>
            <a:pPr marL="285750" indent="-285750">
              <a:buFont typeface="Arial" panose="020B0604020202020204" pitchFamily="34" charset="0"/>
              <a:buChar char="•"/>
            </a:pPr>
            <a:r>
              <a:rPr lang="en-IN" sz="2800" dirty="0">
                <a:solidFill>
                  <a:schemeClr val="tx1"/>
                </a:solidFill>
              </a:rPr>
              <a:t>Stack exchange</a:t>
            </a:r>
          </a:p>
          <a:p>
            <a:pPr marL="285750" indent="-285750">
              <a:buFont typeface="Arial" panose="020B0604020202020204" pitchFamily="34" charset="0"/>
              <a:buChar char="•"/>
            </a:pPr>
            <a:endParaRPr lang="en-IN" sz="2800" dirty="0">
              <a:solidFill>
                <a:schemeClr val="tx1"/>
              </a:solidFill>
            </a:endParaRPr>
          </a:p>
        </p:txBody>
      </p:sp>
    </p:spTree>
    <p:extLst>
      <p:ext uri="{BB962C8B-B14F-4D97-AF65-F5344CB8AC3E}">
        <p14:creationId xmlns:p14="http://schemas.microsoft.com/office/powerpoint/2010/main" val="74774216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US" sz="4800" b="1" dirty="0">
              <a:solidFill>
                <a:srgbClr val="002060"/>
              </a:solidFill>
            </a:endParaRPr>
          </a:p>
          <a:p>
            <a:pPr marL="0" indent="0" algn="ctr">
              <a:buNone/>
            </a:pPr>
            <a:endParaRPr lang="en-US" sz="4800" b="1" dirty="0">
              <a:solidFill>
                <a:srgbClr val="002060"/>
              </a:solidFill>
            </a:endParaRPr>
          </a:p>
          <a:p>
            <a:pPr marL="0" indent="0" algn="ctr">
              <a:buNone/>
            </a:pPr>
            <a:r>
              <a:rPr lang="en-US" sz="4800" b="1" dirty="0">
                <a:solidFill>
                  <a:srgbClr val="002060"/>
                </a:solidFill>
              </a:rPr>
              <a:t>Thanks</a:t>
            </a:r>
          </a:p>
        </p:txBody>
      </p:sp>
      <p:pic>
        <p:nvPicPr>
          <p:cNvPr id="4" name="image2.jpeg"/>
          <p:cNvPicPr/>
          <p:nvPr/>
        </p:nvPicPr>
        <p:blipFill>
          <a:blip r:embed="rId2"/>
          <a:srcRect/>
          <a:stretch>
            <a:fillRect/>
          </a:stretch>
        </p:blipFill>
        <p:spPr bwMode="auto">
          <a:xfrm>
            <a:off x="381000" y="457200"/>
            <a:ext cx="2237740" cy="755015"/>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0F6A0F44-706E-4D20-954F-D817FAFB9FF6}" type="datetime1">
              <a:rPr lang="en-US" smtClean="0"/>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E9C80-C75B-4B75-A6C5-E58A18995148}" type="slidenum">
              <a:rPr lang="en-US" smtClean="0"/>
              <a:t>105</a:t>
            </a:fld>
            <a:endParaRPr lang="en-US"/>
          </a:p>
        </p:txBody>
      </p:sp>
    </p:spTree>
    <p:extLst>
      <p:ext uri="{BB962C8B-B14F-4D97-AF65-F5344CB8AC3E}">
        <p14:creationId xmlns:p14="http://schemas.microsoft.com/office/powerpoint/2010/main" val="3251805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44A39-B939-4A3A-981F-04E9BB681A6E}" type="datetime1">
              <a:rPr lang="en-US" smtClean="0"/>
              <a:t>1/19/2022</a:t>
            </a:fld>
            <a:endParaRPr lang="en-US"/>
          </a:p>
        </p:txBody>
      </p:sp>
      <p:sp>
        <p:nvSpPr>
          <p:cNvPr id="3" name="Footer Placeholder 2"/>
          <p:cNvSpPr>
            <a:spLocks noGrp="1"/>
          </p:cNvSpPr>
          <p:nvPr>
            <p:ph type="ftr" sz="quarter" idx="11"/>
          </p:nvPr>
        </p:nvSpPr>
        <p:spPr>
          <a:xfrm>
            <a:off x="2667000" y="6400800"/>
            <a:ext cx="3962400" cy="365125"/>
          </a:xfrm>
        </p:spPr>
        <p:txBody>
          <a:bodyPr/>
          <a:lstStyle/>
          <a:p>
            <a:r>
              <a:rPr lang="en-US" sz="1600" dirty="0"/>
              <a:t>Used in SPAT(), SSTA() and SMOR() function</a:t>
            </a:r>
          </a:p>
          <a:p>
            <a:endParaRPr lang="en-US" dirty="0"/>
          </a:p>
        </p:txBody>
      </p:sp>
      <p:sp>
        <p:nvSpPr>
          <p:cNvPr id="4" name="Slide Number Placeholder 3"/>
          <p:cNvSpPr>
            <a:spLocks noGrp="1"/>
          </p:cNvSpPr>
          <p:nvPr>
            <p:ph type="sldNum" sz="quarter" idx="12"/>
          </p:nvPr>
        </p:nvSpPr>
        <p:spPr/>
        <p:txBody>
          <a:bodyPr/>
          <a:lstStyle/>
          <a:p>
            <a:fld id="{4F7E9C80-C75B-4B75-A6C5-E58A18995148}" type="slidenum">
              <a:rPr lang="en-US" smtClean="0"/>
              <a:t>11</a:t>
            </a:fld>
            <a:endParaRPr lang="en-US"/>
          </a:p>
        </p:txBody>
      </p:sp>
      <p:pic>
        <p:nvPicPr>
          <p:cNvPr id="5"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6" name="Rectangle 5"/>
          <p:cNvSpPr/>
          <p:nvPr/>
        </p:nvSpPr>
        <p:spPr>
          <a:xfrm>
            <a:off x="2743200" y="3048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chemeClr val="tx1"/>
                </a:solidFill>
                <a:latin typeface="+mj-lt"/>
              </a:rPr>
              <a:t>Algorithm</a:t>
            </a:r>
            <a:endParaRPr lang="en-IN" sz="4400" u="sng" dirty="0">
              <a:solidFill>
                <a:schemeClr val="tx1"/>
              </a:solidFill>
              <a:latin typeface="+mj-lt"/>
            </a:endParaRPr>
          </a:p>
        </p:txBody>
      </p:sp>
      <p:sp>
        <p:nvSpPr>
          <p:cNvPr id="7" name="Rectangle 6"/>
          <p:cNvSpPr/>
          <p:nvPr/>
        </p:nvSpPr>
        <p:spPr>
          <a:xfrm>
            <a:off x="228600" y="1676400"/>
            <a:ext cx="8610600" cy="449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sng" dirty="0">
                <a:solidFill>
                  <a:schemeClr val="tx1"/>
                </a:solidFill>
                <a:latin typeface="+mj-lt"/>
              </a:rPr>
              <a:t>For Searching Entry</a:t>
            </a:r>
          </a:p>
          <a:p>
            <a:pPr algn="ctr"/>
            <a:endParaRPr lang="en-US" sz="2400" u="sng" dirty="0">
              <a:solidFill>
                <a:schemeClr val="tx1"/>
              </a:solidFill>
              <a:latin typeface="+mj-lt"/>
            </a:endParaRPr>
          </a:p>
          <a:p>
            <a:r>
              <a:rPr lang="en-US" dirty="0">
                <a:solidFill>
                  <a:schemeClr val="tx1"/>
                </a:solidFill>
                <a:latin typeface="+mj-lt"/>
              </a:rPr>
              <a:t>Step – 1 : Start</a:t>
            </a:r>
          </a:p>
          <a:p>
            <a:r>
              <a:rPr lang="en-US" dirty="0">
                <a:solidFill>
                  <a:schemeClr val="tx1"/>
                </a:solidFill>
                <a:latin typeface="+mj-lt"/>
              </a:rPr>
              <a:t>Step – 2 : Display Heading</a:t>
            </a:r>
          </a:p>
          <a:p>
            <a:r>
              <a:rPr lang="en-US" dirty="0">
                <a:solidFill>
                  <a:schemeClr val="tx1"/>
                </a:solidFill>
                <a:latin typeface="+mj-lt"/>
              </a:rPr>
              <a:t>Step – 3 : </a:t>
            </a:r>
            <a:r>
              <a:rPr lang="en-US" dirty="0">
                <a:solidFill>
                  <a:schemeClr val="tx1"/>
                </a:solidFill>
              </a:rPr>
              <a:t>Enter common structure array variable value  </a:t>
            </a:r>
          </a:p>
          <a:p>
            <a:r>
              <a:rPr lang="en-US" dirty="0">
                <a:solidFill>
                  <a:schemeClr val="tx1"/>
                </a:solidFill>
                <a:latin typeface="+mj-lt"/>
              </a:rPr>
              <a:t>Step – 4 : if structure array variable = entered value</a:t>
            </a:r>
          </a:p>
          <a:p>
            <a:r>
              <a:rPr lang="en-US" dirty="0">
                <a:solidFill>
                  <a:schemeClr val="tx1"/>
                </a:solidFill>
                <a:latin typeface="+mj-lt"/>
              </a:rPr>
              <a:t>                            Display details of that variable</a:t>
            </a:r>
          </a:p>
          <a:p>
            <a:r>
              <a:rPr lang="en-US" dirty="0">
                <a:solidFill>
                  <a:schemeClr val="tx1"/>
                </a:solidFill>
                <a:latin typeface="+mj-lt"/>
              </a:rPr>
              <a:t>                  else</a:t>
            </a:r>
          </a:p>
          <a:p>
            <a:r>
              <a:rPr lang="en-US" dirty="0">
                <a:solidFill>
                  <a:schemeClr val="tx1"/>
                </a:solidFill>
                <a:latin typeface="+mj-lt"/>
              </a:rPr>
              <a:t>                            Display Not Found</a:t>
            </a:r>
          </a:p>
          <a:p>
            <a:r>
              <a:rPr lang="en-US" dirty="0">
                <a:solidFill>
                  <a:schemeClr val="tx1"/>
                </a:solidFill>
                <a:latin typeface="+mj-lt"/>
              </a:rPr>
              <a:t>Step – 5 : </a:t>
            </a:r>
            <a:r>
              <a:rPr lang="en-US" dirty="0">
                <a:solidFill>
                  <a:schemeClr val="tx1"/>
                </a:solidFill>
              </a:rPr>
              <a:t>if more search details</a:t>
            </a:r>
          </a:p>
          <a:p>
            <a:r>
              <a:rPr lang="en-US" dirty="0">
                <a:solidFill>
                  <a:schemeClr val="tx1"/>
                </a:solidFill>
              </a:rPr>
              <a:t>                                goto step – 3</a:t>
            </a:r>
          </a:p>
          <a:p>
            <a:r>
              <a:rPr lang="en-US" dirty="0">
                <a:solidFill>
                  <a:schemeClr val="tx1"/>
                </a:solidFill>
              </a:rPr>
              <a:t>                  else</a:t>
            </a:r>
          </a:p>
          <a:p>
            <a:r>
              <a:rPr lang="en-US" dirty="0">
                <a:solidFill>
                  <a:schemeClr val="tx1"/>
                </a:solidFill>
              </a:rPr>
              <a:t>                                goto step – 6</a:t>
            </a:r>
          </a:p>
          <a:p>
            <a:r>
              <a:rPr lang="en-US" dirty="0">
                <a:solidFill>
                  <a:schemeClr val="tx1"/>
                </a:solidFill>
              </a:rPr>
              <a:t>Step – 6 : End</a:t>
            </a:r>
          </a:p>
          <a:p>
            <a:endParaRPr lang="en-IN" dirty="0">
              <a:solidFill>
                <a:schemeClr val="tx1"/>
              </a:solidFill>
              <a:latin typeface="+mj-lt"/>
            </a:endParaRPr>
          </a:p>
        </p:txBody>
      </p:sp>
    </p:spTree>
    <p:extLst>
      <p:ext uri="{BB962C8B-B14F-4D97-AF65-F5344CB8AC3E}">
        <p14:creationId xmlns:p14="http://schemas.microsoft.com/office/powerpoint/2010/main" val="3089175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44A39-B939-4A3A-981F-04E9BB681A6E}" type="datetime1">
              <a:rPr lang="en-US" smtClean="0"/>
              <a:t>1/19/2022</a:t>
            </a:fld>
            <a:endParaRPr lang="en-US"/>
          </a:p>
        </p:txBody>
      </p:sp>
      <p:sp>
        <p:nvSpPr>
          <p:cNvPr id="3" name="Footer Placeholder 2"/>
          <p:cNvSpPr>
            <a:spLocks noGrp="1"/>
          </p:cNvSpPr>
          <p:nvPr>
            <p:ph type="ftr" sz="quarter" idx="11"/>
          </p:nvPr>
        </p:nvSpPr>
        <p:spPr/>
        <p:txBody>
          <a:bodyPr/>
          <a:lstStyle/>
          <a:p>
            <a:r>
              <a:rPr lang="en-US" sz="1600" dirty="0"/>
              <a:t>Used in INV() function</a:t>
            </a:r>
          </a:p>
        </p:txBody>
      </p:sp>
      <p:sp>
        <p:nvSpPr>
          <p:cNvPr id="4" name="Slide Number Placeholder 3"/>
          <p:cNvSpPr>
            <a:spLocks noGrp="1"/>
          </p:cNvSpPr>
          <p:nvPr>
            <p:ph type="sldNum" sz="quarter" idx="12"/>
          </p:nvPr>
        </p:nvSpPr>
        <p:spPr/>
        <p:txBody>
          <a:bodyPr/>
          <a:lstStyle/>
          <a:p>
            <a:fld id="{4F7E9C80-C75B-4B75-A6C5-E58A18995148}" type="slidenum">
              <a:rPr lang="en-US" smtClean="0"/>
              <a:t>12</a:t>
            </a:fld>
            <a:endParaRPr lang="en-US"/>
          </a:p>
        </p:txBody>
      </p:sp>
      <p:pic>
        <p:nvPicPr>
          <p:cNvPr id="5"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6" name="Rectangle 5"/>
          <p:cNvSpPr/>
          <p:nvPr/>
        </p:nvSpPr>
        <p:spPr>
          <a:xfrm>
            <a:off x="2743200" y="3048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chemeClr val="tx1"/>
                </a:solidFill>
                <a:latin typeface="+mj-lt"/>
              </a:rPr>
              <a:t>Algorithm</a:t>
            </a:r>
            <a:endParaRPr lang="en-IN" sz="4400" u="sng" dirty="0">
              <a:solidFill>
                <a:schemeClr val="tx1"/>
              </a:solidFill>
              <a:latin typeface="+mj-lt"/>
            </a:endParaRPr>
          </a:p>
        </p:txBody>
      </p:sp>
      <p:sp>
        <p:nvSpPr>
          <p:cNvPr id="7" name="Rectangle 6"/>
          <p:cNvSpPr/>
          <p:nvPr/>
        </p:nvSpPr>
        <p:spPr>
          <a:xfrm>
            <a:off x="381000" y="1447800"/>
            <a:ext cx="8382000" cy="472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sng" dirty="0">
                <a:solidFill>
                  <a:schemeClr val="tx1"/>
                </a:solidFill>
                <a:latin typeface="+mj-lt"/>
              </a:rPr>
              <a:t>For Multiplication of Numbers</a:t>
            </a:r>
          </a:p>
          <a:p>
            <a:pPr algn="ctr"/>
            <a:endParaRPr lang="en-US" sz="2400" u="sng" dirty="0">
              <a:solidFill>
                <a:schemeClr val="tx1"/>
              </a:solidFill>
              <a:latin typeface="+mj-lt"/>
            </a:endParaRPr>
          </a:p>
          <a:p>
            <a:r>
              <a:rPr lang="en-US" dirty="0">
                <a:solidFill>
                  <a:schemeClr val="tx1"/>
                </a:solidFill>
              </a:rPr>
              <a:t>Step – 1 : Start</a:t>
            </a:r>
          </a:p>
          <a:p>
            <a:r>
              <a:rPr lang="en-US" dirty="0">
                <a:solidFill>
                  <a:schemeClr val="tx1"/>
                </a:solidFill>
              </a:rPr>
              <a:t>Step – 2 : Display heading</a:t>
            </a:r>
          </a:p>
          <a:p>
            <a:r>
              <a:rPr lang="en-US" dirty="0">
                <a:solidFill>
                  <a:schemeClr val="tx1"/>
                </a:solidFill>
              </a:rPr>
              <a:t>Step – 3 : Display structure array</a:t>
            </a:r>
          </a:p>
          <a:p>
            <a:r>
              <a:rPr lang="en-US" dirty="0">
                <a:solidFill>
                  <a:schemeClr val="tx1"/>
                </a:solidFill>
              </a:rPr>
              <a:t>Step – 4 : Enter common structure array variable value </a:t>
            </a:r>
          </a:p>
          <a:p>
            <a:r>
              <a:rPr lang="en-US" dirty="0">
                <a:solidFill>
                  <a:schemeClr val="tx1"/>
                </a:solidFill>
              </a:rPr>
              <a:t>Step – 5 : if structure array variable = entered value</a:t>
            </a:r>
          </a:p>
          <a:p>
            <a:r>
              <a:rPr lang="en-US" dirty="0">
                <a:solidFill>
                  <a:schemeClr val="tx1"/>
                </a:solidFill>
              </a:rPr>
              <a:t>                            Step – 5.1 : Display details of that variable</a:t>
            </a:r>
          </a:p>
          <a:p>
            <a:r>
              <a:rPr lang="en-US" dirty="0">
                <a:solidFill>
                  <a:schemeClr val="tx1"/>
                </a:solidFill>
              </a:rPr>
              <a:t>                            Step – 5.2 : Sum = Quantity * Price                             </a:t>
            </a:r>
          </a:p>
          <a:p>
            <a:r>
              <a:rPr lang="en-US" dirty="0">
                <a:solidFill>
                  <a:schemeClr val="tx1"/>
                </a:solidFill>
              </a:rPr>
              <a:t>                  else</a:t>
            </a:r>
          </a:p>
          <a:p>
            <a:r>
              <a:rPr lang="en-US" dirty="0">
                <a:solidFill>
                  <a:schemeClr val="tx1"/>
                </a:solidFill>
              </a:rPr>
              <a:t>                            Display Not Found</a:t>
            </a:r>
          </a:p>
          <a:p>
            <a:r>
              <a:rPr lang="en-US" dirty="0">
                <a:solidFill>
                  <a:schemeClr val="tx1"/>
                </a:solidFill>
              </a:rPr>
              <a:t>Step – 6 : if more required</a:t>
            </a:r>
          </a:p>
          <a:p>
            <a:r>
              <a:rPr lang="en-US" dirty="0">
                <a:solidFill>
                  <a:schemeClr val="tx1"/>
                </a:solidFill>
              </a:rPr>
              <a:t>                                goto step – 4</a:t>
            </a:r>
          </a:p>
          <a:p>
            <a:r>
              <a:rPr lang="en-US" dirty="0">
                <a:solidFill>
                  <a:schemeClr val="tx1"/>
                </a:solidFill>
              </a:rPr>
              <a:t>                  else</a:t>
            </a:r>
          </a:p>
          <a:p>
            <a:r>
              <a:rPr lang="en-US" dirty="0">
                <a:solidFill>
                  <a:schemeClr val="tx1"/>
                </a:solidFill>
              </a:rPr>
              <a:t>                                goto step – 7</a:t>
            </a:r>
          </a:p>
          <a:p>
            <a:r>
              <a:rPr lang="en-US" dirty="0">
                <a:solidFill>
                  <a:schemeClr val="tx1"/>
                </a:solidFill>
              </a:rPr>
              <a:t>Step – 7 : End</a:t>
            </a:r>
          </a:p>
          <a:p>
            <a:endParaRPr lang="en-IN" dirty="0">
              <a:solidFill>
                <a:schemeClr val="tx1"/>
              </a:solidFill>
            </a:endParaRPr>
          </a:p>
        </p:txBody>
      </p:sp>
    </p:spTree>
    <p:extLst>
      <p:ext uri="{BB962C8B-B14F-4D97-AF65-F5344CB8AC3E}">
        <p14:creationId xmlns:p14="http://schemas.microsoft.com/office/powerpoint/2010/main" val="3541430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44A39-B939-4A3A-981F-04E9BB681A6E}" type="datetime1">
              <a:rPr lang="en-US" smtClean="0"/>
              <a:t>1/19/2022</a:t>
            </a:fld>
            <a:endParaRPr lang="en-US"/>
          </a:p>
        </p:txBody>
      </p:sp>
      <p:sp>
        <p:nvSpPr>
          <p:cNvPr id="3" name="Footer Placeholder 2"/>
          <p:cNvSpPr>
            <a:spLocks noGrp="1"/>
          </p:cNvSpPr>
          <p:nvPr>
            <p:ph type="ftr" sz="quarter" idx="11"/>
          </p:nvPr>
        </p:nvSpPr>
        <p:spPr/>
        <p:txBody>
          <a:bodyPr/>
          <a:lstStyle/>
          <a:p>
            <a:r>
              <a:rPr lang="en-US" sz="1600" dirty="0"/>
              <a:t>Used in DAA() function</a:t>
            </a:r>
          </a:p>
        </p:txBody>
      </p:sp>
      <p:sp>
        <p:nvSpPr>
          <p:cNvPr id="4" name="Slide Number Placeholder 3"/>
          <p:cNvSpPr>
            <a:spLocks noGrp="1"/>
          </p:cNvSpPr>
          <p:nvPr>
            <p:ph type="sldNum" sz="quarter" idx="12"/>
          </p:nvPr>
        </p:nvSpPr>
        <p:spPr/>
        <p:txBody>
          <a:bodyPr/>
          <a:lstStyle/>
          <a:p>
            <a:fld id="{4F7E9C80-C75B-4B75-A6C5-E58A18995148}" type="slidenum">
              <a:rPr lang="en-US" smtClean="0"/>
              <a:t>13</a:t>
            </a:fld>
            <a:endParaRPr lang="en-US"/>
          </a:p>
        </p:txBody>
      </p:sp>
      <p:pic>
        <p:nvPicPr>
          <p:cNvPr id="5"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6" name="Rectangle 5"/>
          <p:cNvSpPr/>
          <p:nvPr/>
        </p:nvSpPr>
        <p:spPr>
          <a:xfrm>
            <a:off x="2743200" y="3048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chemeClr val="tx1"/>
                </a:solidFill>
                <a:latin typeface="+mj-lt"/>
              </a:rPr>
              <a:t>Algorithm</a:t>
            </a:r>
            <a:endParaRPr lang="en-IN" sz="4400" u="sng" dirty="0">
              <a:solidFill>
                <a:schemeClr val="tx1"/>
              </a:solidFill>
              <a:latin typeface="+mj-lt"/>
            </a:endParaRPr>
          </a:p>
        </p:txBody>
      </p:sp>
      <p:sp>
        <p:nvSpPr>
          <p:cNvPr id="7" name="Rectangle 6"/>
          <p:cNvSpPr/>
          <p:nvPr/>
        </p:nvSpPr>
        <p:spPr>
          <a:xfrm>
            <a:off x="228600" y="1752600"/>
            <a:ext cx="8610600" cy="426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sng" dirty="0">
                <a:solidFill>
                  <a:schemeClr val="tx1"/>
                </a:solidFill>
                <a:latin typeface="+mj-lt"/>
              </a:rPr>
              <a:t>For Appointment Application</a:t>
            </a:r>
          </a:p>
          <a:p>
            <a:pPr algn="ctr"/>
            <a:endParaRPr lang="en-US" sz="2400" u="sng" dirty="0">
              <a:solidFill>
                <a:schemeClr val="tx1"/>
              </a:solidFill>
              <a:latin typeface="+mj-lt"/>
            </a:endParaRPr>
          </a:p>
          <a:p>
            <a:r>
              <a:rPr lang="en-US" dirty="0">
                <a:solidFill>
                  <a:schemeClr val="tx1"/>
                </a:solidFill>
              </a:rPr>
              <a:t>Step – 1 : Start</a:t>
            </a:r>
          </a:p>
          <a:p>
            <a:r>
              <a:rPr lang="en-US" dirty="0">
                <a:solidFill>
                  <a:schemeClr val="tx1"/>
                </a:solidFill>
              </a:rPr>
              <a:t>Step – 2 : Display heading</a:t>
            </a:r>
          </a:p>
          <a:p>
            <a:r>
              <a:rPr lang="en-US" dirty="0">
                <a:solidFill>
                  <a:schemeClr val="tx1"/>
                </a:solidFill>
              </a:rPr>
              <a:t>Step – 3 : Entry of details</a:t>
            </a:r>
          </a:p>
          <a:p>
            <a:r>
              <a:rPr lang="en-US" dirty="0">
                <a:solidFill>
                  <a:schemeClr val="tx1"/>
                </a:solidFill>
              </a:rPr>
              <a:t>Step – 4 : Display the appointment details</a:t>
            </a:r>
          </a:p>
          <a:p>
            <a:r>
              <a:rPr lang="en-US" dirty="0">
                <a:solidFill>
                  <a:schemeClr val="tx1"/>
                </a:solidFill>
              </a:rPr>
              <a:t>Step – 5 : if more appointment</a:t>
            </a:r>
          </a:p>
          <a:p>
            <a:r>
              <a:rPr lang="en-US" dirty="0">
                <a:solidFill>
                  <a:schemeClr val="tx1"/>
                </a:solidFill>
              </a:rPr>
              <a:t>                                goto step – 3</a:t>
            </a:r>
          </a:p>
          <a:p>
            <a:r>
              <a:rPr lang="en-US" dirty="0">
                <a:solidFill>
                  <a:schemeClr val="tx1"/>
                </a:solidFill>
              </a:rPr>
              <a:t>                  else</a:t>
            </a:r>
          </a:p>
          <a:p>
            <a:r>
              <a:rPr lang="en-US" dirty="0">
                <a:solidFill>
                  <a:schemeClr val="tx1"/>
                </a:solidFill>
              </a:rPr>
              <a:t>                                goto step – 6</a:t>
            </a:r>
          </a:p>
          <a:p>
            <a:r>
              <a:rPr lang="en-US" dirty="0">
                <a:solidFill>
                  <a:schemeClr val="tx1"/>
                </a:solidFill>
              </a:rPr>
              <a:t>Step – 6 : End</a:t>
            </a:r>
          </a:p>
        </p:txBody>
      </p:sp>
    </p:spTree>
    <p:extLst>
      <p:ext uri="{BB962C8B-B14F-4D97-AF65-F5344CB8AC3E}">
        <p14:creationId xmlns:p14="http://schemas.microsoft.com/office/powerpoint/2010/main" val="2218517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44A39-B939-4A3A-981F-04E9BB681A6E}" type="datetime1">
              <a:rPr lang="en-US" smtClean="0"/>
              <a:t>1/19/2022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7E9C80-C75B-4B75-A6C5-E58A18995148}" type="slidenum">
              <a:rPr lang="en-US" smtClean="0"/>
              <a:t>14</a:t>
            </a:fld>
            <a:endParaRPr lang="en-US"/>
          </a:p>
        </p:txBody>
      </p:sp>
      <p:pic>
        <p:nvPicPr>
          <p:cNvPr id="5"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6" name="Rectangle 5"/>
          <p:cNvSpPr/>
          <p:nvPr/>
        </p:nvSpPr>
        <p:spPr>
          <a:xfrm>
            <a:off x="2743200" y="3048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chemeClr val="tx1"/>
                </a:solidFill>
                <a:latin typeface="+mj-lt"/>
              </a:rPr>
              <a:t>Algorithm</a:t>
            </a:r>
            <a:endParaRPr lang="en-IN" sz="4400" u="sng" dirty="0">
              <a:solidFill>
                <a:schemeClr val="tx1"/>
              </a:solidFill>
              <a:latin typeface="+mj-lt"/>
            </a:endParaRPr>
          </a:p>
        </p:txBody>
      </p:sp>
      <p:sp>
        <p:nvSpPr>
          <p:cNvPr id="7" name="Rectangle 6"/>
          <p:cNvSpPr/>
          <p:nvPr/>
        </p:nvSpPr>
        <p:spPr>
          <a:xfrm>
            <a:off x="228600" y="1600200"/>
            <a:ext cx="8610600" cy="457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sng" dirty="0">
                <a:solidFill>
                  <a:schemeClr val="tx1"/>
                </a:solidFill>
              </a:rPr>
              <a:t>Complete Mini Project</a:t>
            </a:r>
          </a:p>
          <a:p>
            <a:endParaRPr lang="en-US" dirty="0">
              <a:solidFill>
                <a:schemeClr val="tx1"/>
              </a:solidFill>
            </a:endParaRPr>
          </a:p>
          <a:p>
            <a:r>
              <a:rPr lang="en-US" dirty="0">
                <a:solidFill>
                  <a:schemeClr val="tx1"/>
                </a:solidFill>
              </a:rPr>
              <a:t>Step – 1 : Start</a:t>
            </a:r>
          </a:p>
          <a:p>
            <a:r>
              <a:rPr lang="en-US" dirty="0">
                <a:solidFill>
                  <a:schemeClr val="tx1"/>
                </a:solidFill>
              </a:rPr>
              <a:t>Step – 2 : Display main menu</a:t>
            </a:r>
          </a:p>
          <a:p>
            <a:r>
              <a:rPr lang="en-US" dirty="0">
                <a:solidFill>
                  <a:schemeClr val="tx1"/>
                </a:solidFill>
              </a:rPr>
              <a:t>Step – 3 : </a:t>
            </a:r>
          </a:p>
          <a:p>
            <a:r>
              <a:rPr lang="en-US" dirty="0">
                <a:solidFill>
                  <a:schemeClr val="tx1"/>
                </a:solidFill>
              </a:rPr>
              <a:t>Step – 3.1 : if press 1 </a:t>
            </a:r>
          </a:p>
          <a:p>
            <a:r>
              <a:rPr lang="en-US" dirty="0">
                <a:solidFill>
                  <a:schemeClr val="tx1"/>
                </a:solidFill>
              </a:rPr>
              <a:t>                        Open patient system </a:t>
            </a:r>
          </a:p>
          <a:p>
            <a:r>
              <a:rPr lang="en-US" dirty="0">
                <a:solidFill>
                  <a:schemeClr val="tx1"/>
                </a:solidFill>
              </a:rPr>
              <a:t>                             if press 1</a:t>
            </a:r>
          </a:p>
          <a:p>
            <a:r>
              <a:rPr lang="en-US" dirty="0">
                <a:solidFill>
                  <a:schemeClr val="tx1"/>
                </a:solidFill>
              </a:rPr>
              <a:t>                                     Open new entry details system</a:t>
            </a:r>
          </a:p>
          <a:p>
            <a:r>
              <a:rPr lang="en-US" dirty="0">
                <a:solidFill>
                  <a:schemeClr val="tx1"/>
                </a:solidFill>
              </a:rPr>
              <a:t>                             if press 2</a:t>
            </a:r>
          </a:p>
          <a:p>
            <a:r>
              <a:rPr lang="en-US" dirty="0">
                <a:solidFill>
                  <a:schemeClr val="tx1"/>
                </a:solidFill>
              </a:rPr>
              <a:t>                                     Open modify details system</a:t>
            </a:r>
          </a:p>
          <a:p>
            <a:r>
              <a:rPr lang="en-US" dirty="0">
                <a:solidFill>
                  <a:schemeClr val="tx1"/>
                </a:solidFill>
              </a:rPr>
              <a:t>                            if press 3</a:t>
            </a:r>
          </a:p>
          <a:p>
            <a:r>
              <a:rPr lang="en-US" dirty="0">
                <a:solidFill>
                  <a:schemeClr val="tx1"/>
                </a:solidFill>
              </a:rPr>
              <a:t>                                     Open display details system</a:t>
            </a:r>
          </a:p>
          <a:p>
            <a:r>
              <a:rPr lang="en-US" dirty="0">
                <a:solidFill>
                  <a:schemeClr val="tx1"/>
                </a:solidFill>
              </a:rPr>
              <a:t>                            if press 4</a:t>
            </a:r>
          </a:p>
          <a:p>
            <a:r>
              <a:rPr lang="en-US" dirty="0">
                <a:solidFill>
                  <a:schemeClr val="tx1"/>
                </a:solidFill>
              </a:rPr>
              <a:t>                                      Open search details system</a:t>
            </a:r>
          </a:p>
          <a:p>
            <a:r>
              <a:rPr lang="en-US" dirty="0">
                <a:solidFill>
                  <a:schemeClr val="tx1"/>
                </a:solidFill>
              </a:rPr>
              <a:t>                            if press 5 </a:t>
            </a:r>
          </a:p>
          <a:p>
            <a:r>
              <a:rPr lang="en-US" dirty="0">
                <a:solidFill>
                  <a:schemeClr val="tx1"/>
                </a:solidFill>
              </a:rPr>
              <a:t>                                    goto step 2</a:t>
            </a:r>
            <a:endParaRPr lang="en-IN" dirty="0">
              <a:solidFill>
                <a:schemeClr val="tx1"/>
              </a:solidFill>
            </a:endParaRPr>
          </a:p>
        </p:txBody>
      </p:sp>
    </p:spTree>
    <p:extLst>
      <p:ext uri="{BB962C8B-B14F-4D97-AF65-F5344CB8AC3E}">
        <p14:creationId xmlns:p14="http://schemas.microsoft.com/office/powerpoint/2010/main" val="20403278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44A39-B939-4A3A-981F-04E9BB681A6E}" type="datetime1">
              <a:rPr lang="en-US" smtClean="0"/>
              <a:t>1/19/2022</a:t>
            </a:fld>
            <a:endParaRPr lang="en-US"/>
          </a:p>
        </p:txBody>
      </p:sp>
      <p:sp>
        <p:nvSpPr>
          <p:cNvPr id="3" name="Footer Placeholder 2"/>
          <p:cNvSpPr>
            <a:spLocks noGrp="1"/>
          </p:cNvSpPr>
          <p:nvPr>
            <p:ph type="ftr" sz="quarter" idx="11"/>
          </p:nvPr>
        </p:nvSpPr>
        <p:spPr>
          <a:xfrm>
            <a:off x="3200400" y="6400800"/>
            <a:ext cx="3429000" cy="365125"/>
          </a:xfrm>
        </p:spPr>
        <p:txBody>
          <a:bodyPr/>
          <a:lstStyle/>
          <a:p>
            <a:r>
              <a:rPr lang="en-US" sz="1600" dirty="0"/>
              <a:t>In inventory system, we used multiplication of numbers </a:t>
            </a:r>
          </a:p>
        </p:txBody>
      </p:sp>
      <p:sp>
        <p:nvSpPr>
          <p:cNvPr id="4" name="Slide Number Placeholder 3"/>
          <p:cNvSpPr>
            <a:spLocks noGrp="1"/>
          </p:cNvSpPr>
          <p:nvPr>
            <p:ph type="sldNum" sz="quarter" idx="12"/>
          </p:nvPr>
        </p:nvSpPr>
        <p:spPr/>
        <p:txBody>
          <a:bodyPr/>
          <a:lstStyle/>
          <a:p>
            <a:fld id="{4F7E9C80-C75B-4B75-A6C5-E58A18995148}" type="slidenum">
              <a:rPr lang="en-US" smtClean="0"/>
              <a:t>15</a:t>
            </a:fld>
            <a:endParaRPr lang="en-US"/>
          </a:p>
        </p:txBody>
      </p:sp>
      <p:pic>
        <p:nvPicPr>
          <p:cNvPr id="5"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7" name="Rectangle 6"/>
          <p:cNvSpPr/>
          <p:nvPr/>
        </p:nvSpPr>
        <p:spPr>
          <a:xfrm>
            <a:off x="304800" y="1447800"/>
            <a:ext cx="8534400" cy="4800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Step – 3.2 : if press 2</a:t>
            </a:r>
          </a:p>
          <a:p>
            <a:r>
              <a:rPr lang="en-US" dirty="0">
                <a:solidFill>
                  <a:schemeClr val="tx1"/>
                </a:solidFill>
              </a:rPr>
              <a:t>                       Open staff system </a:t>
            </a:r>
          </a:p>
          <a:p>
            <a:r>
              <a:rPr lang="en-US" dirty="0">
                <a:solidFill>
                  <a:schemeClr val="tx1"/>
                </a:solidFill>
              </a:rPr>
              <a:t>                             if press 1</a:t>
            </a:r>
          </a:p>
          <a:p>
            <a:r>
              <a:rPr lang="en-US" dirty="0">
                <a:solidFill>
                  <a:schemeClr val="tx1"/>
                </a:solidFill>
              </a:rPr>
              <a:t>                                   Open new entry details system</a:t>
            </a:r>
          </a:p>
          <a:p>
            <a:r>
              <a:rPr lang="en-US" dirty="0">
                <a:solidFill>
                  <a:schemeClr val="tx1"/>
                </a:solidFill>
              </a:rPr>
              <a:t>                             if press 2</a:t>
            </a:r>
          </a:p>
          <a:p>
            <a:r>
              <a:rPr lang="en-US" dirty="0">
                <a:solidFill>
                  <a:schemeClr val="tx1"/>
                </a:solidFill>
              </a:rPr>
              <a:t>                                   Open modify details system</a:t>
            </a:r>
          </a:p>
          <a:p>
            <a:r>
              <a:rPr lang="en-US" dirty="0">
                <a:solidFill>
                  <a:schemeClr val="tx1"/>
                </a:solidFill>
              </a:rPr>
              <a:t>                             if press 3</a:t>
            </a:r>
          </a:p>
          <a:p>
            <a:r>
              <a:rPr lang="en-US" dirty="0">
                <a:solidFill>
                  <a:schemeClr val="tx1"/>
                </a:solidFill>
              </a:rPr>
              <a:t>                                    Open display details system</a:t>
            </a:r>
          </a:p>
          <a:p>
            <a:r>
              <a:rPr lang="en-US" dirty="0">
                <a:solidFill>
                  <a:schemeClr val="tx1"/>
                </a:solidFill>
              </a:rPr>
              <a:t>                            if press 4</a:t>
            </a:r>
          </a:p>
          <a:p>
            <a:r>
              <a:rPr lang="en-US" dirty="0">
                <a:solidFill>
                  <a:schemeClr val="tx1"/>
                </a:solidFill>
              </a:rPr>
              <a:t>                                    Open search details system</a:t>
            </a:r>
          </a:p>
          <a:p>
            <a:r>
              <a:rPr lang="en-US" dirty="0">
                <a:solidFill>
                  <a:schemeClr val="tx1"/>
                </a:solidFill>
              </a:rPr>
              <a:t>                            if press 5</a:t>
            </a:r>
          </a:p>
          <a:p>
            <a:r>
              <a:rPr lang="en-US" dirty="0">
                <a:solidFill>
                  <a:schemeClr val="tx1"/>
                </a:solidFill>
              </a:rPr>
              <a:t>                                    goto step 2</a:t>
            </a:r>
          </a:p>
          <a:p>
            <a:r>
              <a:rPr lang="en-US" dirty="0">
                <a:solidFill>
                  <a:schemeClr val="tx1"/>
                </a:solidFill>
              </a:rPr>
              <a:t>Step – 3.3 : if press 3</a:t>
            </a:r>
          </a:p>
          <a:p>
            <a:r>
              <a:rPr lang="en-US" dirty="0">
                <a:solidFill>
                  <a:schemeClr val="tx1"/>
                </a:solidFill>
              </a:rPr>
              <a:t>                         Open inventory system</a:t>
            </a:r>
            <a:endParaRPr lang="en-IN" dirty="0">
              <a:solidFill>
                <a:schemeClr val="tx1"/>
              </a:solidFill>
            </a:endParaRPr>
          </a:p>
          <a:p>
            <a:endParaRPr lang="en-IN" dirty="0">
              <a:solidFill>
                <a:schemeClr val="tx1"/>
              </a:solidFill>
            </a:endParaRPr>
          </a:p>
        </p:txBody>
      </p:sp>
      <p:sp>
        <p:nvSpPr>
          <p:cNvPr id="8" name="Rectangle 7"/>
          <p:cNvSpPr/>
          <p:nvPr/>
        </p:nvSpPr>
        <p:spPr>
          <a:xfrm>
            <a:off x="2743200" y="3048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chemeClr val="tx1"/>
                </a:solidFill>
                <a:latin typeface="+mj-lt"/>
              </a:rPr>
              <a:t>Algorithm</a:t>
            </a:r>
            <a:endParaRPr lang="en-IN" sz="4400" u="sng" dirty="0">
              <a:solidFill>
                <a:schemeClr val="tx1"/>
              </a:solidFill>
              <a:latin typeface="+mj-lt"/>
            </a:endParaRPr>
          </a:p>
        </p:txBody>
      </p:sp>
    </p:spTree>
    <p:extLst>
      <p:ext uri="{BB962C8B-B14F-4D97-AF65-F5344CB8AC3E}">
        <p14:creationId xmlns:p14="http://schemas.microsoft.com/office/powerpoint/2010/main" val="22696005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44A39-B939-4A3A-981F-04E9BB681A6E}" type="datetime1">
              <a:rPr lang="en-US" smtClean="0"/>
              <a:t>1/19/2022</a:t>
            </a:fld>
            <a:endParaRPr lang="en-US"/>
          </a:p>
        </p:txBody>
      </p:sp>
      <p:sp>
        <p:nvSpPr>
          <p:cNvPr id="3" name="Footer Placeholder 2"/>
          <p:cNvSpPr>
            <a:spLocks noGrp="1"/>
          </p:cNvSpPr>
          <p:nvPr>
            <p:ph type="ftr" sz="quarter" idx="11"/>
          </p:nvPr>
        </p:nvSpPr>
        <p:spPr>
          <a:xfrm>
            <a:off x="3124200" y="6356350"/>
            <a:ext cx="3276600" cy="365125"/>
          </a:xfrm>
        </p:spPr>
        <p:txBody>
          <a:bodyPr/>
          <a:lstStyle/>
          <a:p>
            <a:r>
              <a:rPr lang="en-US" dirty="0"/>
              <a:t>In appointment application system ,we used appointment  application</a:t>
            </a:r>
          </a:p>
        </p:txBody>
      </p:sp>
      <p:sp>
        <p:nvSpPr>
          <p:cNvPr id="4" name="Slide Number Placeholder 3"/>
          <p:cNvSpPr>
            <a:spLocks noGrp="1"/>
          </p:cNvSpPr>
          <p:nvPr>
            <p:ph type="sldNum" sz="quarter" idx="12"/>
          </p:nvPr>
        </p:nvSpPr>
        <p:spPr/>
        <p:txBody>
          <a:bodyPr/>
          <a:lstStyle/>
          <a:p>
            <a:fld id="{4F7E9C80-C75B-4B75-A6C5-E58A18995148}" type="slidenum">
              <a:rPr lang="en-US" smtClean="0"/>
              <a:t>16</a:t>
            </a:fld>
            <a:endParaRPr lang="en-US"/>
          </a:p>
        </p:txBody>
      </p:sp>
      <p:pic>
        <p:nvPicPr>
          <p:cNvPr id="5"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6" name="Rectangle 5"/>
          <p:cNvSpPr/>
          <p:nvPr/>
        </p:nvSpPr>
        <p:spPr>
          <a:xfrm>
            <a:off x="2743200" y="3048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chemeClr val="tx1"/>
                </a:solidFill>
                <a:latin typeface="+mj-lt"/>
              </a:rPr>
              <a:t>Algorithm</a:t>
            </a:r>
            <a:endParaRPr lang="en-IN" sz="4400" u="sng" dirty="0">
              <a:solidFill>
                <a:schemeClr val="tx1"/>
              </a:solidFill>
              <a:latin typeface="+mj-lt"/>
            </a:endParaRPr>
          </a:p>
        </p:txBody>
      </p:sp>
      <p:sp>
        <p:nvSpPr>
          <p:cNvPr id="7" name="Rectangle 6"/>
          <p:cNvSpPr/>
          <p:nvPr/>
        </p:nvSpPr>
        <p:spPr>
          <a:xfrm>
            <a:off x="228600" y="1752600"/>
            <a:ext cx="8534400" cy="449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Step – 3.4 : if press 4</a:t>
            </a:r>
          </a:p>
          <a:p>
            <a:r>
              <a:rPr lang="en-US" dirty="0">
                <a:solidFill>
                  <a:schemeClr val="tx1"/>
                </a:solidFill>
              </a:rPr>
              <a:t>                       Open mortuary system </a:t>
            </a:r>
          </a:p>
          <a:p>
            <a:r>
              <a:rPr lang="en-US" dirty="0">
                <a:solidFill>
                  <a:schemeClr val="tx1"/>
                </a:solidFill>
              </a:rPr>
              <a:t>                             if press 1</a:t>
            </a:r>
          </a:p>
          <a:p>
            <a:r>
              <a:rPr lang="en-US" dirty="0">
                <a:solidFill>
                  <a:schemeClr val="tx1"/>
                </a:solidFill>
              </a:rPr>
              <a:t>                                   Open new entry details system</a:t>
            </a:r>
          </a:p>
          <a:p>
            <a:r>
              <a:rPr lang="en-US" dirty="0">
                <a:solidFill>
                  <a:schemeClr val="tx1"/>
                </a:solidFill>
              </a:rPr>
              <a:t>                            else if press 2</a:t>
            </a:r>
          </a:p>
          <a:p>
            <a:r>
              <a:rPr lang="en-US" dirty="0">
                <a:solidFill>
                  <a:schemeClr val="tx1"/>
                </a:solidFill>
              </a:rPr>
              <a:t>                                    Open display details system</a:t>
            </a:r>
          </a:p>
          <a:p>
            <a:r>
              <a:rPr lang="en-US" dirty="0">
                <a:solidFill>
                  <a:schemeClr val="tx1"/>
                </a:solidFill>
              </a:rPr>
              <a:t>                            else if press 3</a:t>
            </a:r>
          </a:p>
          <a:p>
            <a:r>
              <a:rPr lang="en-US" dirty="0">
                <a:solidFill>
                  <a:schemeClr val="tx1"/>
                </a:solidFill>
              </a:rPr>
              <a:t>                                    Open search details system</a:t>
            </a:r>
          </a:p>
          <a:p>
            <a:r>
              <a:rPr lang="en-US" dirty="0">
                <a:solidFill>
                  <a:schemeClr val="tx1"/>
                </a:solidFill>
              </a:rPr>
              <a:t>                            else </a:t>
            </a:r>
          </a:p>
          <a:p>
            <a:r>
              <a:rPr lang="en-US" dirty="0">
                <a:solidFill>
                  <a:schemeClr val="tx1"/>
                </a:solidFill>
              </a:rPr>
              <a:t>                                    goto step 2</a:t>
            </a:r>
          </a:p>
          <a:p>
            <a:r>
              <a:rPr lang="en-US" dirty="0">
                <a:solidFill>
                  <a:schemeClr val="tx1"/>
                </a:solidFill>
              </a:rPr>
              <a:t>Step – 3.5 : if press 5</a:t>
            </a:r>
          </a:p>
          <a:p>
            <a:r>
              <a:rPr lang="en-US" dirty="0">
                <a:solidFill>
                  <a:schemeClr val="tx1"/>
                </a:solidFill>
              </a:rPr>
              <a:t>                        Open appointment application system</a:t>
            </a:r>
          </a:p>
          <a:p>
            <a:r>
              <a:rPr lang="en-US" dirty="0">
                <a:solidFill>
                  <a:schemeClr val="tx1"/>
                </a:solidFill>
              </a:rPr>
              <a:t>Step – 3.6 : if press 6</a:t>
            </a:r>
          </a:p>
          <a:p>
            <a:r>
              <a:rPr lang="en-US" dirty="0">
                <a:solidFill>
                  <a:schemeClr val="tx1"/>
                </a:solidFill>
              </a:rPr>
              <a:t>                        goto step 4</a:t>
            </a:r>
          </a:p>
          <a:p>
            <a:r>
              <a:rPr lang="en-US" dirty="0">
                <a:solidFill>
                  <a:schemeClr val="tx1"/>
                </a:solidFill>
              </a:rPr>
              <a:t>Step – 4 : End     </a:t>
            </a:r>
            <a:endParaRPr lang="en-IN" dirty="0">
              <a:solidFill>
                <a:schemeClr val="tx1"/>
              </a:solidFill>
            </a:endParaRPr>
          </a:p>
          <a:p>
            <a:endParaRPr lang="en-IN" dirty="0">
              <a:solidFill>
                <a:schemeClr val="tx1"/>
              </a:solidFill>
            </a:endParaRPr>
          </a:p>
        </p:txBody>
      </p:sp>
    </p:spTree>
    <p:extLst>
      <p:ext uri="{BB962C8B-B14F-4D97-AF65-F5344CB8AC3E}">
        <p14:creationId xmlns:p14="http://schemas.microsoft.com/office/powerpoint/2010/main" val="9074489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44A39-B939-4A3A-981F-04E9BB681A6E}" type="datetime1">
              <a:rPr lang="en-US" smtClean="0"/>
              <a:t>1/19/2022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7E9C80-C75B-4B75-A6C5-E58A18995148}" type="slidenum">
              <a:rPr lang="en-US" smtClean="0"/>
              <a:t>17</a:t>
            </a:fld>
            <a:endParaRPr lang="en-US"/>
          </a:p>
        </p:txBody>
      </p:sp>
      <p:pic>
        <p:nvPicPr>
          <p:cNvPr id="5"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6" name="Rectangle 5"/>
          <p:cNvSpPr/>
          <p:nvPr/>
        </p:nvSpPr>
        <p:spPr>
          <a:xfrm>
            <a:off x="457200" y="1676400"/>
            <a:ext cx="8229600" cy="419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u="sng" dirty="0">
                <a:solidFill>
                  <a:sysClr val="windowText" lastClr="000000"/>
                </a:solidFill>
                <a:latin typeface="+mj-lt"/>
              </a:rPr>
              <a:t>Flowchart</a:t>
            </a:r>
            <a:endParaRPr lang="en-IN" sz="9600" u="sng" dirty="0">
              <a:solidFill>
                <a:sysClr val="windowText" lastClr="000000"/>
              </a:solidFill>
              <a:latin typeface="+mj-lt"/>
            </a:endParaRPr>
          </a:p>
        </p:txBody>
      </p:sp>
    </p:spTree>
    <p:extLst>
      <p:ext uri="{BB962C8B-B14F-4D97-AF65-F5344CB8AC3E}">
        <p14:creationId xmlns:p14="http://schemas.microsoft.com/office/powerpoint/2010/main" val="26608540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44A39-B939-4A3A-981F-04E9BB681A6E}" type="datetime1">
              <a:rPr lang="en-US" smtClean="0"/>
              <a:t>1/19/2022</a:t>
            </a:fld>
            <a:endParaRPr lang="en-US"/>
          </a:p>
        </p:txBody>
      </p:sp>
      <p:sp>
        <p:nvSpPr>
          <p:cNvPr id="3" name="Footer Placeholder 2"/>
          <p:cNvSpPr>
            <a:spLocks noGrp="1"/>
          </p:cNvSpPr>
          <p:nvPr>
            <p:ph type="ftr" sz="quarter" idx="11"/>
          </p:nvPr>
        </p:nvSpPr>
        <p:spPr>
          <a:xfrm>
            <a:off x="2784475" y="6324600"/>
            <a:ext cx="3498850" cy="365125"/>
          </a:xfrm>
        </p:spPr>
        <p:txBody>
          <a:bodyPr/>
          <a:lstStyle/>
          <a:p>
            <a:r>
              <a:rPr lang="en-US" sz="1600" dirty="0"/>
              <a:t>Used in NPAT(), NSTA() and NMOR() function</a:t>
            </a:r>
          </a:p>
          <a:p>
            <a:endParaRPr lang="en-US" dirty="0"/>
          </a:p>
        </p:txBody>
      </p:sp>
      <p:sp>
        <p:nvSpPr>
          <p:cNvPr id="4" name="Slide Number Placeholder 3"/>
          <p:cNvSpPr>
            <a:spLocks noGrp="1"/>
          </p:cNvSpPr>
          <p:nvPr>
            <p:ph type="sldNum" sz="quarter" idx="12"/>
          </p:nvPr>
        </p:nvSpPr>
        <p:spPr/>
        <p:txBody>
          <a:bodyPr/>
          <a:lstStyle/>
          <a:p>
            <a:fld id="{4F7E9C80-C75B-4B75-A6C5-E58A18995148}" type="slidenum">
              <a:rPr lang="en-US" smtClean="0"/>
              <a:t>18</a:t>
            </a:fld>
            <a:endParaRPr lang="en-US"/>
          </a:p>
        </p:txBody>
      </p:sp>
      <p:pic>
        <p:nvPicPr>
          <p:cNvPr id="5"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6" name="Rectangle 5"/>
          <p:cNvSpPr/>
          <p:nvPr/>
        </p:nvSpPr>
        <p:spPr>
          <a:xfrm>
            <a:off x="2743200" y="3048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chemeClr val="tx1"/>
                </a:solidFill>
                <a:latin typeface="+mj-lt"/>
              </a:rPr>
              <a:t>Flowchart</a:t>
            </a:r>
            <a:endParaRPr lang="en-IN" sz="4400" u="sng" dirty="0">
              <a:solidFill>
                <a:schemeClr val="tx1"/>
              </a:solidFill>
              <a:latin typeface="+mj-lt"/>
            </a:endParaRPr>
          </a:p>
        </p:txBody>
      </p:sp>
      <p:sp>
        <p:nvSpPr>
          <p:cNvPr id="7" name="Rectangle 6"/>
          <p:cNvSpPr/>
          <p:nvPr/>
        </p:nvSpPr>
        <p:spPr>
          <a:xfrm>
            <a:off x="228600" y="1536700"/>
            <a:ext cx="8610600" cy="457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u="sng" dirty="0">
                <a:solidFill>
                  <a:schemeClr val="tx1"/>
                </a:solidFill>
              </a:rPr>
              <a:t>For New Entry</a:t>
            </a:r>
          </a:p>
          <a:p>
            <a:pPr algn="ctr"/>
            <a:endParaRPr lang="en-US" sz="2800" u="sng" dirty="0">
              <a:solidFill>
                <a:schemeClr val="tx1"/>
              </a:solidFill>
            </a:endParaRPr>
          </a:p>
          <a:p>
            <a:pPr algn="ctr"/>
            <a:endParaRPr lang="en-US" u="sng" dirty="0">
              <a:solidFill>
                <a:schemeClr val="tx1"/>
              </a:solidFill>
            </a:endParaRPr>
          </a:p>
          <a:p>
            <a:pPr algn="ctr"/>
            <a:endParaRPr lang="en-US" u="sng" dirty="0">
              <a:solidFill>
                <a:schemeClr val="tx1"/>
              </a:solidFill>
            </a:endParaRPr>
          </a:p>
          <a:p>
            <a:pPr algn="ctr"/>
            <a:endParaRPr lang="en-US" u="sng" dirty="0">
              <a:solidFill>
                <a:schemeClr val="tx1"/>
              </a:solidFill>
            </a:endParaRPr>
          </a:p>
          <a:p>
            <a:pPr algn="ctr"/>
            <a:endParaRPr lang="en-US" u="sng" dirty="0">
              <a:solidFill>
                <a:schemeClr val="tx1"/>
              </a:solidFill>
            </a:endParaRPr>
          </a:p>
          <a:p>
            <a:pPr algn="ctr"/>
            <a:endParaRPr lang="en-US" u="sng" dirty="0">
              <a:solidFill>
                <a:schemeClr val="tx1"/>
              </a:solidFill>
            </a:endParaRPr>
          </a:p>
          <a:p>
            <a:pPr algn="ctr"/>
            <a:endParaRPr lang="en-US" u="sng" dirty="0">
              <a:solidFill>
                <a:schemeClr val="tx1"/>
              </a:solidFill>
            </a:endParaRPr>
          </a:p>
          <a:p>
            <a:pPr algn="ctr"/>
            <a:endParaRPr lang="en-US" u="sng" dirty="0">
              <a:solidFill>
                <a:schemeClr val="tx1"/>
              </a:solidFill>
            </a:endParaRPr>
          </a:p>
          <a:p>
            <a:pPr algn="ctr"/>
            <a:endParaRPr lang="en-US" u="sng" dirty="0">
              <a:solidFill>
                <a:schemeClr val="tx1"/>
              </a:solidFill>
            </a:endParaRPr>
          </a:p>
          <a:p>
            <a:pPr algn="ctr"/>
            <a:endParaRPr lang="en-US" u="sng" dirty="0">
              <a:solidFill>
                <a:schemeClr val="tx1"/>
              </a:solidFill>
            </a:endParaRPr>
          </a:p>
          <a:p>
            <a:pPr algn="ctr"/>
            <a:endParaRPr lang="en-US" u="sng" dirty="0">
              <a:solidFill>
                <a:schemeClr val="tx1"/>
              </a:solidFill>
            </a:endParaRPr>
          </a:p>
          <a:p>
            <a:pPr algn="ctr"/>
            <a:endParaRPr lang="en-US" u="sng" dirty="0">
              <a:solidFill>
                <a:schemeClr val="tx1"/>
              </a:solidFill>
            </a:endParaRPr>
          </a:p>
          <a:p>
            <a:pPr algn="ctr"/>
            <a:endParaRPr lang="en-US" u="sng" dirty="0">
              <a:solidFill>
                <a:schemeClr val="tx1"/>
              </a:solidFill>
            </a:endParaRPr>
          </a:p>
          <a:p>
            <a:pPr algn="ctr"/>
            <a:endParaRPr lang="en-IN" u="sng" dirty="0">
              <a:solidFill>
                <a:schemeClr val="tx1"/>
              </a:solidFill>
            </a:endParaRPr>
          </a:p>
        </p:txBody>
      </p:sp>
      <p:sp>
        <p:nvSpPr>
          <p:cNvPr id="8" name="Oval 7"/>
          <p:cNvSpPr/>
          <p:nvPr/>
        </p:nvSpPr>
        <p:spPr>
          <a:xfrm>
            <a:off x="3962400" y="2209800"/>
            <a:ext cx="914400" cy="5969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Start</a:t>
            </a:r>
            <a:endParaRPr lang="en-IN" dirty="0"/>
          </a:p>
        </p:txBody>
      </p:sp>
      <p:cxnSp>
        <p:nvCxnSpPr>
          <p:cNvPr id="10" name="Straight Arrow Connector 9"/>
          <p:cNvCxnSpPr>
            <a:stCxn id="8" idx="4"/>
          </p:cNvCxnSpPr>
          <p:nvPr/>
        </p:nvCxnSpPr>
        <p:spPr>
          <a:xfrm>
            <a:off x="4419600" y="2806700"/>
            <a:ext cx="0" cy="2413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1" name="Rectangle 10"/>
          <p:cNvSpPr/>
          <p:nvPr/>
        </p:nvSpPr>
        <p:spPr>
          <a:xfrm>
            <a:off x="3505200" y="3048000"/>
            <a:ext cx="19050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Enter the value in structure array</a:t>
            </a:r>
            <a:endParaRPr lang="en-IN" dirty="0"/>
          </a:p>
        </p:txBody>
      </p:sp>
      <p:cxnSp>
        <p:nvCxnSpPr>
          <p:cNvPr id="12" name="Straight Arrow Connector 11"/>
          <p:cNvCxnSpPr/>
          <p:nvPr/>
        </p:nvCxnSpPr>
        <p:spPr>
          <a:xfrm>
            <a:off x="4406900" y="3581400"/>
            <a:ext cx="0" cy="2413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Straight Arrow Connector 13"/>
          <p:cNvCxnSpPr/>
          <p:nvPr/>
        </p:nvCxnSpPr>
        <p:spPr>
          <a:xfrm>
            <a:off x="4406900" y="4419600"/>
            <a:ext cx="0" cy="2413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5" name="Diamond 14"/>
          <p:cNvSpPr/>
          <p:nvPr/>
        </p:nvSpPr>
        <p:spPr>
          <a:xfrm>
            <a:off x="3333750" y="4667250"/>
            <a:ext cx="2146300" cy="895350"/>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For more entry</a:t>
            </a:r>
            <a:endParaRPr lang="en-IN" dirty="0"/>
          </a:p>
        </p:txBody>
      </p:sp>
      <p:cxnSp>
        <p:nvCxnSpPr>
          <p:cNvPr id="17" name="Straight Connector 16"/>
          <p:cNvCxnSpPr>
            <a:stCxn id="15" idx="1"/>
          </p:cNvCxnSpPr>
          <p:nvPr/>
        </p:nvCxnSpPr>
        <p:spPr>
          <a:xfrm flipH="1">
            <a:off x="1981200" y="5114925"/>
            <a:ext cx="1352550" cy="0"/>
          </a:xfrm>
          <a:prstGeom prst="line">
            <a:avLst/>
          </a:prstGeom>
        </p:spPr>
        <p:style>
          <a:lnRef idx="2">
            <a:schemeClr val="dk1"/>
          </a:lnRef>
          <a:fillRef idx="0">
            <a:schemeClr val="dk1"/>
          </a:fillRef>
          <a:effectRef idx="1">
            <a:schemeClr val="dk1"/>
          </a:effectRef>
          <a:fontRef idx="minor">
            <a:schemeClr val="tx1"/>
          </a:fontRef>
        </p:style>
      </p:cxnSp>
      <p:cxnSp>
        <p:nvCxnSpPr>
          <p:cNvPr id="19" name="Straight Connector 18"/>
          <p:cNvCxnSpPr/>
          <p:nvPr/>
        </p:nvCxnSpPr>
        <p:spPr>
          <a:xfrm flipV="1">
            <a:off x="1981200" y="3314700"/>
            <a:ext cx="0" cy="1800225"/>
          </a:xfrm>
          <a:prstGeom prst="line">
            <a:avLst/>
          </a:prstGeom>
        </p:spPr>
        <p:style>
          <a:lnRef idx="2">
            <a:schemeClr val="dk1"/>
          </a:lnRef>
          <a:fillRef idx="0">
            <a:schemeClr val="dk1"/>
          </a:fillRef>
          <a:effectRef idx="1">
            <a:schemeClr val="dk1"/>
          </a:effectRef>
          <a:fontRef idx="minor">
            <a:schemeClr val="tx1"/>
          </a:fontRef>
        </p:style>
      </p:cxnSp>
      <p:cxnSp>
        <p:nvCxnSpPr>
          <p:cNvPr id="21" name="Straight Arrow Connector 20"/>
          <p:cNvCxnSpPr>
            <a:endCxn id="11" idx="1"/>
          </p:cNvCxnSpPr>
          <p:nvPr/>
        </p:nvCxnSpPr>
        <p:spPr>
          <a:xfrm>
            <a:off x="1981200" y="3314700"/>
            <a:ext cx="15240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2" name="Parallelogram 21"/>
          <p:cNvSpPr/>
          <p:nvPr/>
        </p:nvSpPr>
        <p:spPr>
          <a:xfrm>
            <a:off x="3124200" y="3822700"/>
            <a:ext cx="2667000" cy="596900"/>
          </a:xfrm>
          <a:prstGeom prst="parallelogram">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Display Entered values</a:t>
            </a:r>
            <a:endParaRPr lang="en-IN" dirty="0"/>
          </a:p>
        </p:txBody>
      </p:sp>
      <p:cxnSp>
        <p:nvCxnSpPr>
          <p:cNvPr id="27" name="Straight Arrow Connector 26"/>
          <p:cNvCxnSpPr/>
          <p:nvPr/>
        </p:nvCxnSpPr>
        <p:spPr>
          <a:xfrm>
            <a:off x="5480050" y="5114925"/>
            <a:ext cx="15240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8" name="Oval 27"/>
          <p:cNvSpPr/>
          <p:nvPr/>
        </p:nvSpPr>
        <p:spPr>
          <a:xfrm>
            <a:off x="7004050" y="4816475"/>
            <a:ext cx="914400" cy="5969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Stop</a:t>
            </a:r>
            <a:endParaRPr lang="en-IN" dirty="0"/>
          </a:p>
        </p:txBody>
      </p:sp>
      <p:sp>
        <p:nvSpPr>
          <p:cNvPr id="29" name="Rectangle 28"/>
          <p:cNvSpPr/>
          <p:nvPr/>
        </p:nvSpPr>
        <p:spPr>
          <a:xfrm>
            <a:off x="2209800" y="4797425"/>
            <a:ext cx="685800" cy="2984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Yes</a:t>
            </a:r>
            <a:endParaRPr lang="en-IN" dirty="0">
              <a:solidFill>
                <a:sysClr val="windowText" lastClr="000000"/>
              </a:solidFill>
            </a:endParaRPr>
          </a:p>
        </p:txBody>
      </p:sp>
      <p:sp>
        <p:nvSpPr>
          <p:cNvPr id="30" name="Rectangle 29"/>
          <p:cNvSpPr/>
          <p:nvPr/>
        </p:nvSpPr>
        <p:spPr>
          <a:xfrm>
            <a:off x="5791200" y="4797425"/>
            <a:ext cx="685800" cy="2984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No</a:t>
            </a:r>
            <a:endParaRPr lang="en-IN" dirty="0">
              <a:solidFill>
                <a:sysClr val="windowText" lastClr="000000"/>
              </a:solidFill>
            </a:endParaRPr>
          </a:p>
        </p:txBody>
      </p:sp>
    </p:spTree>
    <p:extLst>
      <p:ext uri="{BB962C8B-B14F-4D97-AF65-F5344CB8AC3E}">
        <p14:creationId xmlns:p14="http://schemas.microsoft.com/office/powerpoint/2010/main" val="4312146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44A39-B939-4A3A-981F-04E9BB681A6E}" type="datetime1">
              <a:rPr lang="en-US" smtClean="0"/>
              <a:t>1/19/2022</a:t>
            </a:fld>
            <a:endParaRPr lang="en-US"/>
          </a:p>
        </p:txBody>
      </p:sp>
      <p:sp>
        <p:nvSpPr>
          <p:cNvPr id="3" name="Footer Placeholder 2"/>
          <p:cNvSpPr>
            <a:spLocks noGrp="1"/>
          </p:cNvSpPr>
          <p:nvPr>
            <p:ph type="ftr" sz="quarter" idx="11"/>
          </p:nvPr>
        </p:nvSpPr>
        <p:spPr>
          <a:xfrm>
            <a:off x="3162300" y="6480175"/>
            <a:ext cx="3351212" cy="365125"/>
          </a:xfrm>
        </p:spPr>
        <p:txBody>
          <a:bodyPr/>
          <a:lstStyle/>
          <a:p>
            <a:r>
              <a:rPr lang="en-US" dirty="0"/>
              <a:t>Used in NPAT() and NSTA()  function</a:t>
            </a:r>
          </a:p>
          <a:p>
            <a:endParaRPr lang="en-US" dirty="0"/>
          </a:p>
        </p:txBody>
      </p:sp>
      <p:sp>
        <p:nvSpPr>
          <p:cNvPr id="4" name="Slide Number Placeholder 3"/>
          <p:cNvSpPr>
            <a:spLocks noGrp="1"/>
          </p:cNvSpPr>
          <p:nvPr>
            <p:ph type="sldNum" sz="quarter" idx="12"/>
          </p:nvPr>
        </p:nvSpPr>
        <p:spPr/>
        <p:txBody>
          <a:bodyPr/>
          <a:lstStyle/>
          <a:p>
            <a:fld id="{4F7E9C80-C75B-4B75-A6C5-E58A18995148}" type="slidenum">
              <a:rPr lang="en-US" smtClean="0"/>
              <a:t>19</a:t>
            </a:fld>
            <a:endParaRPr lang="en-US"/>
          </a:p>
        </p:txBody>
      </p:sp>
      <p:pic>
        <p:nvPicPr>
          <p:cNvPr id="5"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6" name="Rectangle 5"/>
          <p:cNvSpPr/>
          <p:nvPr/>
        </p:nvSpPr>
        <p:spPr>
          <a:xfrm>
            <a:off x="2743200" y="3048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chemeClr val="tx1"/>
                </a:solidFill>
                <a:latin typeface="+mj-lt"/>
              </a:rPr>
              <a:t>Flowchart</a:t>
            </a:r>
            <a:endParaRPr lang="en-IN" sz="4400" u="sng" dirty="0">
              <a:solidFill>
                <a:schemeClr val="tx1"/>
              </a:solidFill>
              <a:latin typeface="+mj-lt"/>
            </a:endParaRPr>
          </a:p>
        </p:txBody>
      </p:sp>
      <p:sp>
        <p:nvSpPr>
          <p:cNvPr id="7" name="Rectangle 6"/>
          <p:cNvSpPr/>
          <p:nvPr/>
        </p:nvSpPr>
        <p:spPr>
          <a:xfrm>
            <a:off x="114300" y="1492250"/>
            <a:ext cx="8610600" cy="457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u="sng" dirty="0">
                <a:solidFill>
                  <a:schemeClr val="tx1"/>
                </a:solidFill>
              </a:rPr>
              <a:t>For Modify Entry</a:t>
            </a:r>
          </a:p>
          <a:p>
            <a:pPr algn="ctr"/>
            <a:endParaRPr lang="en-US" sz="2800" u="sng" dirty="0">
              <a:solidFill>
                <a:schemeClr val="tx1"/>
              </a:solidFill>
            </a:endParaRPr>
          </a:p>
          <a:p>
            <a:pPr algn="ctr"/>
            <a:endParaRPr lang="en-US" u="sng" dirty="0">
              <a:solidFill>
                <a:schemeClr val="tx1"/>
              </a:solidFill>
            </a:endParaRPr>
          </a:p>
          <a:p>
            <a:pPr algn="ctr"/>
            <a:endParaRPr lang="en-US" u="sng" dirty="0">
              <a:solidFill>
                <a:schemeClr val="tx1"/>
              </a:solidFill>
            </a:endParaRPr>
          </a:p>
          <a:p>
            <a:pPr algn="ctr"/>
            <a:endParaRPr lang="en-US" u="sng" dirty="0">
              <a:solidFill>
                <a:schemeClr val="tx1"/>
              </a:solidFill>
            </a:endParaRPr>
          </a:p>
          <a:p>
            <a:pPr algn="ctr"/>
            <a:endParaRPr lang="en-US" u="sng" dirty="0">
              <a:solidFill>
                <a:schemeClr val="tx1"/>
              </a:solidFill>
            </a:endParaRPr>
          </a:p>
          <a:p>
            <a:pPr algn="ctr"/>
            <a:endParaRPr lang="en-US" u="sng" dirty="0">
              <a:solidFill>
                <a:schemeClr val="tx1"/>
              </a:solidFill>
            </a:endParaRPr>
          </a:p>
          <a:p>
            <a:pPr algn="ctr"/>
            <a:endParaRPr lang="en-US" u="sng" dirty="0">
              <a:solidFill>
                <a:schemeClr val="tx1"/>
              </a:solidFill>
            </a:endParaRPr>
          </a:p>
          <a:p>
            <a:pPr algn="ctr"/>
            <a:endParaRPr lang="en-US" u="sng" dirty="0">
              <a:solidFill>
                <a:schemeClr val="tx1"/>
              </a:solidFill>
            </a:endParaRPr>
          </a:p>
          <a:p>
            <a:pPr algn="ctr"/>
            <a:endParaRPr lang="en-US" u="sng" dirty="0">
              <a:solidFill>
                <a:schemeClr val="tx1"/>
              </a:solidFill>
            </a:endParaRPr>
          </a:p>
          <a:p>
            <a:pPr algn="ctr"/>
            <a:endParaRPr lang="en-US" u="sng" dirty="0">
              <a:solidFill>
                <a:schemeClr val="tx1"/>
              </a:solidFill>
            </a:endParaRPr>
          </a:p>
          <a:p>
            <a:pPr algn="ctr"/>
            <a:endParaRPr lang="en-US" u="sng" dirty="0">
              <a:solidFill>
                <a:schemeClr val="tx1"/>
              </a:solidFill>
            </a:endParaRPr>
          </a:p>
          <a:p>
            <a:pPr algn="ctr"/>
            <a:endParaRPr lang="en-US" u="sng" dirty="0">
              <a:solidFill>
                <a:schemeClr val="tx1"/>
              </a:solidFill>
            </a:endParaRPr>
          </a:p>
          <a:p>
            <a:pPr algn="ctr"/>
            <a:endParaRPr lang="en-US" u="sng" dirty="0">
              <a:solidFill>
                <a:schemeClr val="tx1"/>
              </a:solidFill>
            </a:endParaRPr>
          </a:p>
          <a:p>
            <a:pPr algn="ctr"/>
            <a:endParaRPr lang="en-IN" u="sng" dirty="0">
              <a:solidFill>
                <a:schemeClr val="tx1"/>
              </a:solidFill>
            </a:endParaRPr>
          </a:p>
        </p:txBody>
      </p:sp>
      <p:sp>
        <p:nvSpPr>
          <p:cNvPr id="8" name="Oval 7"/>
          <p:cNvSpPr/>
          <p:nvPr/>
        </p:nvSpPr>
        <p:spPr>
          <a:xfrm>
            <a:off x="1752600" y="2209800"/>
            <a:ext cx="914400" cy="5969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Start</a:t>
            </a:r>
            <a:endParaRPr lang="en-IN" dirty="0"/>
          </a:p>
        </p:txBody>
      </p:sp>
      <p:cxnSp>
        <p:nvCxnSpPr>
          <p:cNvPr id="9" name="Straight Arrow Connector 8"/>
          <p:cNvCxnSpPr/>
          <p:nvPr/>
        </p:nvCxnSpPr>
        <p:spPr>
          <a:xfrm>
            <a:off x="2209800" y="2806700"/>
            <a:ext cx="0" cy="2413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0" name="Parallelogram 9"/>
          <p:cNvSpPr/>
          <p:nvPr/>
        </p:nvSpPr>
        <p:spPr>
          <a:xfrm>
            <a:off x="990600" y="3048000"/>
            <a:ext cx="2667000" cy="596900"/>
          </a:xfrm>
          <a:prstGeom prst="parallelogram">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Display entry before modify</a:t>
            </a:r>
            <a:endParaRPr lang="en-IN" dirty="0"/>
          </a:p>
        </p:txBody>
      </p:sp>
      <p:cxnSp>
        <p:nvCxnSpPr>
          <p:cNvPr id="11" name="Straight Arrow Connector 10"/>
          <p:cNvCxnSpPr/>
          <p:nvPr/>
        </p:nvCxnSpPr>
        <p:spPr>
          <a:xfrm>
            <a:off x="2209800" y="3657600"/>
            <a:ext cx="0" cy="2413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2" name="Rectangle 11"/>
          <p:cNvSpPr/>
          <p:nvPr/>
        </p:nvSpPr>
        <p:spPr>
          <a:xfrm>
            <a:off x="1257300" y="3873500"/>
            <a:ext cx="19050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Select the variable for modify</a:t>
            </a:r>
            <a:endParaRPr lang="en-IN" dirty="0"/>
          </a:p>
        </p:txBody>
      </p:sp>
      <p:cxnSp>
        <p:nvCxnSpPr>
          <p:cNvPr id="13" name="Straight Arrow Connector 12"/>
          <p:cNvCxnSpPr/>
          <p:nvPr/>
        </p:nvCxnSpPr>
        <p:spPr>
          <a:xfrm>
            <a:off x="2209800" y="4419600"/>
            <a:ext cx="0" cy="2413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4" name="Rectangle 13"/>
          <p:cNvSpPr/>
          <p:nvPr/>
        </p:nvSpPr>
        <p:spPr>
          <a:xfrm>
            <a:off x="1220470" y="4660900"/>
            <a:ext cx="19050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Modify the variable selected</a:t>
            </a:r>
            <a:endParaRPr lang="en-IN" dirty="0"/>
          </a:p>
        </p:txBody>
      </p:sp>
      <p:cxnSp>
        <p:nvCxnSpPr>
          <p:cNvPr id="15" name="Straight Arrow Connector 14"/>
          <p:cNvCxnSpPr/>
          <p:nvPr/>
        </p:nvCxnSpPr>
        <p:spPr>
          <a:xfrm>
            <a:off x="2184400" y="5194300"/>
            <a:ext cx="0" cy="2413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6" name="Parallelogram 15"/>
          <p:cNvSpPr/>
          <p:nvPr/>
        </p:nvSpPr>
        <p:spPr>
          <a:xfrm>
            <a:off x="762000" y="5435600"/>
            <a:ext cx="2667000" cy="596900"/>
          </a:xfrm>
          <a:prstGeom prst="parallelogram">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Display entry after modify</a:t>
            </a:r>
            <a:endParaRPr lang="en-IN" dirty="0"/>
          </a:p>
        </p:txBody>
      </p:sp>
      <p:cxnSp>
        <p:nvCxnSpPr>
          <p:cNvPr id="18" name="Straight Arrow Connector 17"/>
          <p:cNvCxnSpPr>
            <a:stCxn id="16" idx="2"/>
          </p:cNvCxnSpPr>
          <p:nvPr/>
        </p:nvCxnSpPr>
        <p:spPr>
          <a:xfrm>
            <a:off x="3354388" y="5734050"/>
            <a:ext cx="68421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0" name="Diamond 19"/>
          <p:cNvSpPr/>
          <p:nvPr/>
        </p:nvSpPr>
        <p:spPr>
          <a:xfrm>
            <a:off x="4038600" y="5130800"/>
            <a:ext cx="1752600" cy="1206500"/>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For more modify</a:t>
            </a:r>
            <a:endParaRPr lang="en-IN" dirty="0"/>
          </a:p>
        </p:txBody>
      </p:sp>
      <p:cxnSp>
        <p:nvCxnSpPr>
          <p:cNvPr id="22" name="Straight Connector 21"/>
          <p:cNvCxnSpPr>
            <a:stCxn id="20" idx="0"/>
          </p:cNvCxnSpPr>
          <p:nvPr/>
        </p:nvCxnSpPr>
        <p:spPr>
          <a:xfrm flipV="1">
            <a:off x="4914900" y="4140200"/>
            <a:ext cx="0" cy="990600"/>
          </a:xfrm>
          <a:prstGeom prst="line">
            <a:avLst/>
          </a:prstGeom>
        </p:spPr>
        <p:style>
          <a:lnRef idx="2">
            <a:schemeClr val="dk1"/>
          </a:lnRef>
          <a:fillRef idx="0">
            <a:schemeClr val="dk1"/>
          </a:fillRef>
          <a:effectRef idx="1">
            <a:schemeClr val="dk1"/>
          </a:effectRef>
          <a:fontRef idx="minor">
            <a:schemeClr val="tx1"/>
          </a:fontRef>
        </p:style>
      </p:cxnSp>
      <p:cxnSp>
        <p:nvCxnSpPr>
          <p:cNvPr id="23" name="Straight Arrow Connector 22"/>
          <p:cNvCxnSpPr/>
          <p:nvPr/>
        </p:nvCxnSpPr>
        <p:spPr>
          <a:xfrm flipH="1">
            <a:off x="3162300" y="4140200"/>
            <a:ext cx="17526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Straight Arrow Connector 25"/>
          <p:cNvCxnSpPr>
            <a:endCxn id="27" idx="2"/>
          </p:cNvCxnSpPr>
          <p:nvPr/>
        </p:nvCxnSpPr>
        <p:spPr>
          <a:xfrm>
            <a:off x="5791200" y="5727700"/>
            <a:ext cx="8382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7" name="Oval 26"/>
          <p:cNvSpPr/>
          <p:nvPr/>
        </p:nvSpPr>
        <p:spPr>
          <a:xfrm>
            <a:off x="6629400" y="5429250"/>
            <a:ext cx="914400" cy="5969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Stop</a:t>
            </a:r>
            <a:endParaRPr lang="en-IN" dirty="0"/>
          </a:p>
        </p:txBody>
      </p:sp>
      <p:sp>
        <p:nvSpPr>
          <p:cNvPr id="28" name="Rectangle 27"/>
          <p:cNvSpPr/>
          <p:nvPr/>
        </p:nvSpPr>
        <p:spPr>
          <a:xfrm>
            <a:off x="5029200" y="4629150"/>
            <a:ext cx="685800" cy="2984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Yes</a:t>
            </a:r>
            <a:endParaRPr lang="en-IN" dirty="0">
              <a:solidFill>
                <a:sysClr val="windowText" lastClr="000000"/>
              </a:solidFill>
            </a:endParaRPr>
          </a:p>
        </p:txBody>
      </p:sp>
      <p:sp>
        <p:nvSpPr>
          <p:cNvPr id="29" name="Rectangle 28"/>
          <p:cNvSpPr/>
          <p:nvPr/>
        </p:nvSpPr>
        <p:spPr>
          <a:xfrm>
            <a:off x="5789612" y="5343525"/>
            <a:ext cx="685800" cy="2984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No</a:t>
            </a:r>
            <a:endParaRPr lang="en-IN" dirty="0">
              <a:solidFill>
                <a:sysClr val="windowText" lastClr="000000"/>
              </a:solidFill>
            </a:endParaRPr>
          </a:p>
        </p:txBody>
      </p:sp>
    </p:spTree>
    <p:extLst>
      <p:ext uri="{BB962C8B-B14F-4D97-AF65-F5344CB8AC3E}">
        <p14:creationId xmlns:p14="http://schemas.microsoft.com/office/powerpoint/2010/main" val="4153137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u="sng" dirty="0"/>
              <a:t>Table of contents</a:t>
            </a:r>
          </a:p>
        </p:txBody>
      </p:sp>
      <p:sp>
        <p:nvSpPr>
          <p:cNvPr id="3" name="Content Placeholder 2"/>
          <p:cNvSpPr>
            <a:spLocks noGrp="1"/>
          </p:cNvSpPr>
          <p:nvPr>
            <p:ph idx="1"/>
          </p:nvPr>
        </p:nvSpPr>
        <p:spPr>
          <a:xfrm>
            <a:off x="437322" y="1587083"/>
            <a:ext cx="8229600" cy="4659997"/>
          </a:xfrm>
        </p:spPr>
        <p:txBody>
          <a:bodyPr>
            <a:normAutofit/>
          </a:bodyPr>
          <a:lstStyle/>
          <a:p>
            <a:pPr marL="0" indent="0">
              <a:buNone/>
            </a:pPr>
            <a:r>
              <a:rPr lang="en-US" dirty="0"/>
              <a:t>                   </a:t>
            </a:r>
          </a:p>
          <a:p>
            <a:pPr lvl="0"/>
            <a:r>
              <a:rPr lang="en-US" dirty="0"/>
              <a:t>Introduction – [Project Title &amp; Reason for choosing]</a:t>
            </a:r>
            <a:endParaRPr lang="en-IN" dirty="0"/>
          </a:p>
          <a:p>
            <a:pPr lvl="0"/>
            <a:r>
              <a:rPr lang="en-US" dirty="0"/>
              <a:t>Objectives </a:t>
            </a:r>
          </a:p>
          <a:p>
            <a:pPr lvl="0"/>
            <a:r>
              <a:rPr lang="en-IN" dirty="0"/>
              <a:t>Algorithm </a:t>
            </a:r>
          </a:p>
          <a:p>
            <a:pPr lvl="0"/>
            <a:r>
              <a:rPr lang="en-IN" dirty="0"/>
              <a:t>Flowchart</a:t>
            </a:r>
          </a:p>
          <a:p>
            <a:pPr lvl="0"/>
            <a:r>
              <a:rPr lang="en-IN" dirty="0"/>
              <a:t>Results and Explanation</a:t>
            </a:r>
          </a:p>
          <a:p>
            <a:pPr lvl="0"/>
            <a:r>
              <a:rPr lang="en-IN" dirty="0"/>
              <a:t>References</a:t>
            </a:r>
          </a:p>
          <a:p>
            <a:pPr marL="0" lvl="0" indent="0">
              <a:buNone/>
            </a:pPr>
            <a:endParaRPr lang="en-IN" dirty="0"/>
          </a:p>
          <a:p>
            <a:pPr lvl="0"/>
            <a:endParaRPr lang="en-IN" dirty="0"/>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56EF3FC5-A176-4F94-826C-363911495B0D}" type="datetime1">
              <a:rPr lang="en-US" smtClean="0"/>
              <a:t>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7E9C80-C75B-4B75-A6C5-E58A18995148}" type="slidenum">
              <a:rPr lang="en-US" smtClean="0"/>
              <a:t>2</a:t>
            </a:fld>
            <a:endParaRPr lang="en-US"/>
          </a:p>
        </p:txBody>
      </p:sp>
    </p:spTree>
    <p:extLst>
      <p:ext uri="{BB962C8B-B14F-4D97-AF65-F5344CB8AC3E}">
        <p14:creationId xmlns:p14="http://schemas.microsoft.com/office/powerpoint/2010/main" val="22598218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44A39-B939-4A3A-981F-04E9BB681A6E}" type="datetime1">
              <a:rPr lang="en-US" smtClean="0"/>
              <a:t>1/19/2022</a:t>
            </a:fld>
            <a:endParaRPr lang="en-US"/>
          </a:p>
        </p:txBody>
      </p:sp>
      <p:sp>
        <p:nvSpPr>
          <p:cNvPr id="3" name="Footer Placeholder 2"/>
          <p:cNvSpPr>
            <a:spLocks noGrp="1"/>
          </p:cNvSpPr>
          <p:nvPr>
            <p:ph type="ftr" sz="quarter" idx="11"/>
          </p:nvPr>
        </p:nvSpPr>
        <p:spPr>
          <a:xfrm>
            <a:off x="3124200" y="6356350"/>
            <a:ext cx="3581400" cy="365125"/>
          </a:xfrm>
        </p:spPr>
        <p:txBody>
          <a:bodyPr/>
          <a:lstStyle/>
          <a:p>
            <a:r>
              <a:rPr lang="en-US" dirty="0"/>
              <a:t>Used in NPAT(), NSTA() and NMOR() function</a:t>
            </a:r>
          </a:p>
          <a:p>
            <a:endParaRPr lang="en-US" dirty="0"/>
          </a:p>
        </p:txBody>
      </p:sp>
      <p:sp>
        <p:nvSpPr>
          <p:cNvPr id="4" name="Slide Number Placeholder 3"/>
          <p:cNvSpPr>
            <a:spLocks noGrp="1"/>
          </p:cNvSpPr>
          <p:nvPr>
            <p:ph type="sldNum" sz="quarter" idx="12"/>
          </p:nvPr>
        </p:nvSpPr>
        <p:spPr/>
        <p:txBody>
          <a:bodyPr/>
          <a:lstStyle/>
          <a:p>
            <a:fld id="{4F7E9C80-C75B-4B75-A6C5-E58A18995148}" type="slidenum">
              <a:rPr lang="en-US" smtClean="0"/>
              <a:t>20</a:t>
            </a:fld>
            <a:endParaRPr lang="en-US"/>
          </a:p>
        </p:txBody>
      </p:sp>
      <p:pic>
        <p:nvPicPr>
          <p:cNvPr id="5"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6" name="Rectangle 5"/>
          <p:cNvSpPr/>
          <p:nvPr/>
        </p:nvSpPr>
        <p:spPr>
          <a:xfrm>
            <a:off x="2743200" y="3048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chemeClr val="tx1"/>
                </a:solidFill>
                <a:latin typeface="+mj-lt"/>
              </a:rPr>
              <a:t>Flowchart</a:t>
            </a:r>
            <a:endParaRPr lang="en-IN" sz="4400" u="sng" dirty="0">
              <a:solidFill>
                <a:schemeClr val="tx1"/>
              </a:solidFill>
              <a:latin typeface="+mj-lt"/>
            </a:endParaRPr>
          </a:p>
        </p:txBody>
      </p:sp>
      <p:sp>
        <p:nvSpPr>
          <p:cNvPr id="7" name="Rectangle 6"/>
          <p:cNvSpPr/>
          <p:nvPr/>
        </p:nvSpPr>
        <p:spPr>
          <a:xfrm>
            <a:off x="381000" y="1492250"/>
            <a:ext cx="8610600" cy="457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u="sng" dirty="0">
                <a:solidFill>
                  <a:schemeClr val="tx1"/>
                </a:solidFill>
              </a:rPr>
              <a:t>For Displaying Entry</a:t>
            </a:r>
          </a:p>
          <a:p>
            <a:pPr algn="ctr"/>
            <a:endParaRPr lang="en-US" sz="2800" u="sng" dirty="0">
              <a:solidFill>
                <a:schemeClr val="tx1"/>
              </a:solidFill>
            </a:endParaRPr>
          </a:p>
          <a:p>
            <a:pPr algn="ctr"/>
            <a:endParaRPr lang="en-US" u="sng" dirty="0">
              <a:solidFill>
                <a:schemeClr val="tx1"/>
              </a:solidFill>
            </a:endParaRPr>
          </a:p>
          <a:p>
            <a:pPr algn="ctr"/>
            <a:endParaRPr lang="en-US" u="sng" dirty="0">
              <a:solidFill>
                <a:schemeClr val="tx1"/>
              </a:solidFill>
            </a:endParaRPr>
          </a:p>
          <a:p>
            <a:pPr algn="ctr"/>
            <a:endParaRPr lang="en-US" u="sng" dirty="0">
              <a:solidFill>
                <a:schemeClr val="tx1"/>
              </a:solidFill>
            </a:endParaRPr>
          </a:p>
          <a:p>
            <a:pPr algn="ctr"/>
            <a:endParaRPr lang="en-US" u="sng" dirty="0">
              <a:solidFill>
                <a:schemeClr val="tx1"/>
              </a:solidFill>
            </a:endParaRPr>
          </a:p>
          <a:p>
            <a:pPr algn="ctr"/>
            <a:endParaRPr lang="en-US" u="sng" dirty="0">
              <a:solidFill>
                <a:schemeClr val="tx1"/>
              </a:solidFill>
            </a:endParaRPr>
          </a:p>
          <a:p>
            <a:pPr algn="ctr"/>
            <a:endParaRPr lang="en-US" u="sng" dirty="0">
              <a:solidFill>
                <a:schemeClr val="tx1"/>
              </a:solidFill>
            </a:endParaRPr>
          </a:p>
          <a:p>
            <a:pPr algn="ctr"/>
            <a:endParaRPr lang="en-US" u="sng" dirty="0">
              <a:solidFill>
                <a:schemeClr val="tx1"/>
              </a:solidFill>
            </a:endParaRPr>
          </a:p>
          <a:p>
            <a:pPr algn="ctr"/>
            <a:endParaRPr lang="en-US" u="sng" dirty="0">
              <a:solidFill>
                <a:schemeClr val="tx1"/>
              </a:solidFill>
            </a:endParaRPr>
          </a:p>
          <a:p>
            <a:pPr algn="ctr"/>
            <a:endParaRPr lang="en-US" u="sng" dirty="0">
              <a:solidFill>
                <a:schemeClr val="tx1"/>
              </a:solidFill>
            </a:endParaRPr>
          </a:p>
          <a:p>
            <a:pPr algn="ctr"/>
            <a:endParaRPr lang="en-US" u="sng" dirty="0">
              <a:solidFill>
                <a:schemeClr val="tx1"/>
              </a:solidFill>
            </a:endParaRPr>
          </a:p>
          <a:p>
            <a:pPr algn="ctr"/>
            <a:endParaRPr lang="en-US" u="sng" dirty="0">
              <a:solidFill>
                <a:schemeClr val="tx1"/>
              </a:solidFill>
            </a:endParaRPr>
          </a:p>
          <a:p>
            <a:pPr algn="ctr"/>
            <a:endParaRPr lang="en-US" u="sng" dirty="0">
              <a:solidFill>
                <a:schemeClr val="tx1"/>
              </a:solidFill>
            </a:endParaRPr>
          </a:p>
          <a:p>
            <a:pPr algn="ctr"/>
            <a:endParaRPr lang="en-IN" u="sng" dirty="0">
              <a:solidFill>
                <a:schemeClr val="tx1"/>
              </a:solidFill>
            </a:endParaRPr>
          </a:p>
        </p:txBody>
      </p:sp>
      <p:sp>
        <p:nvSpPr>
          <p:cNvPr id="8" name="Oval 7"/>
          <p:cNvSpPr/>
          <p:nvPr/>
        </p:nvSpPr>
        <p:spPr>
          <a:xfrm>
            <a:off x="4089400" y="2990850"/>
            <a:ext cx="914400" cy="5969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Start</a:t>
            </a:r>
            <a:endParaRPr lang="en-IN" dirty="0"/>
          </a:p>
        </p:txBody>
      </p:sp>
      <p:cxnSp>
        <p:nvCxnSpPr>
          <p:cNvPr id="9" name="Straight Arrow Connector 8"/>
          <p:cNvCxnSpPr/>
          <p:nvPr/>
        </p:nvCxnSpPr>
        <p:spPr>
          <a:xfrm>
            <a:off x="4533900" y="3587750"/>
            <a:ext cx="0" cy="2413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0" name="Parallelogram 9"/>
          <p:cNvSpPr/>
          <p:nvPr/>
        </p:nvSpPr>
        <p:spPr>
          <a:xfrm>
            <a:off x="3371850" y="3848100"/>
            <a:ext cx="2349500" cy="438150"/>
          </a:xfrm>
          <a:prstGeom prst="parallelogram">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Display entire list</a:t>
            </a:r>
            <a:endParaRPr lang="en-IN" dirty="0"/>
          </a:p>
        </p:txBody>
      </p:sp>
      <p:cxnSp>
        <p:nvCxnSpPr>
          <p:cNvPr id="11" name="Straight Arrow Connector 10"/>
          <p:cNvCxnSpPr/>
          <p:nvPr/>
        </p:nvCxnSpPr>
        <p:spPr>
          <a:xfrm>
            <a:off x="4521200" y="4286250"/>
            <a:ext cx="0" cy="2413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2" name="Oval 11"/>
          <p:cNvSpPr/>
          <p:nvPr/>
        </p:nvSpPr>
        <p:spPr>
          <a:xfrm>
            <a:off x="4076700" y="4527550"/>
            <a:ext cx="914400" cy="5969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Stop</a:t>
            </a:r>
            <a:endParaRPr lang="en-IN" dirty="0"/>
          </a:p>
        </p:txBody>
      </p:sp>
    </p:spTree>
    <p:extLst>
      <p:ext uri="{BB962C8B-B14F-4D97-AF65-F5344CB8AC3E}">
        <p14:creationId xmlns:p14="http://schemas.microsoft.com/office/powerpoint/2010/main" val="35740264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44A39-B939-4A3A-981F-04E9BB681A6E}" type="datetime1">
              <a:rPr lang="en-US" smtClean="0"/>
              <a:t>1/19/2022</a:t>
            </a:fld>
            <a:endParaRPr lang="en-US"/>
          </a:p>
        </p:txBody>
      </p:sp>
      <p:sp>
        <p:nvSpPr>
          <p:cNvPr id="3" name="Footer Placeholder 2"/>
          <p:cNvSpPr>
            <a:spLocks noGrp="1"/>
          </p:cNvSpPr>
          <p:nvPr>
            <p:ph type="ftr" sz="quarter" idx="11"/>
          </p:nvPr>
        </p:nvSpPr>
        <p:spPr>
          <a:xfrm>
            <a:off x="3124200" y="6400800"/>
            <a:ext cx="3657600" cy="320675"/>
          </a:xfrm>
        </p:spPr>
        <p:txBody>
          <a:bodyPr/>
          <a:lstStyle/>
          <a:p>
            <a:r>
              <a:rPr lang="en-US" dirty="0"/>
              <a:t>Used in NPAT(), NSTA() and NMOR() function</a:t>
            </a:r>
          </a:p>
          <a:p>
            <a:endParaRPr lang="en-US" dirty="0"/>
          </a:p>
        </p:txBody>
      </p:sp>
      <p:sp>
        <p:nvSpPr>
          <p:cNvPr id="4" name="Slide Number Placeholder 3"/>
          <p:cNvSpPr>
            <a:spLocks noGrp="1"/>
          </p:cNvSpPr>
          <p:nvPr>
            <p:ph type="sldNum" sz="quarter" idx="12"/>
          </p:nvPr>
        </p:nvSpPr>
        <p:spPr/>
        <p:txBody>
          <a:bodyPr/>
          <a:lstStyle/>
          <a:p>
            <a:fld id="{4F7E9C80-C75B-4B75-A6C5-E58A18995148}" type="slidenum">
              <a:rPr lang="en-US" smtClean="0"/>
              <a:t>21</a:t>
            </a:fld>
            <a:endParaRPr lang="en-US"/>
          </a:p>
        </p:txBody>
      </p:sp>
      <p:pic>
        <p:nvPicPr>
          <p:cNvPr id="5"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6" name="Rectangle 5"/>
          <p:cNvSpPr/>
          <p:nvPr/>
        </p:nvSpPr>
        <p:spPr>
          <a:xfrm>
            <a:off x="2743200" y="3048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chemeClr val="tx1"/>
                </a:solidFill>
                <a:latin typeface="+mj-lt"/>
              </a:rPr>
              <a:t>Flowchart</a:t>
            </a:r>
            <a:endParaRPr lang="en-IN" sz="4400" u="sng" dirty="0">
              <a:solidFill>
                <a:schemeClr val="tx1"/>
              </a:solidFill>
              <a:latin typeface="+mj-lt"/>
            </a:endParaRPr>
          </a:p>
        </p:txBody>
      </p:sp>
      <p:sp>
        <p:nvSpPr>
          <p:cNvPr id="7" name="Rectangle 6"/>
          <p:cNvSpPr/>
          <p:nvPr/>
        </p:nvSpPr>
        <p:spPr>
          <a:xfrm>
            <a:off x="393700" y="1492250"/>
            <a:ext cx="8458200" cy="457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u="sng" dirty="0">
                <a:solidFill>
                  <a:schemeClr val="tx1"/>
                </a:solidFill>
              </a:rPr>
              <a:t>For Searching Entry</a:t>
            </a:r>
          </a:p>
          <a:p>
            <a:pPr algn="ctr"/>
            <a:endParaRPr lang="en-US" sz="2800" u="sng" dirty="0">
              <a:solidFill>
                <a:schemeClr val="tx1"/>
              </a:solidFill>
            </a:endParaRPr>
          </a:p>
          <a:p>
            <a:pPr algn="ctr"/>
            <a:endParaRPr lang="en-US" u="sng" dirty="0">
              <a:solidFill>
                <a:schemeClr val="tx1"/>
              </a:solidFill>
            </a:endParaRPr>
          </a:p>
          <a:p>
            <a:pPr algn="ctr"/>
            <a:endParaRPr lang="en-US" u="sng" dirty="0">
              <a:solidFill>
                <a:schemeClr val="tx1"/>
              </a:solidFill>
            </a:endParaRPr>
          </a:p>
          <a:p>
            <a:pPr algn="ctr"/>
            <a:endParaRPr lang="en-US" u="sng" dirty="0">
              <a:solidFill>
                <a:schemeClr val="tx1"/>
              </a:solidFill>
            </a:endParaRPr>
          </a:p>
          <a:p>
            <a:pPr algn="ctr"/>
            <a:endParaRPr lang="en-US" u="sng" dirty="0">
              <a:solidFill>
                <a:schemeClr val="tx1"/>
              </a:solidFill>
            </a:endParaRPr>
          </a:p>
          <a:p>
            <a:pPr algn="ctr"/>
            <a:endParaRPr lang="en-US" u="sng" dirty="0">
              <a:solidFill>
                <a:schemeClr val="tx1"/>
              </a:solidFill>
            </a:endParaRPr>
          </a:p>
          <a:p>
            <a:pPr algn="ctr"/>
            <a:endParaRPr lang="en-US" u="sng" dirty="0">
              <a:solidFill>
                <a:schemeClr val="tx1"/>
              </a:solidFill>
            </a:endParaRPr>
          </a:p>
          <a:p>
            <a:pPr algn="ctr"/>
            <a:endParaRPr lang="en-US" u="sng" dirty="0">
              <a:solidFill>
                <a:schemeClr val="tx1"/>
              </a:solidFill>
            </a:endParaRPr>
          </a:p>
          <a:p>
            <a:pPr algn="ctr"/>
            <a:endParaRPr lang="en-US" u="sng" dirty="0">
              <a:solidFill>
                <a:schemeClr val="tx1"/>
              </a:solidFill>
            </a:endParaRPr>
          </a:p>
          <a:p>
            <a:pPr algn="ctr"/>
            <a:endParaRPr lang="en-US" u="sng" dirty="0">
              <a:solidFill>
                <a:schemeClr val="tx1"/>
              </a:solidFill>
            </a:endParaRPr>
          </a:p>
          <a:p>
            <a:pPr algn="ctr"/>
            <a:endParaRPr lang="en-US" u="sng" dirty="0">
              <a:solidFill>
                <a:schemeClr val="tx1"/>
              </a:solidFill>
            </a:endParaRPr>
          </a:p>
          <a:p>
            <a:pPr algn="ctr"/>
            <a:endParaRPr lang="en-US" u="sng" dirty="0">
              <a:solidFill>
                <a:schemeClr val="tx1"/>
              </a:solidFill>
            </a:endParaRPr>
          </a:p>
          <a:p>
            <a:pPr algn="ctr"/>
            <a:endParaRPr lang="en-US" u="sng" dirty="0">
              <a:solidFill>
                <a:schemeClr val="tx1"/>
              </a:solidFill>
            </a:endParaRPr>
          </a:p>
          <a:p>
            <a:pPr algn="ctr"/>
            <a:endParaRPr lang="en-IN" u="sng" dirty="0">
              <a:solidFill>
                <a:schemeClr val="tx1"/>
              </a:solidFill>
            </a:endParaRPr>
          </a:p>
        </p:txBody>
      </p:sp>
      <p:sp>
        <p:nvSpPr>
          <p:cNvPr id="8" name="Oval 7"/>
          <p:cNvSpPr/>
          <p:nvPr/>
        </p:nvSpPr>
        <p:spPr>
          <a:xfrm>
            <a:off x="3962400" y="2209800"/>
            <a:ext cx="914400" cy="5969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Start</a:t>
            </a:r>
            <a:endParaRPr lang="en-IN" dirty="0"/>
          </a:p>
        </p:txBody>
      </p:sp>
      <p:cxnSp>
        <p:nvCxnSpPr>
          <p:cNvPr id="9" name="Straight Arrow Connector 8"/>
          <p:cNvCxnSpPr/>
          <p:nvPr/>
        </p:nvCxnSpPr>
        <p:spPr>
          <a:xfrm>
            <a:off x="4419600" y="2806700"/>
            <a:ext cx="0" cy="2413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0" name="Rectangle 9"/>
          <p:cNvSpPr/>
          <p:nvPr/>
        </p:nvSpPr>
        <p:spPr>
          <a:xfrm>
            <a:off x="3371850" y="3086100"/>
            <a:ext cx="2095500" cy="8001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Enter the specific variable from structured array</a:t>
            </a:r>
            <a:endParaRPr lang="en-IN" dirty="0"/>
          </a:p>
        </p:txBody>
      </p:sp>
      <p:cxnSp>
        <p:nvCxnSpPr>
          <p:cNvPr id="11" name="Straight Arrow Connector 10"/>
          <p:cNvCxnSpPr/>
          <p:nvPr/>
        </p:nvCxnSpPr>
        <p:spPr>
          <a:xfrm>
            <a:off x="4419600" y="3886200"/>
            <a:ext cx="0" cy="2413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2" name="Parallelogram 11"/>
          <p:cNvSpPr/>
          <p:nvPr/>
        </p:nvSpPr>
        <p:spPr>
          <a:xfrm>
            <a:off x="3244850" y="4127500"/>
            <a:ext cx="2349500" cy="596900"/>
          </a:xfrm>
          <a:prstGeom prst="parallelogram">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Display entire details</a:t>
            </a:r>
            <a:endParaRPr lang="en-IN" dirty="0"/>
          </a:p>
        </p:txBody>
      </p:sp>
      <p:cxnSp>
        <p:nvCxnSpPr>
          <p:cNvPr id="13" name="Straight Arrow Connector 12"/>
          <p:cNvCxnSpPr/>
          <p:nvPr/>
        </p:nvCxnSpPr>
        <p:spPr>
          <a:xfrm>
            <a:off x="4419600" y="4724400"/>
            <a:ext cx="0" cy="2413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4" name="Diamond 13"/>
          <p:cNvSpPr/>
          <p:nvPr/>
        </p:nvSpPr>
        <p:spPr>
          <a:xfrm>
            <a:off x="3371850" y="4965700"/>
            <a:ext cx="2095500" cy="1206500"/>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To another search </a:t>
            </a:r>
            <a:endParaRPr lang="en-IN" dirty="0"/>
          </a:p>
        </p:txBody>
      </p:sp>
      <p:cxnSp>
        <p:nvCxnSpPr>
          <p:cNvPr id="15" name="Straight Connector 14"/>
          <p:cNvCxnSpPr/>
          <p:nvPr/>
        </p:nvCxnSpPr>
        <p:spPr>
          <a:xfrm flipH="1">
            <a:off x="1981200" y="5568950"/>
            <a:ext cx="1390650" cy="0"/>
          </a:xfrm>
          <a:prstGeom prst="line">
            <a:avLst/>
          </a:prstGeom>
        </p:spPr>
        <p:style>
          <a:lnRef idx="2">
            <a:schemeClr val="dk1"/>
          </a:lnRef>
          <a:fillRef idx="0">
            <a:schemeClr val="dk1"/>
          </a:fillRef>
          <a:effectRef idx="1">
            <a:schemeClr val="dk1"/>
          </a:effectRef>
          <a:fontRef idx="minor">
            <a:schemeClr val="tx1"/>
          </a:fontRef>
        </p:style>
      </p:cxnSp>
      <p:cxnSp>
        <p:nvCxnSpPr>
          <p:cNvPr id="20" name="Straight Connector 19"/>
          <p:cNvCxnSpPr/>
          <p:nvPr/>
        </p:nvCxnSpPr>
        <p:spPr>
          <a:xfrm>
            <a:off x="1981200" y="3486150"/>
            <a:ext cx="0" cy="2101850"/>
          </a:xfrm>
          <a:prstGeom prst="line">
            <a:avLst/>
          </a:prstGeom>
        </p:spPr>
        <p:style>
          <a:lnRef idx="2">
            <a:schemeClr val="dk1"/>
          </a:lnRef>
          <a:fillRef idx="0">
            <a:schemeClr val="dk1"/>
          </a:fillRef>
          <a:effectRef idx="1">
            <a:schemeClr val="dk1"/>
          </a:effectRef>
          <a:fontRef idx="minor">
            <a:schemeClr val="tx1"/>
          </a:fontRef>
        </p:style>
      </p:cxnSp>
      <p:cxnSp>
        <p:nvCxnSpPr>
          <p:cNvPr id="22" name="Straight Arrow Connector 21"/>
          <p:cNvCxnSpPr>
            <a:endCxn id="10" idx="1"/>
          </p:cNvCxnSpPr>
          <p:nvPr/>
        </p:nvCxnSpPr>
        <p:spPr>
          <a:xfrm>
            <a:off x="1981200" y="3486150"/>
            <a:ext cx="139065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Straight Arrow Connector 23"/>
          <p:cNvCxnSpPr/>
          <p:nvPr/>
        </p:nvCxnSpPr>
        <p:spPr>
          <a:xfrm>
            <a:off x="5467350" y="5568950"/>
            <a:ext cx="116205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6" name="Oval 25"/>
          <p:cNvSpPr/>
          <p:nvPr/>
        </p:nvSpPr>
        <p:spPr>
          <a:xfrm>
            <a:off x="6642100" y="5270500"/>
            <a:ext cx="914400" cy="5969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Stop</a:t>
            </a:r>
            <a:endParaRPr lang="en-IN" dirty="0"/>
          </a:p>
        </p:txBody>
      </p:sp>
      <p:sp>
        <p:nvSpPr>
          <p:cNvPr id="27" name="Rectangle 26"/>
          <p:cNvSpPr/>
          <p:nvPr/>
        </p:nvSpPr>
        <p:spPr>
          <a:xfrm>
            <a:off x="2057400" y="5245100"/>
            <a:ext cx="685800" cy="2984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Yes</a:t>
            </a:r>
            <a:endParaRPr lang="en-IN" dirty="0">
              <a:solidFill>
                <a:sysClr val="windowText" lastClr="000000"/>
              </a:solidFill>
            </a:endParaRPr>
          </a:p>
        </p:txBody>
      </p:sp>
      <p:sp>
        <p:nvSpPr>
          <p:cNvPr id="28" name="Rectangle 27"/>
          <p:cNvSpPr/>
          <p:nvPr/>
        </p:nvSpPr>
        <p:spPr>
          <a:xfrm>
            <a:off x="5705475" y="5229225"/>
            <a:ext cx="685800" cy="2984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No</a:t>
            </a:r>
            <a:endParaRPr lang="en-IN" dirty="0">
              <a:solidFill>
                <a:sysClr val="windowText" lastClr="000000"/>
              </a:solidFill>
            </a:endParaRPr>
          </a:p>
        </p:txBody>
      </p:sp>
    </p:spTree>
    <p:extLst>
      <p:ext uri="{BB962C8B-B14F-4D97-AF65-F5344CB8AC3E}">
        <p14:creationId xmlns:p14="http://schemas.microsoft.com/office/powerpoint/2010/main" val="21783680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44A39-B939-4A3A-981F-04E9BB681A6E}" type="datetime1">
              <a:rPr lang="en-US" smtClean="0"/>
              <a:t>1/19/2022</a:t>
            </a:fld>
            <a:endParaRPr lang="en-US"/>
          </a:p>
        </p:txBody>
      </p:sp>
      <p:sp>
        <p:nvSpPr>
          <p:cNvPr id="3" name="Footer Placeholder 2"/>
          <p:cNvSpPr>
            <a:spLocks noGrp="1"/>
          </p:cNvSpPr>
          <p:nvPr>
            <p:ph type="ftr" sz="quarter" idx="11"/>
          </p:nvPr>
        </p:nvSpPr>
        <p:spPr/>
        <p:txBody>
          <a:bodyPr/>
          <a:lstStyle/>
          <a:p>
            <a:r>
              <a:rPr lang="en-US" dirty="0"/>
              <a:t>Used in Inventory</a:t>
            </a:r>
          </a:p>
        </p:txBody>
      </p:sp>
      <p:sp>
        <p:nvSpPr>
          <p:cNvPr id="4" name="Slide Number Placeholder 3"/>
          <p:cNvSpPr>
            <a:spLocks noGrp="1"/>
          </p:cNvSpPr>
          <p:nvPr>
            <p:ph type="sldNum" sz="quarter" idx="12"/>
          </p:nvPr>
        </p:nvSpPr>
        <p:spPr/>
        <p:txBody>
          <a:bodyPr/>
          <a:lstStyle/>
          <a:p>
            <a:fld id="{4F7E9C80-C75B-4B75-A6C5-E58A18995148}" type="slidenum">
              <a:rPr lang="en-US" smtClean="0"/>
              <a:t>22</a:t>
            </a:fld>
            <a:endParaRPr lang="en-US"/>
          </a:p>
        </p:txBody>
      </p:sp>
      <p:pic>
        <p:nvPicPr>
          <p:cNvPr id="5"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6" name="Rectangle 5"/>
          <p:cNvSpPr/>
          <p:nvPr/>
        </p:nvSpPr>
        <p:spPr>
          <a:xfrm>
            <a:off x="2743200" y="3048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chemeClr val="tx1"/>
                </a:solidFill>
                <a:latin typeface="+mj-lt"/>
              </a:rPr>
              <a:t>Flowchart</a:t>
            </a:r>
            <a:endParaRPr lang="en-IN" sz="4400" u="sng" dirty="0">
              <a:solidFill>
                <a:schemeClr val="tx1"/>
              </a:solidFill>
              <a:latin typeface="+mj-lt"/>
            </a:endParaRPr>
          </a:p>
        </p:txBody>
      </p:sp>
      <p:sp>
        <p:nvSpPr>
          <p:cNvPr id="7" name="Rectangle 6"/>
          <p:cNvSpPr/>
          <p:nvPr/>
        </p:nvSpPr>
        <p:spPr>
          <a:xfrm>
            <a:off x="431800" y="1308368"/>
            <a:ext cx="8382000" cy="472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sng" dirty="0">
                <a:solidFill>
                  <a:schemeClr val="tx1"/>
                </a:solidFill>
                <a:latin typeface="+mj-lt"/>
              </a:rPr>
              <a:t>For Multiplication of Numbers</a:t>
            </a: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IN" dirty="0">
              <a:solidFill>
                <a:schemeClr val="tx1"/>
              </a:solidFill>
            </a:endParaRPr>
          </a:p>
        </p:txBody>
      </p:sp>
      <p:sp>
        <p:nvSpPr>
          <p:cNvPr id="9" name="Oval 8"/>
          <p:cNvSpPr/>
          <p:nvPr/>
        </p:nvSpPr>
        <p:spPr>
          <a:xfrm>
            <a:off x="1022350" y="1955800"/>
            <a:ext cx="914400" cy="5969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Start</a:t>
            </a:r>
            <a:endParaRPr lang="en-IN" dirty="0"/>
          </a:p>
        </p:txBody>
      </p:sp>
      <p:cxnSp>
        <p:nvCxnSpPr>
          <p:cNvPr id="10" name="Straight Arrow Connector 9"/>
          <p:cNvCxnSpPr/>
          <p:nvPr/>
        </p:nvCxnSpPr>
        <p:spPr>
          <a:xfrm>
            <a:off x="1511300" y="2552700"/>
            <a:ext cx="0" cy="2413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1" name="Parallelogram 10"/>
          <p:cNvSpPr/>
          <p:nvPr/>
        </p:nvSpPr>
        <p:spPr>
          <a:xfrm>
            <a:off x="368300" y="2794000"/>
            <a:ext cx="2349500" cy="438150"/>
          </a:xfrm>
          <a:prstGeom prst="parallelogram">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Display entire list</a:t>
            </a:r>
            <a:endParaRPr lang="en-IN" dirty="0"/>
          </a:p>
        </p:txBody>
      </p:sp>
      <p:cxnSp>
        <p:nvCxnSpPr>
          <p:cNvPr id="12" name="Straight Arrow Connector 11"/>
          <p:cNvCxnSpPr/>
          <p:nvPr/>
        </p:nvCxnSpPr>
        <p:spPr>
          <a:xfrm>
            <a:off x="1479550" y="3232150"/>
            <a:ext cx="0" cy="2413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3" name="Rectangle 12"/>
          <p:cNvSpPr/>
          <p:nvPr/>
        </p:nvSpPr>
        <p:spPr>
          <a:xfrm>
            <a:off x="476250" y="3517900"/>
            <a:ext cx="2095500" cy="1092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Enter the specific variable from structured array</a:t>
            </a:r>
            <a:endParaRPr lang="en-IN" dirty="0"/>
          </a:p>
        </p:txBody>
      </p:sp>
      <p:cxnSp>
        <p:nvCxnSpPr>
          <p:cNvPr id="14" name="Straight Arrow Connector 13"/>
          <p:cNvCxnSpPr>
            <a:endCxn id="16" idx="1"/>
          </p:cNvCxnSpPr>
          <p:nvPr/>
        </p:nvCxnSpPr>
        <p:spPr>
          <a:xfrm>
            <a:off x="2559050" y="4064000"/>
            <a:ext cx="31115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6" name="Diamond 15"/>
          <p:cNvSpPr/>
          <p:nvPr/>
        </p:nvSpPr>
        <p:spPr>
          <a:xfrm>
            <a:off x="2870200" y="3371850"/>
            <a:ext cx="2959100" cy="1384300"/>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structure array variable = entered value</a:t>
            </a:r>
          </a:p>
        </p:txBody>
      </p:sp>
      <p:cxnSp>
        <p:nvCxnSpPr>
          <p:cNvPr id="17" name="Straight Arrow Connector 16"/>
          <p:cNvCxnSpPr>
            <a:stCxn id="16" idx="2"/>
          </p:cNvCxnSpPr>
          <p:nvPr/>
        </p:nvCxnSpPr>
        <p:spPr>
          <a:xfrm>
            <a:off x="4349750" y="4756150"/>
            <a:ext cx="0" cy="28178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8" name="Parallelogram 17"/>
          <p:cNvSpPr/>
          <p:nvPr/>
        </p:nvSpPr>
        <p:spPr>
          <a:xfrm>
            <a:off x="3155950" y="5026024"/>
            <a:ext cx="2425700" cy="568325"/>
          </a:xfrm>
          <a:prstGeom prst="parallelogram">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Display variable not found</a:t>
            </a:r>
            <a:endParaRPr lang="en-IN" dirty="0"/>
          </a:p>
        </p:txBody>
      </p:sp>
      <p:cxnSp>
        <p:nvCxnSpPr>
          <p:cNvPr id="19" name="Straight Arrow Connector 18"/>
          <p:cNvCxnSpPr/>
          <p:nvPr/>
        </p:nvCxnSpPr>
        <p:spPr>
          <a:xfrm>
            <a:off x="5549900" y="5310186"/>
            <a:ext cx="3048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0" name="Diamond 19"/>
          <p:cNvSpPr/>
          <p:nvPr/>
        </p:nvSpPr>
        <p:spPr>
          <a:xfrm>
            <a:off x="5880100" y="4706936"/>
            <a:ext cx="1892300" cy="1206500"/>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To another search </a:t>
            </a:r>
            <a:endParaRPr lang="en-IN" dirty="0"/>
          </a:p>
        </p:txBody>
      </p:sp>
      <p:cxnSp>
        <p:nvCxnSpPr>
          <p:cNvPr id="22" name="Straight Arrow Connector 21"/>
          <p:cNvCxnSpPr/>
          <p:nvPr/>
        </p:nvCxnSpPr>
        <p:spPr>
          <a:xfrm>
            <a:off x="7772400" y="5311772"/>
            <a:ext cx="3048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5" name="Oval 24"/>
          <p:cNvSpPr/>
          <p:nvPr/>
        </p:nvSpPr>
        <p:spPr>
          <a:xfrm>
            <a:off x="8077200" y="5027610"/>
            <a:ext cx="914400" cy="5969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Stop</a:t>
            </a:r>
            <a:endParaRPr lang="en-IN" dirty="0"/>
          </a:p>
        </p:txBody>
      </p:sp>
      <p:sp>
        <p:nvSpPr>
          <p:cNvPr id="26" name="Rectangle 25"/>
          <p:cNvSpPr/>
          <p:nvPr/>
        </p:nvSpPr>
        <p:spPr>
          <a:xfrm>
            <a:off x="7531100" y="4781550"/>
            <a:ext cx="685800" cy="24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No</a:t>
            </a:r>
            <a:endParaRPr lang="en-IN" dirty="0">
              <a:solidFill>
                <a:sysClr val="windowText" lastClr="000000"/>
              </a:solidFill>
            </a:endParaRPr>
          </a:p>
        </p:txBody>
      </p:sp>
      <p:cxnSp>
        <p:nvCxnSpPr>
          <p:cNvPr id="27" name="Straight Arrow Connector 26"/>
          <p:cNvCxnSpPr/>
          <p:nvPr/>
        </p:nvCxnSpPr>
        <p:spPr>
          <a:xfrm flipV="1">
            <a:off x="1543050" y="4610100"/>
            <a:ext cx="0" cy="142266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0" name="Straight Connector 29"/>
          <p:cNvCxnSpPr/>
          <p:nvPr/>
        </p:nvCxnSpPr>
        <p:spPr>
          <a:xfrm flipV="1">
            <a:off x="1543050" y="6032768"/>
            <a:ext cx="5283200" cy="19050"/>
          </a:xfrm>
          <a:prstGeom prst="line">
            <a:avLst/>
          </a:prstGeom>
        </p:spPr>
        <p:style>
          <a:lnRef idx="2">
            <a:schemeClr val="dk1"/>
          </a:lnRef>
          <a:fillRef idx="0">
            <a:schemeClr val="dk1"/>
          </a:fillRef>
          <a:effectRef idx="1">
            <a:schemeClr val="dk1"/>
          </a:effectRef>
          <a:fontRef idx="minor">
            <a:schemeClr val="tx1"/>
          </a:fontRef>
        </p:style>
      </p:cxnSp>
      <p:cxnSp>
        <p:nvCxnSpPr>
          <p:cNvPr id="33" name="Straight Connector 32"/>
          <p:cNvCxnSpPr>
            <a:stCxn id="20" idx="2"/>
          </p:cNvCxnSpPr>
          <p:nvPr/>
        </p:nvCxnSpPr>
        <p:spPr>
          <a:xfrm>
            <a:off x="6826250" y="5913436"/>
            <a:ext cx="0" cy="119332"/>
          </a:xfrm>
          <a:prstGeom prst="line">
            <a:avLst/>
          </a:prstGeom>
        </p:spPr>
        <p:style>
          <a:lnRef idx="2">
            <a:schemeClr val="dk1"/>
          </a:lnRef>
          <a:fillRef idx="0">
            <a:schemeClr val="dk1"/>
          </a:fillRef>
          <a:effectRef idx="1">
            <a:schemeClr val="dk1"/>
          </a:effectRef>
          <a:fontRef idx="minor">
            <a:schemeClr val="tx1"/>
          </a:fontRef>
        </p:style>
      </p:cxnSp>
      <p:sp>
        <p:nvSpPr>
          <p:cNvPr id="36" name="Rectangle 35"/>
          <p:cNvSpPr/>
          <p:nvPr/>
        </p:nvSpPr>
        <p:spPr>
          <a:xfrm>
            <a:off x="5505450" y="5678095"/>
            <a:ext cx="685800" cy="2984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Yes</a:t>
            </a:r>
            <a:endParaRPr lang="en-IN" dirty="0">
              <a:solidFill>
                <a:sysClr val="windowText" lastClr="000000"/>
              </a:solidFill>
            </a:endParaRPr>
          </a:p>
        </p:txBody>
      </p:sp>
      <p:sp>
        <p:nvSpPr>
          <p:cNvPr id="37" name="Parallelogram 36"/>
          <p:cNvSpPr/>
          <p:nvPr/>
        </p:nvSpPr>
        <p:spPr>
          <a:xfrm>
            <a:off x="3194050" y="2673350"/>
            <a:ext cx="2349500" cy="438150"/>
          </a:xfrm>
          <a:prstGeom prst="parallelogram">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Display Price</a:t>
            </a:r>
            <a:endParaRPr lang="en-IN" dirty="0"/>
          </a:p>
        </p:txBody>
      </p:sp>
      <p:cxnSp>
        <p:nvCxnSpPr>
          <p:cNvPr id="38" name="Straight Arrow Connector 37"/>
          <p:cNvCxnSpPr>
            <a:stCxn id="37" idx="2"/>
            <a:endCxn id="48" idx="1"/>
          </p:cNvCxnSpPr>
          <p:nvPr/>
        </p:nvCxnSpPr>
        <p:spPr>
          <a:xfrm flipV="1">
            <a:off x="5488781" y="2887663"/>
            <a:ext cx="501809" cy="476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6" name="Straight Arrow Connector 45"/>
          <p:cNvCxnSpPr/>
          <p:nvPr/>
        </p:nvCxnSpPr>
        <p:spPr>
          <a:xfrm flipH="1" flipV="1">
            <a:off x="4349750" y="3111500"/>
            <a:ext cx="19050" cy="2603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8" name="Rectangle 47"/>
          <p:cNvSpPr/>
          <p:nvPr/>
        </p:nvSpPr>
        <p:spPr>
          <a:xfrm>
            <a:off x="5990590" y="2663825"/>
            <a:ext cx="1934210" cy="4476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Enter quantity</a:t>
            </a:r>
            <a:endParaRPr lang="en-IN" dirty="0"/>
          </a:p>
        </p:txBody>
      </p:sp>
      <p:cxnSp>
        <p:nvCxnSpPr>
          <p:cNvPr id="50" name="Straight Arrow Connector 49"/>
          <p:cNvCxnSpPr/>
          <p:nvPr/>
        </p:nvCxnSpPr>
        <p:spPr>
          <a:xfrm>
            <a:off x="6826250" y="3111500"/>
            <a:ext cx="0" cy="406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4" name="Rectangle 53"/>
          <p:cNvSpPr/>
          <p:nvPr/>
        </p:nvSpPr>
        <p:spPr>
          <a:xfrm>
            <a:off x="5880100" y="3517900"/>
            <a:ext cx="2197100" cy="5461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Sum = Price * Quantity</a:t>
            </a:r>
            <a:endParaRPr lang="en-IN" dirty="0"/>
          </a:p>
        </p:txBody>
      </p:sp>
      <p:cxnSp>
        <p:nvCxnSpPr>
          <p:cNvPr id="56" name="Straight Arrow Connector 55"/>
          <p:cNvCxnSpPr/>
          <p:nvPr/>
        </p:nvCxnSpPr>
        <p:spPr>
          <a:xfrm>
            <a:off x="6826250" y="4064000"/>
            <a:ext cx="0" cy="64293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256482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44A39-B939-4A3A-981F-04E9BB681A6E}" type="datetime1">
              <a:rPr lang="en-US" smtClean="0"/>
              <a:t>1/19/2022</a:t>
            </a:fld>
            <a:endParaRPr lang="en-US"/>
          </a:p>
        </p:txBody>
      </p:sp>
      <p:sp>
        <p:nvSpPr>
          <p:cNvPr id="3" name="Footer Placeholder 2"/>
          <p:cNvSpPr>
            <a:spLocks noGrp="1"/>
          </p:cNvSpPr>
          <p:nvPr>
            <p:ph type="ftr" sz="quarter" idx="11"/>
          </p:nvPr>
        </p:nvSpPr>
        <p:spPr/>
        <p:txBody>
          <a:bodyPr/>
          <a:lstStyle/>
          <a:p>
            <a:r>
              <a:rPr lang="en-US" dirty="0"/>
              <a:t>Used in DAA</a:t>
            </a:r>
          </a:p>
        </p:txBody>
      </p:sp>
      <p:sp>
        <p:nvSpPr>
          <p:cNvPr id="4" name="Slide Number Placeholder 3"/>
          <p:cNvSpPr>
            <a:spLocks noGrp="1"/>
          </p:cNvSpPr>
          <p:nvPr>
            <p:ph type="sldNum" sz="quarter" idx="12"/>
          </p:nvPr>
        </p:nvSpPr>
        <p:spPr/>
        <p:txBody>
          <a:bodyPr/>
          <a:lstStyle/>
          <a:p>
            <a:fld id="{4F7E9C80-C75B-4B75-A6C5-E58A18995148}" type="slidenum">
              <a:rPr lang="en-US" smtClean="0"/>
              <a:t>23</a:t>
            </a:fld>
            <a:endParaRPr lang="en-US"/>
          </a:p>
        </p:txBody>
      </p:sp>
      <p:pic>
        <p:nvPicPr>
          <p:cNvPr id="5"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6" name="Rectangle 5"/>
          <p:cNvSpPr/>
          <p:nvPr/>
        </p:nvSpPr>
        <p:spPr>
          <a:xfrm>
            <a:off x="2743200" y="3048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chemeClr val="tx1"/>
                </a:solidFill>
                <a:latin typeface="+mj-lt"/>
              </a:rPr>
              <a:t>Flowchart</a:t>
            </a:r>
            <a:endParaRPr lang="en-IN" sz="4400" u="sng" dirty="0">
              <a:solidFill>
                <a:schemeClr val="tx1"/>
              </a:solidFill>
              <a:latin typeface="+mj-lt"/>
            </a:endParaRPr>
          </a:p>
        </p:txBody>
      </p:sp>
      <p:sp>
        <p:nvSpPr>
          <p:cNvPr id="7" name="Rectangle 6"/>
          <p:cNvSpPr/>
          <p:nvPr/>
        </p:nvSpPr>
        <p:spPr>
          <a:xfrm>
            <a:off x="228600" y="1822450"/>
            <a:ext cx="8610600" cy="426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sng" dirty="0">
                <a:solidFill>
                  <a:schemeClr val="tx1"/>
                </a:solidFill>
                <a:latin typeface="+mj-lt"/>
              </a:rPr>
              <a:t>For Appointment Application</a:t>
            </a:r>
          </a:p>
          <a:p>
            <a:pPr algn="ctr"/>
            <a:endParaRPr lang="en-US" sz="2400" u="sng" dirty="0">
              <a:solidFill>
                <a:schemeClr val="tx1"/>
              </a:solidFill>
              <a:latin typeface="+mj-lt"/>
            </a:endParaRPr>
          </a:p>
          <a:p>
            <a:pPr algn="ctr"/>
            <a:endParaRPr lang="en-US" sz="2400" u="sng" dirty="0">
              <a:solidFill>
                <a:schemeClr val="tx1"/>
              </a:solidFill>
              <a:latin typeface="+mj-lt"/>
            </a:endParaRPr>
          </a:p>
          <a:p>
            <a:pPr algn="ctr"/>
            <a:endParaRPr lang="en-US" sz="2400" u="sng" dirty="0">
              <a:solidFill>
                <a:schemeClr val="tx1"/>
              </a:solidFill>
              <a:latin typeface="+mj-lt"/>
            </a:endParaRPr>
          </a:p>
          <a:p>
            <a:pPr algn="ctr"/>
            <a:endParaRPr lang="en-US" sz="2400" u="sng" dirty="0">
              <a:solidFill>
                <a:schemeClr val="tx1"/>
              </a:solidFill>
              <a:latin typeface="+mj-lt"/>
            </a:endParaRPr>
          </a:p>
          <a:p>
            <a:pPr algn="ctr"/>
            <a:endParaRPr lang="en-US" sz="2400" u="sng" dirty="0">
              <a:solidFill>
                <a:schemeClr val="tx1"/>
              </a:solidFill>
              <a:latin typeface="+mj-lt"/>
            </a:endParaRPr>
          </a:p>
          <a:p>
            <a:pPr algn="ctr"/>
            <a:endParaRPr lang="en-US" sz="2400" u="sng" dirty="0">
              <a:solidFill>
                <a:schemeClr val="tx1"/>
              </a:solidFill>
              <a:latin typeface="+mj-lt"/>
            </a:endParaRPr>
          </a:p>
          <a:p>
            <a:pPr algn="ctr"/>
            <a:endParaRPr lang="en-US" sz="2400" u="sng" dirty="0">
              <a:solidFill>
                <a:schemeClr val="tx1"/>
              </a:solidFill>
              <a:latin typeface="+mj-lt"/>
            </a:endParaRPr>
          </a:p>
          <a:p>
            <a:pPr algn="ctr"/>
            <a:endParaRPr lang="en-US" sz="2400" u="sng" dirty="0">
              <a:solidFill>
                <a:schemeClr val="tx1"/>
              </a:solidFill>
              <a:latin typeface="+mj-lt"/>
            </a:endParaRPr>
          </a:p>
          <a:p>
            <a:pPr algn="ctr"/>
            <a:endParaRPr lang="en-US" sz="2400" u="sng" dirty="0">
              <a:solidFill>
                <a:schemeClr val="tx1"/>
              </a:solidFill>
              <a:latin typeface="+mj-lt"/>
            </a:endParaRPr>
          </a:p>
          <a:p>
            <a:pPr algn="ctr"/>
            <a:endParaRPr lang="en-US" sz="2400" u="sng" dirty="0">
              <a:solidFill>
                <a:schemeClr val="tx1"/>
              </a:solidFill>
              <a:latin typeface="+mj-lt"/>
            </a:endParaRPr>
          </a:p>
        </p:txBody>
      </p:sp>
      <p:sp>
        <p:nvSpPr>
          <p:cNvPr id="8" name="Oval 7"/>
          <p:cNvSpPr/>
          <p:nvPr/>
        </p:nvSpPr>
        <p:spPr>
          <a:xfrm>
            <a:off x="3886200" y="2438400"/>
            <a:ext cx="914400" cy="5969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Start</a:t>
            </a:r>
            <a:endParaRPr lang="en-IN" dirty="0"/>
          </a:p>
        </p:txBody>
      </p:sp>
      <p:cxnSp>
        <p:nvCxnSpPr>
          <p:cNvPr id="9" name="Straight Arrow Connector 8"/>
          <p:cNvCxnSpPr>
            <a:endCxn id="10" idx="0"/>
          </p:cNvCxnSpPr>
          <p:nvPr/>
        </p:nvCxnSpPr>
        <p:spPr>
          <a:xfrm>
            <a:off x="4343400" y="3035300"/>
            <a:ext cx="0" cy="304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0" name="Rectangle 9"/>
          <p:cNvSpPr/>
          <p:nvPr/>
        </p:nvSpPr>
        <p:spPr>
          <a:xfrm>
            <a:off x="3295650" y="3340100"/>
            <a:ext cx="2095500" cy="469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Enter details</a:t>
            </a:r>
            <a:endParaRPr lang="en-IN" dirty="0"/>
          </a:p>
        </p:txBody>
      </p:sp>
      <p:cxnSp>
        <p:nvCxnSpPr>
          <p:cNvPr id="12" name="Straight Arrow Connector 11"/>
          <p:cNvCxnSpPr/>
          <p:nvPr/>
        </p:nvCxnSpPr>
        <p:spPr>
          <a:xfrm>
            <a:off x="4343400" y="3810000"/>
            <a:ext cx="0" cy="304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3" name="Parallelogram 12"/>
          <p:cNvSpPr/>
          <p:nvPr/>
        </p:nvSpPr>
        <p:spPr>
          <a:xfrm>
            <a:off x="3032125" y="4127500"/>
            <a:ext cx="2622550" cy="825500"/>
          </a:xfrm>
          <a:prstGeom prst="parallelogram">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Display appointment details</a:t>
            </a:r>
            <a:endParaRPr lang="en-IN" dirty="0"/>
          </a:p>
        </p:txBody>
      </p:sp>
      <p:cxnSp>
        <p:nvCxnSpPr>
          <p:cNvPr id="14" name="Straight Arrow Connector 13"/>
          <p:cNvCxnSpPr>
            <a:endCxn id="16" idx="0"/>
          </p:cNvCxnSpPr>
          <p:nvPr/>
        </p:nvCxnSpPr>
        <p:spPr>
          <a:xfrm>
            <a:off x="4343400" y="4953000"/>
            <a:ext cx="38100" cy="3810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6" name="Diamond 15"/>
          <p:cNvSpPr/>
          <p:nvPr/>
        </p:nvSpPr>
        <p:spPr>
          <a:xfrm>
            <a:off x="2895600" y="5334000"/>
            <a:ext cx="2971799" cy="990600"/>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For another appointment</a:t>
            </a:r>
            <a:endParaRPr lang="en-IN" dirty="0"/>
          </a:p>
        </p:txBody>
      </p:sp>
      <p:cxnSp>
        <p:nvCxnSpPr>
          <p:cNvPr id="17" name="Straight Arrow Connector 16"/>
          <p:cNvCxnSpPr>
            <a:stCxn id="16" idx="3"/>
          </p:cNvCxnSpPr>
          <p:nvPr/>
        </p:nvCxnSpPr>
        <p:spPr>
          <a:xfrm>
            <a:off x="5867399" y="5829300"/>
            <a:ext cx="762001" cy="1587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9" name="Oval 18"/>
          <p:cNvSpPr/>
          <p:nvPr/>
        </p:nvSpPr>
        <p:spPr>
          <a:xfrm>
            <a:off x="6629400" y="5530850"/>
            <a:ext cx="914400" cy="5969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Stop</a:t>
            </a:r>
            <a:endParaRPr lang="en-IN" dirty="0"/>
          </a:p>
        </p:txBody>
      </p:sp>
      <p:sp>
        <p:nvSpPr>
          <p:cNvPr id="20" name="Rectangle 19"/>
          <p:cNvSpPr/>
          <p:nvPr/>
        </p:nvSpPr>
        <p:spPr>
          <a:xfrm>
            <a:off x="5753100" y="5530850"/>
            <a:ext cx="685800" cy="24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No</a:t>
            </a:r>
            <a:endParaRPr lang="en-IN" dirty="0">
              <a:solidFill>
                <a:sysClr val="windowText" lastClr="000000"/>
              </a:solidFill>
            </a:endParaRPr>
          </a:p>
        </p:txBody>
      </p:sp>
      <p:cxnSp>
        <p:nvCxnSpPr>
          <p:cNvPr id="21" name="Straight Connector 20"/>
          <p:cNvCxnSpPr>
            <a:endCxn id="16" idx="1"/>
          </p:cNvCxnSpPr>
          <p:nvPr/>
        </p:nvCxnSpPr>
        <p:spPr>
          <a:xfrm flipV="1">
            <a:off x="1859915" y="5829300"/>
            <a:ext cx="1035685" cy="1"/>
          </a:xfrm>
          <a:prstGeom prst="line">
            <a:avLst/>
          </a:prstGeom>
        </p:spPr>
        <p:style>
          <a:lnRef idx="2">
            <a:schemeClr val="dk1"/>
          </a:lnRef>
          <a:fillRef idx="0">
            <a:schemeClr val="dk1"/>
          </a:fillRef>
          <a:effectRef idx="1">
            <a:schemeClr val="dk1"/>
          </a:effectRef>
          <a:fontRef idx="minor">
            <a:schemeClr val="tx1"/>
          </a:fontRef>
        </p:style>
      </p:cxnSp>
      <p:cxnSp>
        <p:nvCxnSpPr>
          <p:cNvPr id="23" name="Straight Connector 22"/>
          <p:cNvCxnSpPr/>
          <p:nvPr/>
        </p:nvCxnSpPr>
        <p:spPr>
          <a:xfrm flipV="1">
            <a:off x="1859915" y="3575050"/>
            <a:ext cx="0" cy="2259012"/>
          </a:xfrm>
          <a:prstGeom prst="line">
            <a:avLst/>
          </a:prstGeom>
        </p:spPr>
        <p:style>
          <a:lnRef idx="2">
            <a:schemeClr val="dk1"/>
          </a:lnRef>
          <a:fillRef idx="0">
            <a:schemeClr val="dk1"/>
          </a:fillRef>
          <a:effectRef idx="1">
            <a:schemeClr val="dk1"/>
          </a:effectRef>
          <a:fontRef idx="minor">
            <a:schemeClr val="tx1"/>
          </a:fontRef>
        </p:style>
      </p:cxnSp>
      <p:cxnSp>
        <p:nvCxnSpPr>
          <p:cNvPr id="28" name="Straight Arrow Connector 27"/>
          <p:cNvCxnSpPr/>
          <p:nvPr/>
        </p:nvCxnSpPr>
        <p:spPr>
          <a:xfrm>
            <a:off x="1859915" y="3590922"/>
            <a:ext cx="1435735"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3" name="Rectangle 32"/>
          <p:cNvSpPr/>
          <p:nvPr/>
        </p:nvSpPr>
        <p:spPr>
          <a:xfrm>
            <a:off x="2123757" y="5434802"/>
            <a:ext cx="685800" cy="2984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Yes</a:t>
            </a:r>
            <a:endParaRPr lang="en-IN" dirty="0">
              <a:solidFill>
                <a:sysClr val="windowText" lastClr="000000"/>
              </a:solidFill>
            </a:endParaRPr>
          </a:p>
        </p:txBody>
      </p:sp>
    </p:spTree>
    <p:extLst>
      <p:ext uri="{BB962C8B-B14F-4D97-AF65-F5344CB8AC3E}">
        <p14:creationId xmlns:p14="http://schemas.microsoft.com/office/powerpoint/2010/main" val="4341864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44A39-B939-4A3A-981F-04E9BB681A6E}" type="datetime1">
              <a:rPr lang="en-US" smtClean="0"/>
              <a:t>1/19/2022</a:t>
            </a:fld>
            <a:endParaRPr lang="en-US"/>
          </a:p>
        </p:txBody>
      </p:sp>
      <p:sp>
        <p:nvSpPr>
          <p:cNvPr id="3" name="Footer Placeholder 2"/>
          <p:cNvSpPr>
            <a:spLocks noGrp="1"/>
          </p:cNvSpPr>
          <p:nvPr>
            <p:ph type="ftr" sz="quarter" idx="11"/>
          </p:nvPr>
        </p:nvSpPr>
        <p:spPr>
          <a:xfrm flipV="1">
            <a:off x="3124200" y="7404095"/>
            <a:ext cx="2895600" cy="698504"/>
          </a:xfrm>
        </p:spPr>
        <p:txBody>
          <a:bodyPr/>
          <a:lstStyle/>
          <a:p>
            <a:endParaRPr lang="en-US" dirty="0"/>
          </a:p>
        </p:txBody>
      </p:sp>
      <p:sp>
        <p:nvSpPr>
          <p:cNvPr id="4" name="Slide Number Placeholder 3"/>
          <p:cNvSpPr>
            <a:spLocks noGrp="1"/>
          </p:cNvSpPr>
          <p:nvPr>
            <p:ph type="sldNum" sz="quarter" idx="12"/>
          </p:nvPr>
        </p:nvSpPr>
        <p:spPr/>
        <p:txBody>
          <a:bodyPr/>
          <a:lstStyle/>
          <a:p>
            <a:fld id="{4F7E9C80-C75B-4B75-A6C5-E58A18995148}" type="slidenum">
              <a:rPr lang="en-US" smtClean="0"/>
              <a:t>24</a:t>
            </a:fld>
            <a:endParaRPr lang="en-US" dirty="0"/>
          </a:p>
        </p:txBody>
      </p:sp>
      <p:pic>
        <p:nvPicPr>
          <p:cNvPr id="5"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6" name="Rectangle 5"/>
          <p:cNvSpPr/>
          <p:nvPr/>
        </p:nvSpPr>
        <p:spPr>
          <a:xfrm>
            <a:off x="2743200" y="3048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chemeClr val="tx1"/>
                </a:solidFill>
                <a:latin typeface="+mj-lt"/>
              </a:rPr>
              <a:t>Flowchart</a:t>
            </a:r>
            <a:endParaRPr lang="en-IN" sz="4400" u="sng" dirty="0">
              <a:solidFill>
                <a:schemeClr val="tx1"/>
              </a:solidFill>
              <a:latin typeface="+mj-lt"/>
            </a:endParaRPr>
          </a:p>
        </p:txBody>
      </p:sp>
      <p:sp>
        <p:nvSpPr>
          <p:cNvPr id="7" name="Rectangle 6"/>
          <p:cNvSpPr/>
          <p:nvPr/>
        </p:nvSpPr>
        <p:spPr>
          <a:xfrm>
            <a:off x="393700" y="1498600"/>
            <a:ext cx="8610600" cy="457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sng" dirty="0">
                <a:solidFill>
                  <a:schemeClr val="tx1"/>
                </a:solidFill>
              </a:rPr>
              <a:t>Complete Mini Project</a:t>
            </a: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p:txBody>
      </p:sp>
      <p:sp>
        <p:nvSpPr>
          <p:cNvPr id="27" name="Rounded Rectangle 26"/>
          <p:cNvSpPr/>
          <p:nvPr/>
        </p:nvSpPr>
        <p:spPr>
          <a:xfrm>
            <a:off x="3638550" y="2057400"/>
            <a:ext cx="1352550" cy="381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Main</a:t>
            </a:r>
            <a:endParaRPr lang="en-IN" dirty="0"/>
          </a:p>
        </p:txBody>
      </p:sp>
      <p:cxnSp>
        <p:nvCxnSpPr>
          <p:cNvPr id="28" name="Straight Arrow Connector 27"/>
          <p:cNvCxnSpPr/>
          <p:nvPr/>
        </p:nvCxnSpPr>
        <p:spPr>
          <a:xfrm>
            <a:off x="1143000" y="4521200"/>
            <a:ext cx="33147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9" name="Rounded Rectangle 28"/>
          <p:cNvSpPr/>
          <p:nvPr/>
        </p:nvSpPr>
        <p:spPr>
          <a:xfrm>
            <a:off x="3638550" y="2743200"/>
            <a:ext cx="1409700" cy="381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Menu</a:t>
            </a:r>
            <a:endParaRPr lang="en-IN" dirty="0"/>
          </a:p>
        </p:txBody>
      </p:sp>
      <p:cxnSp>
        <p:nvCxnSpPr>
          <p:cNvPr id="30" name="Straight Connector 29"/>
          <p:cNvCxnSpPr/>
          <p:nvPr/>
        </p:nvCxnSpPr>
        <p:spPr>
          <a:xfrm>
            <a:off x="4311650" y="3124200"/>
            <a:ext cx="0" cy="381000"/>
          </a:xfrm>
          <a:prstGeom prst="line">
            <a:avLst/>
          </a:prstGeom>
          <a:ln/>
        </p:spPr>
        <p:style>
          <a:lnRef idx="2">
            <a:schemeClr val="dk1"/>
          </a:lnRef>
          <a:fillRef idx="0">
            <a:schemeClr val="dk1"/>
          </a:fillRef>
          <a:effectRef idx="1">
            <a:schemeClr val="dk1"/>
          </a:effectRef>
          <a:fontRef idx="minor">
            <a:schemeClr val="tx1"/>
          </a:fontRef>
        </p:style>
      </p:cxnSp>
      <p:cxnSp>
        <p:nvCxnSpPr>
          <p:cNvPr id="31" name="Straight Connector 30"/>
          <p:cNvCxnSpPr/>
          <p:nvPr/>
        </p:nvCxnSpPr>
        <p:spPr>
          <a:xfrm flipV="1">
            <a:off x="1143000" y="3505200"/>
            <a:ext cx="6775450" cy="19318"/>
          </a:xfrm>
          <a:prstGeom prst="line">
            <a:avLst/>
          </a:prstGeom>
        </p:spPr>
        <p:style>
          <a:lnRef idx="2">
            <a:schemeClr val="dk1"/>
          </a:lnRef>
          <a:fillRef idx="0">
            <a:schemeClr val="dk1"/>
          </a:fillRef>
          <a:effectRef idx="1">
            <a:schemeClr val="dk1"/>
          </a:effectRef>
          <a:fontRef idx="minor">
            <a:schemeClr val="tx1"/>
          </a:fontRef>
        </p:style>
      </p:cxnSp>
      <p:cxnSp>
        <p:nvCxnSpPr>
          <p:cNvPr id="34" name="Straight Arrow Connector 33"/>
          <p:cNvCxnSpPr/>
          <p:nvPr/>
        </p:nvCxnSpPr>
        <p:spPr>
          <a:xfrm>
            <a:off x="1143000" y="3524518"/>
            <a:ext cx="0" cy="36168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5" name="Straight Arrow Connector 34"/>
          <p:cNvCxnSpPr/>
          <p:nvPr/>
        </p:nvCxnSpPr>
        <p:spPr>
          <a:xfrm>
            <a:off x="2466340" y="3524518"/>
            <a:ext cx="0" cy="36168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7" name="Straight Arrow Connector 36"/>
          <p:cNvCxnSpPr/>
          <p:nvPr/>
        </p:nvCxnSpPr>
        <p:spPr>
          <a:xfrm>
            <a:off x="3733800" y="3524518"/>
            <a:ext cx="0" cy="38708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8" name="Straight Arrow Connector 37"/>
          <p:cNvCxnSpPr/>
          <p:nvPr/>
        </p:nvCxnSpPr>
        <p:spPr>
          <a:xfrm>
            <a:off x="5073650" y="3505200"/>
            <a:ext cx="0" cy="3810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9" name="Straight Arrow Connector 38"/>
          <p:cNvCxnSpPr/>
          <p:nvPr/>
        </p:nvCxnSpPr>
        <p:spPr>
          <a:xfrm>
            <a:off x="6400800" y="3524518"/>
            <a:ext cx="0" cy="304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0" name="Straight Arrow Connector 39"/>
          <p:cNvCxnSpPr/>
          <p:nvPr/>
        </p:nvCxnSpPr>
        <p:spPr>
          <a:xfrm>
            <a:off x="7918450" y="3514859"/>
            <a:ext cx="0" cy="39674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1" name="Rounded Rectangle 40"/>
          <p:cNvSpPr/>
          <p:nvPr/>
        </p:nvSpPr>
        <p:spPr>
          <a:xfrm>
            <a:off x="466725" y="3898900"/>
            <a:ext cx="1352550" cy="381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Patient System</a:t>
            </a:r>
            <a:endParaRPr lang="en-IN" sz="1400" dirty="0"/>
          </a:p>
        </p:txBody>
      </p:sp>
      <p:sp>
        <p:nvSpPr>
          <p:cNvPr id="42" name="Rounded Rectangle 41"/>
          <p:cNvSpPr/>
          <p:nvPr/>
        </p:nvSpPr>
        <p:spPr>
          <a:xfrm>
            <a:off x="1831975" y="3898900"/>
            <a:ext cx="1352550" cy="381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Staff System</a:t>
            </a:r>
            <a:endParaRPr lang="en-IN" sz="1400" dirty="0"/>
          </a:p>
        </p:txBody>
      </p:sp>
      <p:sp>
        <p:nvSpPr>
          <p:cNvPr id="43" name="Rounded Rectangle 42"/>
          <p:cNvSpPr/>
          <p:nvPr/>
        </p:nvSpPr>
        <p:spPr>
          <a:xfrm>
            <a:off x="3184525" y="3924300"/>
            <a:ext cx="1352550" cy="3683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Inventory</a:t>
            </a:r>
            <a:endParaRPr lang="en-IN" sz="1400" dirty="0"/>
          </a:p>
        </p:txBody>
      </p:sp>
      <p:sp>
        <p:nvSpPr>
          <p:cNvPr id="44" name="Rounded Rectangle 43"/>
          <p:cNvSpPr/>
          <p:nvPr/>
        </p:nvSpPr>
        <p:spPr>
          <a:xfrm>
            <a:off x="4537075" y="3911600"/>
            <a:ext cx="1352550" cy="381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Mortuary System</a:t>
            </a:r>
            <a:endParaRPr lang="en-IN" sz="1400" dirty="0"/>
          </a:p>
        </p:txBody>
      </p:sp>
      <p:sp>
        <p:nvSpPr>
          <p:cNvPr id="45" name="Rounded Rectangle 44"/>
          <p:cNvSpPr/>
          <p:nvPr/>
        </p:nvSpPr>
        <p:spPr>
          <a:xfrm>
            <a:off x="5889625" y="3898900"/>
            <a:ext cx="1352550" cy="5969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Doctor Appointment Application</a:t>
            </a:r>
            <a:endParaRPr lang="en-IN" sz="1400" dirty="0"/>
          </a:p>
        </p:txBody>
      </p:sp>
      <p:sp>
        <p:nvSpPr>
          <p:cNvPr id="46" name="Rounded Rectangle 45"/>
          <p:cNvSpPr/>
          <p:nvPr/>
        </p:nvSpPr>
        <p:spPr>
          <a:xfrm>
            <a:off x="7242175" y="3924300"/>
            <a:ext cx="1352550" cy="381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End</a:t>
            </a:r>
            <a:endParaRPr lang="en-IN" dirty="0"/>
          </a:p>
        </p:txBody>
      </p:sp>
      <p:cxnSp>
        <p:nvCxnSpPr>
          <p:cNvPr id="53" name="Straight Connector 52"/>
          <p:cNvCxnSpPr/>
          <p:nvPr/>
        </p:nvCxnSpPr>
        <p:spPr>
          <a:xfrm>
            <a:off x="1123950" y="4279900"/>
            <a:ext cx="9525" cy="1435100"/>
          </a:xfrm>
          <a:prstGeom prst="line">
            <a:avLst/>
          </a:prstGeom>
          <a:ln/>
        </p:spPr>
        <p:style>
          <a:lnRef idx="2">
            <a:schemeClr val="dk1"/>
          </a:lnRef>
          <a:fillRef idx="0">
            <a:schemeClr val="dk1"/>
          </a:fillRef>
          <a:effectRef idx="1">
            <a:schemeClr val="dk1"/>
          </a:effectRef>
          <a:fontRef idx="minor">
            <a:schemeClr val="tx1"/>
          </a:fontRef>
        </p:style>
      </p:cxnSp>
      <p:cxnSp>
        <p:nvCxnSpPr>
          <p:cNvPr id="56" name="Straight Arrow Connector 55"/>
          <p:cNvCxnSpPr/>
          <p:nvPr/>
        </p:nvCxnSpPr>
        <p:spPr>
          <a:xfrm>
            <a:off x="1143000" y="4921250"/>
            <a:ext cx="3048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8" name="Straight Arrow Connector 57"/>
          <p:cNvCxnSpPr/>
          <p:nvPr/>
        </p:nvCxnSpPr>
        <p:spPr>
          <a:xfrm>
            <a:off x="4343400" y="2438400"/>
            <a:ext cx="0" cy="304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9" name="Straight Arrow Connector 58"/>
          <p:cNvCxnSpPr/>
          <p:nvPr/>
        </p:nvCxnSpPr>
        <p:spPr>
          <a:xfrm>
            <a:off x="1155700" y="5334000"/>
            <a:ext cx="2921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1" name="Straight Arrow Connector 60"/>
          <p:cNvCxnSpPr/>
          <p:nvPr/>
        </p:nvCxnSpPr>
        <p:spPr>
          <a:xfrm>
            <a:off x="1128712" y="5715000"/>
            <a:ext cx="319088"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4" name="Straight Connector 63"/>
          <p:cNvCxnSpPr/>
          <p:nvPr/>
        </p:nvCxnSpPr>
        <p:spPr>
          <a:xfrm>
            <a:off x="2456815" y="4292600"/>
            <a:ext cx="9525" cy="1435100"/>
          </a:xfrm>
          <a:prstGeom prst="line">
            <a:avLst/>
          </a:prstGeom>
          <a:ln/>
        </p:spPr>
        <p:style>
          <a:lnRef idx="2">
            <a:schemeClr val="dk1"/>
          </a:lnRef>
          <a:fillRef idx="0">
            <a:schemeClr val="dk1"/>
          </a:fillRef>
          <a:effectRef idx="1">
            <a:schemeClr val="dk1"/>
          </a:effectRef>
          <a:fontRef idx="minor">
            <a:schemeClr val="tx1"/>
          </a:fontRef>
        </p:style>
      </p:cxnSp>
      <p:cxnSp>
        <p:nvCxnSpPr>
          <p:cNvPr id="65" name="Straight Arrow Connector 64"/>
          <p:cNvCxnSpPr/>
          <p:nvPr/>
        </p:nvCxnSpPr>
        <p:spPr>
          <a:xfrm>
            <a:off x="2466340" y="4533900"/>
            <a:ext cx="2921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7" name="Straight Arrow Connector 66"/>
          <p:cNvCxnSpPr/>
          <p:nvPr/>
        </p:nvCxnSpPr>
        <p:spPr>
          <a:xfrm>
            <a:off x="2461577" y="4921250"/>
            <a:ext cx="2921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8" name="Straight Arrow Connector 67"/>
          <p:cNvCxnSpPr/>
          <p:nvPr/>
        </p:nvCxnSpPr>
        <p:spPr>
          <a:xfrm>
            <a:off x="2461577" y="5334000"/>
            <a:ext cx="2921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9" name="Straight Arrow Connector 68"/>
          <p:cNvCxnSpPr/>
          <p:nvPr/>
        </p:nvCxnSpPr>
        <p:spPr>
          <a:xfrm>
            <a:off x="2480627" y="5740400"/>
            <a:ext cx="2921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3" name="Straight Connector 72"/>
          <p:cNvCxnSpPr/>
          <p:nvPr/>
        </p:nvCxnSpPr>
        <p:spPr>
          <a:xfrm>
            <a:off x="5115877" y="4305300"/>
            <a:ext cx="9525" cy="1435100"/>
          </a:xfrm>
          <a:prstGeom prst="line">
            <a:avLst/>
          </a:prstGeom>
          <a:ln/>
        </p:spPr>
        <p:style>
          <a:lnRef idx="2">
            <a:schemeClr val="dk1"/>
          </a:lnRef>
          <a:fillRef idx="0">
            <a:schemeClr val="dk1"/>
          </a:fillRef>
          <a:effectRef idx="1">
            <a:schemeClr val="dk1"/>
          </a:effectRef>
          <a:fontRef idx="minor">
            <a:schemeClr val="tx1"/>
          </a:fontRef>
        </p:style>
      </p:cxnSp>
      <p:cxnSp>
        <p:nvCxnSpPr>
          <p:cNvPr id="75" name="Straight Arrow Connector 74"/>
          <p:cNvCxnSpPr/>
          <p:nvPr/>
        </p:nvCxnSpPr>
        <p:spPr>
          <a:xfrm flipH="1">
            <a:off x="4800600" y="4495800"/>
            <a:ext cx="315277"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7" name="Straight Arrow Connector 76"/>
          <p:cNvCxnSpPr/>
          <p:nvPr/>
        </p:nvCxnSpPr>
        <p:spPr>
          <a:xfrm flipH="1">
            <a:off x="4800600" y="4895850"/>
            <a:ext cx="32480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9" name="Straight Arrow Connector 78"/>
          <p:cNvCxnSpPr/>
          <p:nvPr/>
        </p:nvCxnSpPr>
        <p:spPr>
          <a:xfrm flipH="1">
            <a:off x="4800600" y="5334000"/>
            <a:ext cx="32480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1" name="Straight Arrow Connector 80"/>
          <p:cNvCxnSpPr/>
          <p:nvPr/>
        </p:nvCxnSpPr>
        <p:spPr>
          <a:xfrm flipH="1">
            <a:off x="4800600" y="5740400"/>
            <a:ext cx="32480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3" name="Straight Arrow Connector 82"/>
          <p:cNvCxnSpPr/>
          <p:nvPr/>
        </p:nvCxnSpPr>
        <p:spPr>
          <a:xfrm>
            <a:off x="7918450" y="4322829"/>
            <a:ext cx="0" cy="101117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5" name="Rounded Rectangle 84"/>
          <p:cNvSpPr/>
          <p:nvPr/>
        </p:nvSpPr>
        <p:spPr>
          <a:xfrm>
            <a:off x="1485900" y="4322829"/>
            <a:ext cx="676275" cy="381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New entry</a:t>
            </a:r>
            <a:endParaRPr lang="en-IN" sz="1200" dirty="0"/>
          </a:p>
        </p:txBody>
      </p:sp>
      <p:sp>
        <p:nvSpPr>
          <p:cNvPr id="86" name="Rounded Rectangle 85"/>
          <p:cNvSpPr/>
          <p:nvPr/>
        </p:nvSpPr>
        <p:spPr>
          <a:xfrm>
            <a:off x="1447800" y="4746758"/>
            <a:ext cx="676275" cy="381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Modify entry</a:t>
            </a:r>
            <a:endParaRPr lang="en-IN" sz="1200" dirty="0"/>
          </a:p>
        </p:txBody>
      </p:sp>
      <p:sp>
        <p:nvSpPr>
          <p:cNvPr id="87" name="Rounded Rectangle 86"/>
          <p:cNvSpPr/>
          <p:nvPr/>
        </p:nvSpPr>
        <p:spPr>
          <a:xfrm>
            <a:off x="1474470" y="5143500"/>
            <a:ext cx="676275" cy="381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List entry</a:t>
            </a:r>
            <a:endParaRPr lang="en-IN" sz="1200" dirty="0"/>
          </a:p>
        </p:txBody>
      </p:sp>
      <p:sp>
        <p:nvSpPr>
          <p:cNvPr id="88" name="Rounded Rectangle 87"/>
          <p:cNvSpPr/>
          <p:nvPr/>
        </p:nvSpPr>
        <p:spPr>
          <a:xfrm>
            <a:off x="1485900" y="5524500"/>
            <a:ext cx="676275" cy="381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Search entry</a:t>
            </a:r>
            <a:endParaRPr lang="en-IN" sz="1200" dirty="0"/>
          </a:p>
        </p:txBody>
      </p:sp>
      <p:sp>
        <p:nvSpPr>
          <p:cNvPr id="90" name="Rounded Rectangle 89"/>
          <p:cNvSpPr/>
          <p:nvPr/>
        </p:nvSpPr>
        <p:spPr>
          <a:xfrm>
            <a:off x="2772727" y="4330700"/>
            <a:ext cx="676275" cy="381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New entry</a:t>
            </a:r>
            <a:endParaRPr lang="en-IN" sz="1200" dirty="0"/>
          </a:p>
        </p:txBody>
      </p:sp>
      <p:sp>
        <p:nvSpPr>
          <p:cNvPr id="91" name="Rounded Rectangle 90"/>
          <p:cNvSpPr/>
          <p:nvPr/>
        </p:nvSpPr>
        <p:spPr>
          <a:xfrm>
            <a:off x="2769552" y="4759458"/>
            <a:ext cx="676275" cy="381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Modify entry</a:t>
            </a:r>
            <a:endParaRPr lang="en-IN" sz="1200" dirty="0"/>
          </a:p>
        </p:txBody>
      </p:sp>
      <p:sp>
        <p:nvSpPr>
          <p:cNvPr id="92" name="Rounded Rectangle 91"/>
          <p:cNvSpPr/>
          <p:nvPr/>
        </p:nvSpPr>
        <p:spPr>
          <a:xfrm>
            <a:off x="2772727" y="5156200"/>
            <a:ext cx="676275" cy="381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List entry</a:t>
            </a:r>
            <a:endParaRPr lang="en-IN" sz="1200" dirty="0"/>
          </a:p>
        </p:txBody>
      </p:sp>
      <p:sp>
        <p:nvSpPr>
          <p:cNvPr id="93" name="Rounded Rectangle 92"/>
          <p:cNvSpPr/>
          <p:nvPr/>
        </p:nvSpPr>
        <p:spPr>
          <a:xfrm>
            <a:off x="2772727" y="5549900"/>
            <a:ext cx="676275" cy="381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Search entry</a:t>
            </a:r>
            <a:endParaRPr lang="en-IN" sz="1200" dirty="0"/>
          </a:p>
        </p:txBody>
      </p:sp>
      <p:sp>
        <p:nvSpPr>
          <p:cNvPr id="94" name="Rounded Rectangle 93"/>
          <p:cNvSpPr/>
          <p:nvPr/>
        </p:nvSpPr>
        <p:spPr>
          <a:xfrm>
            <a:off x="4124325" y="5549900"/>
            <a:ext cx="676275" cy="381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Search entry</a:t>
            </a:r>
            <a:endParaRPr lang="en-IN" sz="1200" dirty="0"/>
          </a:p>
        </p:txBody>
      </p:sp>
      <p:sp>
        <p:nvSpPr>
          <p:cNvPr id="95" name="Rounded Rectangle 94"/>
          <p:cNvSpPr/>
          <p:nvPr/>
        </p:nvSpPr>
        <p:spPr>
          <a:xfrm>
            <a:off x="4106227" y="5130800"/>
            <a:ext cx="676275" cy="381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List entry</a:t>
            </a:r>
            <a:endParaRPr lang="en-IN" sz="1200" dirty="0"/>
          </a:p>
        </p:txBody>
      </p:sp>
      <p:sp>
        <p:nvSpPr>
          <p:cNvPr id="96" name="Rounded Rectangle 95"/>
          <p:cNvSpPr/>
          <p:nvPr/>
        </p:nvSpPr>
        <p:spPr>
          <a:xfrm>
            <a:off x="4076700" y="4721358"/>
            <a:ext cx="676275" cy="381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Modify entry</a:t>
            </a:r>
            <a:endParaRPr lang="en-IN" sz="1200" dirty="0"/>
          </a:p>
        </p:txBody>
      </p:sp>
      <p:sp>
        <p:nvSpPr>
          <p:cNvPr id="97" name="Rounded Rectangle 96"/>
          <p:cNvSpPr/>
          <p:nvPr/>
        </p:nvSpPr>
        <p:spPr>
          <a:xfrm>
            <a:off x="4076699" y="4318000"/>
            <a:ext cx="676275" cy="381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New entry</a:t>
            </a:r>
            <a:endParaRPr lang="en-IN" sz="1200" dirty="0"/>
          </a:p>
        </p:txBody>
      </p:sp>
      <p:cxnSp>
        <p:nvCxnSpPr>
          <p:cNvPr id="99" name="Straight Connector 98"/>
          <p:cNvCxnSpPr/>
          <p:nvPr/>
        </p:nvCxnSpPr>
        <p:spPr>
          <a:xfrm flipV="1">
            <a:off x="2350770" y="6159500"/>
            <a:ext cx="4215130" cy="12700"/>
          </a:xfrm>
          <a:prstGeom prst="line">
            <a:avLst/>
          </a:prstGeom>
        </p:spPr>
        <p:style>
          <a:lnRef idx="2">
            <a:schemeClr val="dk1"/>
          </a:lnRef>
          <a:fillRef idx="0">
            <a:schemeClr val="dk1"/>
          </a:fillRef>
          <a:effectRef idx="1">
            <a:schemeClr val="dk1"/>
          </a:effectRef>
          <a:fontRef idx="minor">
            <a:schemeClr val="tx1"/>
          </a:fontRef>
        </p:style>
      </p:cxnSp>
      <p:cxnSp>
        <p:nvCxnSpPr>
          <p:cNvPr id="101" name="Straight Connector 100"/>
          <p:cNvCxnSpPr/>
          <p:nvPr/>
        </p:nvCxnSpPr>
        <p:spPr>
          <a:xfrm>
            <a:off x="2162175" y="4495800"/>
            <a:ext cx="200025" cy="0"/>
          </a:xfrm>
          <a:prstGeom prst="line">
            <a:avLst/>
          </a:prstGeom>
          <a:ln/>
        </p:spPr>
        <p:style>
          <a:lnRef idx="2">
            <a:schemeClr val="dk1"/>
          </a:lnRef>
          <a:fillRef idx="0">
            <a:schemeClr val="dk1"/>
          </a:fillRef>
          <a:effectRef idx="1">
            <a:schemeClr val="dk1"/>
          </a:effectRef>
          <a:fontRef idx="minor">
            <a:schemeClr val="tx1"/>
          </a:fontRef>
        </p:style>
      </p:cxnSp>
      <p:cxnSp>
        <p:nvCxnSpPr>
          <p:cNvPr id="103" name="Straight Connector 102"/>
          <p:cNvCxnSpPr>
            <a:stCxn id="86" idx="3"/>
          </p:cNvCxnSpPr>
          <p:nvPr/>
        </p:nvCxnSpPr>
        <p:spPr>
          <a:xfrm>
            <a:off x="2124075" y="4937258"/>
            <a:ext cx="238125" cy="0"/>
          </a:xfrm>
          <a:prstGeom prst="line">
            <a:avLst/>
          </a:prstGeom>
          <a:ln/>
        </p:spPr>
        <p:style>
          <a:lnRef idx="2">
            <a:schemeClr val="dk1"/>
          </a:lnRef>
          <a:fillRef idx="0">
            <a:schemeClr val="dk1"/>
          </a:fillRef>
          <a:effectRef idx="1">
            <a:schemeClr val="dk1"/>
          </a:effectRef>
          <a:fontRef idx="minor">
            <a:schemeClr val="tx1"/>
          </a:fontRef>
        </p:style>
      </p:cxnSp>
      <p:cxnSp>
        <p:nvCxnSpPr>
          <p:cNvPr id="104" name="Straight Connector 103"/>
          <p:cNvCxnSpPr/>
          <p:nvPr/>
        </p:nvCxnSpPr>
        <p:spPr>
          <a:xfrm>
            <a:off x="2150745" y="5346700"/>
            <a:ext cx="200025" cy="0"/>
          </a:xfrm>
          <a:prstGeom prst="line">
            <a:avLst/>
          </a:prstGeom>
          <a:ln/>
        </p:spPr>
        <p:style>
          <a:lnRef idx="2">
            <a:schemeClr val="dk1"/>
          </a:lnRef>
          <a:fillRef idx="0">
            <a:schemeClr val="dk1"/>
          </a:fillRef>
          <a:effectRef idx="1">
            <a:schemeClr val="dk1"/>
          </a:effectRef>
          <a:fontRef idx="minor">
            <a:schemeClr val="tx1"/>
          </a:fontRef>
        </p:style>
      </p:cxnSp>
      <p:cxnSp>
        <p:nvCxnSpPr>
          <p:cNvPr id="105" name="Straight Connector 104"/>
          <p:cNvCxnSpPr/>
          <p:nvPr/>
        </p:nvCxnSpPr>
        <p:spPr>
          <a:xfrm>
            <a:off x="2139632" y="5765800"/>
            <a:ext cx="200025" cy="0"/>
          </a:xfrm>
          <a:prstGeom prst="line">
            <a:avLst/>
          </a:prstGeom>
          <a:ln/>
        </p:spPr>
        <p:style>
          <a:lnRef idx="2">
            <a:schemeClr val="dk1"/>
          </a:lnRef>
          <a:fillRef idx="0">
            <a:schemeClr val="dk1"/>
          </a:fillRef>
          <a:effectRef idx="1">
            <a:schemeClr val="dk1"/>
          </a:effectRef>
          <a:fontRef idx="minor">
            <a:schemeClr val="tx1"/>
          </a:fontRef>
        </p:style>
      </p:cxnSp>
      <p:cxnSp>
        <p:nvCxnSpPr>
          <p:cNvPr id="110" name="Straight Connector 109"/>
          <p:cNvCxnSpPr/>
          <p:nvPr/>
        </p:nvCxnSpPr>
        <p:spPr>
          <a:xfrm>
            <a:off x="3432810" y="4508500"/>
            <a:ext cx="200025" cy="0"/>
          </a:xfrm>
          <a:prstGeom prst="line">
            <a:avLst/>
          </a:prstGeom>
          <a:ln/>
        </p:spPr>
        <p:style>
          <a:lnRef idx="2">
            <a:schemeClr val="dk1"/>
          </a:lnRef>
          <a:fillRef idx="0">
            <a:schemeClr val="dk1"/>
          </a:fillRef>
          <a:effectRef idx="1">
            <a:schemeClr val="dk1"/>
          </a:effectRef>
          <a:fontRef idx="minor">
            <a:schemeClr val="tx1"/>
          </a:fontRef>
        </p:style>
      </p:cxnSp>
      <p:cxnSp>
        <p:nvCxnSpPr>
          <p:cNvPr id="111" name="Straight Connector 110"/>
          <p:cNvCxnSpPr/>
          <p:nvPr/>
        </p:nvCxnSpPr>
        <p:spPr>
          <a:xfrm>
            <a:off x="3432809" y="4962658"/>
            <a:ext cx="200025" cy="0"/>
          </a:xfrm>
          <a:prstGeom prst="line">
            <a:avLst/>
          </a:prstGeom>
          <a:ln/>
        </p:spPr>
        <p:style>
          <a:lnRef idx="2">
            <a:schemeClr val="dk1"/>
          </a:lnRef>
          <a:fillRef idx="0">
            <a:schemeClr val="dk1"/>
          </a:fillRef>
          <a:effectRef idx="1">
            <a:schemeClr val="dk1"/>
          </a:effectRef>
          <a:fontRef idx="minor">
            <a:schemeClr val="tx1"/>
          </a:fontRef>
        </p:style>
      </p:cxnSp>
      <p:cxnSp>
        <p:nvCxnSpPr>
          <p:cNvPr id="112" name="Straight Connector 111"/>
          <p:cNvCxnSpPr/>
          <p:nvPr/>
        </p:nvCxnSpPr>
        <p:spPr>
          <a:xfrm>
            <a:off x="3432808" y="5334000"/>
            <a:ext cx="200025" cy="0"/>
          </a:xfrm>
          <a:prstGeom prst="line">
            <a:avLst/>
          </a:prstGeom>
          <a:ln/>
        </p:spPr>
        <p:style>
          <a:lnRef idx="2">
            <a:schemeClr val="dk1"/>
          </a:lnRef>
          <a:fillRef idx="0">
            <a:schemeClr val="dk1"/>
          </a:fillRef>
          <a:effectRef idx="1">
            <a:schemeClr val="dk1"/>
          </a:effectRef>
          <a:fontRef idx="minor">
            <a:schemeClr val="tx1"/>
          </a:fontRef>
        </p:style>
      </p:cxnSp>
      <p:cxnSp>
        <p:nvCxnSpPr>
          <p:cNvPr id="113" name="Straight Connector 112"/>
          <p:cNvCxnSpPr/>
          <p:nvPr/>
        </p:nvCxnSpPr>
        <p:spPr>
          <a:xfrm>
            <a:off x="3449002" y="5765800"/>
            <a:ext cx="200025" cy="0"/>
          </a:xfrm>
          <a:prstGeom prst="line">
            <a:avLst/>
          </a:prstGeom>
          <a:ln/>
        </p:spPr>
        <p:style>
          <a:lnRef idx="2">
            <a:schemeClr val="dk1"/>
          </a:lnRef>
          <a:fillRef idx="0">
            <a:schemeClr val="dk1"/>
          </a:fillRef>
          <a:effectRef idx="1">
            <a:schemeClr val="dk1"/>
          </a:effectRef>
          <a:fontRef idx="minor">
            <a:schemeClr val="tx1"/>
          </a:fontRef>
        </p:style>
      </p:cxnSp>
      <p:cxnSp>
        <p:nvCxnSpPr>
          <p:cNvPr id="117" name="Straight Connector 116"/>
          <p:cNvCxnSpPr/>
          <p:nvPr/>
        </p:nvCxnSpPr>
        <p:spPr>
          <a:xfrm>
            <a:off x="3962400" y="4533900"/>
            <a:ext cx="114299" cy="0"/>
          </a:xfrm>
          <a:prstGeom prst="line">
            <a:avLst/>
          </a:prstGeom>
          <a:ln/>
        </p:spPr>
        <p:style>
          <a:lnRef idx="2">
            <a:schemeClr val="dk1"/>
          </a:lnRef>
          <a:fillRef idx="0">
            <a:schemeClr val="dk1"/>
          </a:fillRef>
          <a:effectRef idx="1">
            <a:schemeClr val="dk1"/>
          </a:effectRef>
          <a:fontRef idx="minor">
            <a:schemeClr val="tx1"/>
          </a:fontRef>
        </p:style>
      </p:cxnSp>
      <p:cxnSp>
        <p:nvCxnSpPr>
          <p:cNvPr id="121" name="Straight Connector 120"/>
          <p:cNvCxnSpPr>
            <a:endCxn id="96" idx="1"/>
          </p:cNvCxnSpPr>
          <p:nvPr/>
        </p:nvCxnSpPr>
        <p:spPr>
          <a:xfrm>
            <a:off x="3949700" y="4895850"/>
            <a:ext cx="127000" cy="16008"/>
          </a:xfrm>
          <a:prstGeom prst="line">
            <a:avLst/>
          </a:prstGeom>
          <a:ln/>
        </p:spPr>
        <p:style>
          <a:lnRef idx="2">
            <a:schemeClr val="dk1"/>
          </a:lnRef>
          <a:fillRef idx="0">
            <a:schemeClr val="dk1"/>
          </a:fillRef>
          <a:effectRef idx="1">
            <a:schemeClr val="dk1"/>
          </a:effectRef>
          <a:fontRef idx="minor">
            <a:schemeClr val="tx1"/>
          </a:fontRef>
        </p:style>
      </p:cxnSp>
      <p:cxnSp>
        <p:nvCxnSpPr>
          <p:cNvPr id="125" name="Straight Connector 124"/>
          <p:cNvCxnSpPr>
            <a:stCxn id="95" idx="1"/>
          </p:cNvCxnSpPr>
          <p:nvPr/>
        </p:nvCxnSpPr>
        <p:spPr>
          <a:xfrm flipH="1">
            <a:off x="3962400" y="5321300"/>
            <a:ext cx="143827" cy="12700"/>
          </a:xfrm>
          <a:prstGeom prst="line">
            <a:avLst/>
          </a:prstGeom>
          <a:ln/>
        </p:spPr>
        <p:style>
          <a:lnRef idx="2">
            <a:schemeClr val="dk1"/>
          </a:lnRef>
          <a:fillRef idx="0">
            <a:schemeClr val="dk1"/>
          </a:fillRef>
          <a:effectRef idx="1">
            <a:schemeClr val="dk1"/>
          </a:effectRef>
          <a:fontRef idx="minor">
            <a:schemeClr val="tx1"/>
          </a:fontRef>
        </p:style>
      </p:cxnSp>
      <p:cxnSp>
        <p:nvCxnSpPr>
          <p:cNvPr id="128" name="Straight Connector 127"/>
          <p:cNvCxnSpPr>
            <a:endCxn id="94" idx="1"/>
          </p:cNvCxnSpPr>
          <p:nvPr/>
        </p:nvCxnSpPr>
        <p:spPr>
          <a:xfrm>
            <a:off x="3962400" y="5740400"/>
            <a:ext cx="161925" cy="0"/>
          </a:xfrm>
          <a:prstGeom prst="line">
            <a:avLst/>
          </a:prstGeom>
          <a:ln/>
        </p:spPr>
        <p:style>
          <a:lnRef idx="2">
            <a:schemeClr val="dk1"/>
          </a:lnRef>
          <a:fillRef idx="0">
            <a:schemeClr val="dk1"/>
          </a:fillRef>
          <a:effectRef idx="1">
            <a:schemeClr val="dk1"/>
          </a:effectRef>
          <a:fontRef idx="minor">
            <a:schemeClr val="tx1"/>
          </a:fontRef>
        </p:style>
      </p:cxnSp>
      <p:cxnSp>
        <p:nvCxnSpPr>
          <p:cNvPr id="134" name="Straight Connector 133"/>
          <p:cNvCxnSpPr/>
          <p:nvPr/>
        </p:nvCxnSpPr>
        <p:spPr>
          <a:xfrm>
            <a:off x="6556375" y="4508500"/>
            <a:ext cx="9525" cy="1663700"/>
          </a:xfrm>
          <a:prstGeom prst="line">
            <a:avLst/>
          </a:prstGeom>
          <a:ln/>
        </p:spPr>
        <p:style>
          <a:lnRef idx="2">
            <a:schemeClr val="dk1"/>
          </a:lnRef>
          <a:fillRef idx="0">
            <a:schemeClr val="dk1"/>
          </a:fillRef>
          <a:effectRef idx="1">
            <a:schemeClr val="dk1"/>
          </a:effectRef>
          <a:fontRef idx="minor">
            <a:schemeClr val="tx1"/>
          </a:fontRef>
        </p:style>
      </p:cxnSp>
      <p:cxnSp>
        <p:nvCxnSpPr>
          <p:cNvPr id="136" name="Straight Connector 135"/>
          <p:cNvCxnSpPr/>
          <p:nvPr/>
        </p:nvCxnSpPr>
        <p:spPr>
          <a:xfrm>
            <a:off x="2330132" y="4495800"/>
            <a:ext cx="32068" cy="1663700"/>
          </a:xfrm>
          <a:prstGeom prst="line">
            <a:avLst/>
          </a:prstGeom>
          <a:ln/>
        </p:spPr>
        <p:style>
          <a:lnRef idx="2">
            <a:schemeClr val="dk1"/>
          </a:lnRef>
          <a:fillRef idx="0">
            <a:schemeClr val="dk1"/>
          </a:fillRef>
          <a:effectRef idx="1">
            <a:schemeClr val="dk1"/>
          </a:effectRef>
          <a:fontRef idx="minor">
            <a:schemeClr val="tx1"/>
          </a:fontRef>
        </p:style>
      </p:cxnSp>
      <p:cxnSp>
        <p:nvCxnSpPr>
          <p:cNvPr id="139" name="Straight Connector 138"/>
          <p:cNvCxnSpPr/>
          <p:nvPr/>
        </p:nvCxnSpPr>
        <p:spPr>
          <a:xfrm>
            <a:off x="3613783" y="4495800"/>
            <a:ext cx="19050" cy="1663700"/>
          </a:xfrm>
          <a:prstGeom prst="line">
            <a:avLst/>
          </a:prstGeom>
          <a:ln/>
        </p:spPr>
        <p:style>
          <a:lnRef idx="2">
            <a:schemeClr val="dk1"/>
          </a:lnRef>
          <a:fillRef idx="0">
            <a:schemeClr val="dk1"/>
          </a:fillRef>
          <a:effectRef idx="1">
            <a:schemeClr val="dk1"/>
          </a:effectRef>
          <a:fontRef idx="minor">
            <a:schemeClr val="tx1"/>
          </a:fontRef>
        </p:style>
      </p:cxnSp>
      <p:cxnSp>
        <p:nvCxnSpPr>
          <p:cNvPr id="142" name="Straight Connector 141"/>
          <p:cNvCxnSpPr/>
          <p:nvPr/>
        </p:nvCxnSpPr>
        <p:spPr>
          <a:xfrm>
            <a:off x="3765867" y="4279900"/>
            <a:ext cx="0" cy="1892300"/>
          </a:xfrm>
          <a:prstGeom prst="line">
            <a:avLst/>
          </a:prstGeom>
          <a:ln/>
        </p:spPr>
        <p:style>
          <a:lnRef idx="2">
            <a:schemeClr val="dk1"/>
          </a:lnRef>
          <a:fillRef idx="0">
            <a:schemeClr val="dk1"/>
          </a:fillRef>
          <a:effectRef idx="1">
            <a:schemeClr val="dk1"/>
          </a:effectRef>
          <a:fontRef idx="minor">
            <a:schemeClr val="tx1"/>
          </a:fontRef>
        </p:style>
      </p:cxnSp>
      <p:cxnSp>
        <p:nvCxnSpPr>
          <p:cNvPr id="147" name="Straight Connector 146"/>
          <p:cNvCxnSpPr/>
          <p:nvPr/>
        </p:nvCxnSpPr>
        <p:spPr>
          <a:xfrm>
            <a:off x="3940175" y="4533900"/>
            <a:ext cx="9525" cy="1587500"/>
          </a:xfrm>
          <a:prstGeom prst="line">
            <a:avLst/>
          </a:prstGeom>
          <a:ln/>
        </p:spPr>
        <p:style>
          <a:lnRef idx="2">
            <a:schemeClr val="dk1"/>
          </a:lnRef>
          <a:fillRef idx="0">
            <a:schemeClr val="dk1"/>
          </a:fillRef>
          <a:effectRef idx="1">
            <a:schemeClr val="dk1"/>
          </a:effectRef>
          <a:fontRef idx="minor">
            <a:schemeClr val="tx1"/>
          </a:fontRef>
        </p:style>
      </p:cxnSp>
      <p:cxnSp>
        <p:nvCxnSpPr>
          <p:cNvPr id="150" name="Straight Arrow Connector 149"/>
          <p:cNvCxnSpPr>
            <a:cxnSpLocks/>
          </p:cNvCxnSpPr>
          <p:nvPr/>
        </p:nvCxnSpPr>
        <p:spPr>
          <a:xfrm flipH="1" flipV="1">
            <a:off x="4541837" y="5965824"/>
            <a:ext cx="30163" cy="20637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52" name="Rounded Rectangle 151"/>
          <p:cNvSpPr/>
          <p:nvPr/>
        </p:nvSpPr>
        <p:spPr>
          <a:xfrm>
            <a:off x="3962400" y="6356350"/>
            <a:ext cx="1352550" cy="381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Main</a:t>
            </a:r>
            <a:endParaRPr lang="en-IN" dirty="0"/>
          </a:p>
        </p:txBody>
      </p:sp>
      <p:sp>
        <p:nvSpPr>
          <p:cNvPr id="153" name="Rounded Rectangle 152"/>
          <p:cNvSpPr/>
          <p:nvPr/>
        </p:nvSpPr>
        <p:spPr>
          <a:xfrm>
            <a:off x="7242175" y="5346700"/>
            <a:ext cx="1352550" cy="381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Exit</a:t>
            </a:r>
            <a:endParaRPr lang="en-IN" dirty="0"/>
          </a:p>
        </p:txBody>
      </p:sp>
    </p:spTree>
    <p:extLst>
      <p:ext uri="{BB962C8B-B14F-4D97-AF65-F5344CB8AC3E}">
        <p14:creationId xmlns:p14="http://schemas.microsoft.com/office/powerpoint/2010/main" val="28973405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44A39-B939-4A3A-981F-04E9BB681A6E}" type="datetime1">
              <a:rPr lang="en-US" smtClean="0"/>
              <a:t>1/19/2022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7E9C80-C75B-4B75-A6C5-E58A18995148}" type="slidenum">
              <a:rPr lang="en-US" smtClean="0"/>
              <a:t>25</a:t>
            </a:fld>
            <a:endParaRPr lang="en-US"/>
          </a:p>
        </p:txBody>
      </p:sp>
      <p:pic>
        <p:nvPicPr>
          <p:cNvPr id="5"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6" name="Rectangle 5"/>
          <p:cNvSpPr/>
          <p:nvPr/>
        </p:nvSpPr>
        <p:spPr>
          <a:xfrm>
            <a:off x="533400" y="1752600"/>
            <a:ext cx="8245522" cy="419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u="sng" dirty="0">
                <a:solidFill>
                  <a:sysClr val="windowText" lastClr="000000"/>
                </a:solidFill>
                <a:latin typeface="+mj-lt"/>
              </a:rPr>
              <a:t>Result &amp; Explanation</a:t>
            </a:r>
          </a:p>
          <a:p>
            <a:pPr algn="ctr"/>
            <a:endParaRPr lang="en-IN" sz="9600" dirty="0"/>
          </a:p>
        </p:txBody>
      </p:sp>
    </p:spTree>
    <p:extLst>
      <p:ext uri="{BB962C8B-B14F-4D97-AF65-F5344CB8AC3E}">
        <p14:creationId xmlns:p14="http://schemas.microsoft.com/office/powerpoint/2010/main" val="4790758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44A39-B939-4A3A-981F-04E9BB681A6E}" type="datetime1">
              <a:rPr lang="en-US" smtClean="0"/>
              <a:t>1/19/2022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7E9C80-C75B-4B75-A6C5-E58A18995148}" type="slidenum">
              <a:rPr lang="en-US" smtClean="0"/>
              <a:t>26</a:t>
            </a:fld>
            <a:endParaRPr lang="en-US"/>
          </a:p>
        </p:txBody>
      </p:sp>
      <p:pic>
        <p:nvPicPr>
          <p:cNvPr id="5"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6" name="Rectangle 5"/>
          <p:cNvSpPr/>
          <p:nvPr/>
        </p:nvSpPr>
        <p:spPr>
          <a:xfrm>
            <a:off x="2743200" y="3048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
        <p:nvSpPr>
          <p:cNvPr id="7" name="Rectangle 6"/>
          <p:cNvSpPr/>
          <p:nvPr/>
        </p:nvSpPr>
        <p:spPr>
          <a:xfrm>
            <a:off x="549322" y="1752600"/>
            <a:ext cx="8229600" cy="419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u="sng" dirty="0">
                <a:solidFill>
                  <a:sysClr val="windowText" lastClr="000000"/>
                </a:solidFill>
                <a:latin typeface="+mj-lt"/>
              </a:rPr>
              <a:t>Title of a Mini Project</a:t>
            </a:r>
            <a:endParaRPr lang="en-IN" sz="8000" u="sng" dirty="0">
              <a:solidFill>
                <a:sysClr val="windowText" lastClr="000000"/>
              </a:solidFill>
              <a:latin typeface="+mj-lt"/>
            </a:endParaRPr>
          </a:p>
        </p:txBody>
      </p:sp>
    </p:spTree>
    <p:extLst>
      <p:ext uri="{BB962C8B-B14F-4D97-AF65-F5344CB8AC3E}">
        <p14:creationId xmlns:p14="http://schemas.microsoft.com/office/powerpoint/2010/main" val="2517038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44A39-B939-4A3A-981F-04E9BB681A6E}" type="datetime1">
              <a:rPr lang="en-US" smtClean="0"/>
              <a:t>1/19/2022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7E9C80-C75B-4B75-A6C5-E58A18995148}" type="slidenum">
              <a:rPr lang="en-US" smtClean="0"/>
              <a:t>27</a:t>
            </a:fld>
            <a:endParaRPr lang="en-US"/>
          </a:p>
        </p:txBody>
      </p:sp>
      <p:pic>
        <p:nvPicPr>
          <p:cNvPr id="5"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1905000"/>
            <a:ext cx="6263950" cy="3619499"/>
          </a:xfrm>
          <a:prstGeom prst="rect">
            <a:avLst/>
          </a:prstGeom>
        </p:spPr>
      </p:pic>
      <p:sp>
        <p:nvSpPr>
          <p:cNvPr id="9" name="Rounded Rectangular Callout 8"/>
          <p:cNvSpPr/>
          <p:nvPr/>
        </p:nvSpPr>
        <p:spPr>
          <a:xfrm>
            <a:off x="6769100" y="2012949"/>
            <a:ext cx="2286000" cy="1371600"/>
          </a:xfrm>
          <a:prstGeom prst="wedgeRoundRectCallout">
            <a:avLst>
              <a:gd name="adj1" fmla="val -61944"/>
              <a:gd name="adj2" fmla="val 87552"/>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Color used is E4</a:t>
            </a:r>
          </a:p>
          <a:p>
            <a:pPr algn="ctr"/>
            <a:r>
              <a:rPr lang="en-US" dirty="0"/>
              <a:t>Background – E (Light Yellow)</a:t>
            </a:r>
          </a:p>
          <a:p>
            <a:pPr algn="ctr"/>
            <a:r>
              <a:rPr lang="en-US" dirty="0"/>
              <a:t>Text – 4 (Red) </a:t>
            </a:r>
            <a:endParaRPr lang="en-IN" dirty="0"/>
          </a:p>
        </p:txBody>
      </p:sp>
      <p:sp>
        <p:nvSpPr>
          <p:cNvPr id="10" name="Rectangle 9">
            <a:extLst>
              <a:ext uri="{FF2B5EF4-FFF2-40B4-BE49-F238E27FC236}">
                <a16:creationId xmlns:a16="http://schemas.microsoft.com/office/drawing/2014/main" id="{3C612F63-F83B-47B0-84E7-58C94E1D0F9C}"/>
              </a:ext>
            </a:extLst>
          </p:cNvPr>
          <p:cNvSpPr/>
          <p:nvPr/>
        </p:nvSpPr>
        <p:spPr>
          <a:xfrm>
            <a:off x="2743200" y="3048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Tree>
    <p:extLst>
      <p:ext uri="{BB962C8B-B14F-4D97-AF65-F5344CB8AC3E}">
        <p14:creationId xmlns:p14="http://schemas.microsoft.com/office/powerpoint/2010/main" val="22574807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44A39-B939-4A3A-981F-04E9BB681A6E}" type="datetime1">
              <a:rPr lang="en-US" smtClean="0"/>
              <a:t>1/19/2022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7E9C80-C75B-4B75-A6C5-E58A18995148}" type="slidenum">
              <a:rPr lang="en-US" smtClean="0"/>
              <a:t>28</a:t>
            </a:fld>
            <a:endParaRPr lang="en-US"/>
          </a:p>
        </p:txBody>
      </p:sp>
      <p:pic>
        <p:nvPicPr>
          <p:cNvPr id="5"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7" name="Rectangle 6"/>
          <p:cNvSpPr/>
          <p:nvPr/>
        </p:nvSpPr>
        <p:spPr>
          <a:xfrm>
            <a:off x="549322" y="1752600"/>
            <a:ext cx="8229600" cy="419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u="sng" dirty="0">
                <a:solidFill>
                  <a:sysClr val="windowText" lastClr="000000"/>
                </a:solidFill>
                <a:latin typeface="+mj-lt"/>
              </a:rPr>
              <a:t>Main Menu</a:t>
            </a:r>
            <a:endParaRPr lang="en-IN" sz="8000" u="sng" dirty="0">
              <a:solidFill>
                <a:sysClr val="windowText" lastClr="000000"/>
              </a:solidFill>
              <a:latin typeface="+mj-lt"/>
            </a:endParaRPr>
          </a:p>
        </p:txBody>
      </p:sp>
      <p:sp>
        <p:nvSpPr>
          <p:cNvPr id="8" name="Rectangle 7">
            <a:extLst>
              <a:ext uri="{FF2B5EF4-FFF2-40B4-BE49-F238E27FC236}">
                <a16:creationId xmlns:a16="http://schemas.microsoft.com/office/drawing/2014/main" id="{6B32EBB9-20ED-4156-81F9-B145C7E14850}"/>
              </a:ext>
            </a:extLst>
          </p:cNvPr>
          <p:cNvSpPr/>
          <p:nvPr/>
        </p:nvSpPr>
        <p:spPr>
          <a:xfrm>
            <a:off x="2743200" y="3048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Tree>
    <p:extLst>
      <p:ext uri="{BB962C8B-B14F-4D97-AF65-F5344CB8AC3E}">
        <p14:creationId xmlns:p14="http://schemas.microsoft.com/office/powerpoint/2010/main" val="273687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44A39-B939-4A3A-981F-04E9BB681A6E}" type="datetime1">
              <a:rPr lang="en-US" smtClean="0"/>
              <a:t>1/19/2022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7E9C80-C75B-4B75-A6C5-E58A18995148}" type="slidenum">
              <a:rPr lang="en-US" smtClean="0"/>
              <a:t>29</a:t>
            </a:fld>
            <a:endParaRPr lang="en-US"/>
          </a:p>
        </p:txBody>
      </p:sp>
      <p:pic>
        <p:nvPicPr>
          <p:cNvPr id="5"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811" y="1981200"/>
            <a:ext cx="3744189" cy="2568688"/>
          </a:xfrm>
          <a:prstGeom prst="rect">
            <a:avLst/>
          </a:prstGeom>
        </p:spPr>
      </p:pic>
      <p:sp>
        <p:nvSpPr>
          <p:cNvPr id="8" name="Rounded Rectangular Callout 7"/>
          <p:cNvSpPr/>
          <p:nvPr/>
        </p:nvSpPr>
        <p:spPr>
          <a:xfrm>
            <a:off x="5257800" y="3048000"/>
            <a:ext cx="3810000" cy="3281532"/>
          </a:xfrm>
          <a:prstGeom prst="wedgeRoundRectCallout">
            <a:avLst>
              <a:gd name="adj1" fmla="val -68706"/>
              <a:gd name="adj2" fmla="val -36083"/>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Menu main is basically  divided into 6 parts by using switch case :-</a:t>
            </a:r>
          </a:p>
          <a:p>
            <a:pPr marL="342900" indent="-342900" algn="ctr">
              <a:buFont typeface="+mj-lt"/>
              <a:buAutoNum type="arabicPeriod"/>
            </a:pPr>
            <a:r>
              <a:rPr lang="en-US" dirty="0"/>
              <a:t>Patient system</a:t>
            </a:r>
          </a:p>
          <a:p>
            <a:pPr marL="342900" indent="-342900" algn="ctr">
              <a:buFont typeface="+mj-lt"/>
              <a:buAutoNum type="arabicPeriod"/>
            </a:pPr>
            <a:r>
              <a:rPr lang="en-US" dirty="0"/>
              <a:t>Staff system</a:t>
            </a:r>
          </a:p>
          <a:p>
            <a:pPr marL="342900" indent="-342900" algn="ctr">
              <a:buFont typeface="+mj-lt"/>
              <a:buAutoNum type="arabicPeriod"/>
            </a:pPr>
            <a:r>
              <a:rPr lang="en-US" dirty="0"/>
              <a:t>Inventory System</a:t>
            </a:r>
          </a:p>
          <a:p>
            <a:pPr marL="342900" indent="-342900" algn="ctr">
              <a:buFont typeface="+mj-lt"/>
              <a:buAutoNum type="arabicPeriod"/>
            </a:pPr>
            <a:r>
              <a:rPr lang="en-US" dirty="0"/>
              <a:t>Mortuary System</a:t>
            </a:r>
          </a:p>
          <a:p>
            <a:pPr marL="342900" indent="-342900" algn="ctr">
              <a:buFont typeface="+mj-lt"/>
              <a:buAutoNum type="arabicPeriod"/>
            </a:pPr>
            <a:r>
              <a:rPr lang="en-US" dirty="0"/>
              <a:t>Doctor Appointment Application</a:t>
            </a:r>
          </a:p>
          <a:p>
            <a:pPr marL="342900" indent="-342900" algn="ctr">
              <a:buFont typeface="+mj-lt"/>
              <a:buAutoNum type="arabicPeriod"/>
            </a:pPr>
            <a:r>
              <a:rPr lang="en-US" dirty="0"/>
              <a:t>Exit</a:t>
            </a:r>
            <a:endParaRPr lang="en-IN" dirty="0"/>
          </a:p>
          <a:p>
            <a:pPr algn="ctr"/>
            <a:r>
              <a:rPr lang="en-US" dirty="0"/>
              <a:t>By select the serial number you will be on that page</a:t>
            </a:r>
          </a:p>
        </p:txBody>
      </p:sp>
      <p:sp>
        <p:nvSpPr>
          <p:cNvPr id="9" name="Rectangle 8">
            <a:extLst>
              <a:ext uri="{FF2B5EF4-FFF2-40B4-BE49-F238E27FC236}">
                <a16:creationId xmlns:a16="http://schemas.microsoft.com/office/drawing/2014/main" id="{A4A8FA9E-ABED-4040-93E5-6D95263B928B}"/>
              </a:ext>
            </a:extLst>
          </p:cNvPr>
          <p:cNvSpPr/>
          <p:nvPr/>
        </p:nvSpPr>
        <p:spPr>
          <a:xfrm>
            <a:off x="2743200" y="3810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Tree>
    <p:extLst>
      <p:ext uri="{BB962C8B-B14F-4D97-AF65-F5344CB8AC3E}">
        <p14:creationId xmlns:p14="http://schemas.microsoft.com/office/powerpoint/2010/main" val="2617237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44A39-B939-4A3A-981F-04E9BB681A6E}" type="datetime1">
              <a:rPr lang="en-US" smtClean="0"/>
              <a:t>1/19/2022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7E9C80-C75B-4B75-A6C5-E58A18995148}" type="slidenum">
              <a:rPr lang="en-US" smtClean="0"/>
              <a:t>3</a:t>
            </a:fld>
            <a:endParaRPr lang="en-US"/>
          </a:p>
        </p:txBody>
      </p:sp>
      <p:pic>
        <p:nvPicPr>
          <p:cNvPr id="5"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6" name="Rectangle 5"/>
          <p:cNvSpPr/>
          <p:nvPr/>
        </p:nvSpPr>
        <p:spPr>
          <a:xfrm>
            <a:off x="371901" y="1505803"/>
            <a:ext cx="8305800" cy="3581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u="sng" dirty="0">
                <a:solidFill>
                  <a:sysClr val="windowText" lastClr="000000"/>
                </a:solidFill>
                <a:latin typeface="+mj-lt"/>
              </a:rPr>
              <a:t>Introduction</a:t>
            </a:r>
            <a:endParaRPr lang="en-IN" sz="9600" u="sng" dirty="0">
              <a:solidFill>
                <a:sysClr val="windowText" lastClr="000000"/>
              </a:solidFill>
              <a:latin typeface="+mj-lt"/>
            </a:endParaRPr>
          </a:p>
        </p:txBody>
      </p:sp>
    </p:spTree>
    <p:extLst>
      <p:ext uri="{BB962C8B-B14F-4D97-AF65-F5344CB8AC3E}">
        <p14:creationId xmlns:p14="http://schemas.microsoft.com/office/powerpoint/2010/main" val="21687593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44A39-B939-4A3A-981F-04E9BB681A6E}" type="datetime1">
              <a:rPr lang="en-US" smtClean="0"/>
              <a:t>1/19/2022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7E9C80-C75B-4B75-A6C5-E58A18995148}" type="slidenum">
              <a:rPr lang="en-US" smtClean="0"/>
              <a:t>30</a:t>
            </a:fld>
            <a:endParaRPr lang="en-US"/>
          </a:p>
        </p:txBody>
      </p:sp>
      <p:pic>
        <p:nvPicPr>
          <p:cNvPr id="5"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7" name="Rectangle 6"/>
          <p:cNvSpPr/>
          <p:nvPr/>
        </p:nvSpPr>
        <p:spPr>
          <a:xfrm>
            <a:off x="549322" y="1752600"/>
            <a:ext cx="8229600" cy="419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u="sng" dirty="0">
                <a:solidFill>
                  <a:sysClr val="windowText" lastClr="000000"/>
                </a:solidFill>
                <a:latin typeface="+mj-lt"/>
              </a:rPr>
              <a:t>Patient System</a:t>
            </a:r>
            <a:endParaRPr lang="en-IN" sz="8000" u="sng" dirty="0">
              <a:solidFill>
                <a:sysClr val="windowText" lastClr="000000"/>
              </a:solidFill>
              <a:latin typeface="+mj-lt"/>
            </a:endParaRPr>
          </a:p>
        </p:txBody>
      </p:sp>
      <p:sp>
        <p:nvSpPr>
          <p:cNvPr id="8" name="Rectangle 7">
            <a:extLst>
              <a:ext uri="{FF2B5EF4-FFF2-40B4-BE49-F238E27FC236}">
                <a16:creationId xmlns:a16="http://schemas.microsoft.com/office/drawing/2014/main" id="{680729CA-656B-43F8-B55E-104AD3C0DCF9}"/>
              </a:ext>
            </a:extLst>
          </p:cNvPr>
          <p:cNvSpPr/>
          <p:nvPr/>
        </p:nvSpPr>
        <p:spPr>
          <a:xfrm>
            <a:off x="2743200" y="3048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Tree>
    <p:extLst>
      <p:ext uri="{BB962C8B-B14F-4D97-AF65-F5344CB8AC3E}">
        <p14:creationId xmlns:p14="http://schemas.microsoft.com/office/powerpoint/2010/main" val="21907605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44A39-B939-4A3A-981F-04E9BB681A6E}" type="datetime1">
              <a:rPr lang="en-US" smtClean="0"/>
              <a:t>1/19/2022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7E9C80-C75B-4B75-A6C5-E58A18995148}" type="slidenum">
              <a:rPr lang="en-US" smtClean="0"/>
              <a:t>31</a:t>
            </a:fld>
            <a:endParaRPr lang="en-US"/>
          </a:p>
        </p:txBody>
      </p:sp>
      <p:pic>
        <p:nvPicPr>
          <p:cNvPr id="5"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1600200"/>
            <a:ext cx="3886200" cy="4439270"/>
          </a:xfrm>
          <a:prstGeom prst="rect">
            <a:avLst/>
          </a:prstGeom>
        </p:spPr>
      </p:pic>
      <p:sp>
        <p:nvSpPr>
          <p:cNvPr id="8" name="Rounded Rectangular Callout 7"/>
          <p:cNvSpPr/>
          <p:nvPr/>
        </p:nvSpPr>
        <p:spPr>
          <a:xfrm>
            <a:off x="4673600" y="1600200"/>
            <a:ext cx="2286000" cy="1219200"/>
          </a:xfrm>
          <a:prstGeom prst="wedgeRoundRectCallout">
            <a:avLst>
              <a:gd name="adj1" fmla="val -61944"/>
              <a:gd name="adj2" fmla="val 87552"/>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By selecting 1, </a:t>
            </a:r>
          </a:p>
          <a:p>
            <a:pPr algn="ctr"/>
            <a:r>
              <a:rPr lang="en-US" dirty="0"/>
              <a:t>system will open patient system</a:t>
            </a:r>
            <a:endParaRPr lang="en-IN" dirty="0"/>
          </a:p>
        </p:txBody>
      </p:sp>
      <p:sp>
        <p:nvSpPr>
          <p:cNvPr id="9" name="Rounded Rectangular Callout 8"/>
          <p:cNvSpPr/>
          <p:nvPr/>
        </p:nvSpPr>
        <p:spPr>
          <a:xfrm>
            <a:off x="5257800" y="3048000"/>
            <a:ext cx="3810000" cy="3281532"/>
          </a:xfrm>
          <a:prstGeom prst="wedgeRoundRectCallout">
            <a:avLst>
              <a:gd name="adj1" fmla="val -71373"/>
              <a:gd name="adj2" fmla="val -32213"/>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Patient system is basically  divided into 5 parts by using switch case :-</a:t>
            </a:r>
          </a:p>
          <a:p>
            <a:pPr marL="342900" indent="-342900" algn="ctr">
              <a:buFont typeface="+mj-lt"/>
              <a:buAutoNum type="arabicPeriod"/>
            </a:pPr>
            <a:r>
              <a:rPr lang="en-US" dirty="0"/>
              <a:t>New Entry</a:t>
            </a:r>
          </a:p>
          <a:p>
            <a:pPr marL="342900" indent="-342900" algn="ctr">
              <a:buFont typeface="+mj-lt"/>
              <a:buAutoNum type="arabicPeriod"/>
            </a:pPr>
            <a:r>
              <a:rPr lang="en-US" dirty="0"/>
              <a:t>Modify Entry</a:t>
            </a:r>
          </a:p>
          <a:p>
            <a:pPr marL="342900" indent="-342900" algn="ctr">
              <a:buFont typeface="+mj-lt"/>
              <a:buAutoNum type="arabicPeriod"/>
            </a:pPr>
            <a:r>
              <a:rPr lang="en-US" dirty="0"/>
              <a:t>List Entry</a:t>
            </a:r>
          </a:p>
          <a:p>
            <a:pPr marL="342900" indent="-342900" algn="ctr">
              <a:buFont typeface="+mj-lt"/>
              <a:buAutoNum type="arabicPeriod"/>
            </a:pPr>
            <a:r>
              <a:rPr lang="en-US" dirty="0"/>
              <a:t>Search Entry</a:t>
            </a:r>
          </a:p>
          <a:p>
            <a:pPr marL="342900" indent="-342900" algn="ctr">
              <a:buFont typeface="+mj-lt"/>
              <a:buAutoNum type="arabicPeriod"/>
            </a:pPr>
            <a:r>
              <a:rPr lang="en-US" dirty="0"/>
              <a:t>Return to main menu</a:t>
            </a:r>
          </a:p>
          <a:p>
            <a:pPr algn="ctr"/>
            <a:r>
              <a:rPr lang="en-US" dirty="0"/>
              <a:t>By select the serial number you will be on that page</a:t>
            </a:r>
          </a:p>
        </p:txBody>
      </p:sp>
      <p:sp>
        <p:nvSpPr>
          <p:cNvPr id="10" name="Rectangle 9">
            <a:extLst>
              <a:ext uri="{FF2B5EF4-FFF2-40B4-BE49-F238E27FC236}">
                <a16:creationId xmlns:a16="http://schemas.microsoft.com/office/drawing/2014/main" id="{2E0430DC-C721-4982-BD36-88C189ACB356}"/>
              </a:ext>
            </a:extLst>
          </p:cNvPr>
          <p:cNvSpPr/>
          <p:nvPr/>
        </p:nvSpPr>
        <p:spPr>
          <a:xfrm>
            <a:off x="2743200" y="3048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Tree>
    <p:extLst>
      <p:ext uri="{BB962C8B-B14F-4D97-AF65-F5344CB8AC3E}">
        <p14:creationId xmlns:p14="http://schemas.microsoft.com/office/powerpoint/2010/main" val="14473151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44A39-B939-4A3A-981F-04E9BB681A6E}" type="datetime1">
              <a:rPr lang="en-US" smtClean="0"/>
              <a:t>1/19/2022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7E9C80-C75B-4B75-A6C5-E58A18995148}" type="slidenum">
              <a:rPr lang="en-US" smtClean="0"/>
              <a:t>32</a:t>
            </a:fld>
            <a:endParaRPr lang="en-US"/>
          </a:p>
        </p:txBody>
      </p:sp>
      <p:pic>
        <p:nvPicPr>
          <p:cNvPr id="5"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7" name="Rectangle 6"/>
          <p:cNvSpPr/>
          <p:nvPr/>
        </p:nvSpPr>
        <p:spPr>
          <a:xfrm>
            <a:off x="549322" y="1752600"/>
            <a:ext cx="8229600" cy="419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u="sng" dirty="0">
                <a:solidFill>
                  <a:sysClr val="windowText" lastClr="000000"/>
                </a:solidFill>
                <a:latin typeface="+mj-lt"/>
              </a:rPr>
              <a:t>New Entry in Patient System</a:t>
            </a:r>
            <a:endParaRPr lang="en-IN" sz="8000" u="sng" dirty="0">
              <a:solidFill>
                <a:sysClr val="windowText" lastClr="000000"/>
              </a:solidFill>
              <a:latin typeface="+mj-lt"/>
            </a:endParaRPr>
          </a:p>
        </p:txBody>
      </p:sp>
      <p:sp>
        <p:nvSpPr>
          <p:cNvPr id="8" name="Rectangle 7">
            <a:extLst>
              <a:ext uri="{FF2B5EF4-FFF2-40B4-BE49-F238E27FC236}">
                <a16:creationId xmlns:a16="http://schemas.microsoft.com/office/drawing/2014/main" id="{A3400BC9-006F-4F30-8A01-DCCF327997B6}"/>
              </a:ext>
            </a:extLst>
          </p:cNvPr>
          <p:cNvSpPr/>
          <p:nvPr/>
        </p:nvSpPr>
        <p:spPr>
          <a:xfrm>
            <a:off x="2743200" y="3048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Tree>
    <p:extLst>
      <p:ext uri="{BB962C8B-B14F-4D97-AF65-F5344CB8AC3E}">
        <p14:creationId xmlns:p14="http://schemas.microsoft.com/office/powerpoint/2010/main" val="31460774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44A39-B939-4A3A-981F-04E9BB681A6E}" type="datetime1">
              <a:rPr lang="en-US" smtClean="0"/>
              <a:t>1/19/2022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7E9C80-C75B-4B75-A6C5-E58A18995148}" type="slidenum">
              <a:rPr lang="en-US" smtClean="0"/>
              <a:t>33</a:t>
            </a:fld>
            <a:endParaRPr lang="en-US"/>
          </a:p>
        </p:txBody>
      </p:sp>
      <p:pic>
        <p:nvPicPr>
          <p:cNvPr id="5"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752600"/>
            <a:ext cx="4440194" cy="3733800"/>
          </a:xfrm>
          <a:prstGeom prst="rect">
            <a:avLst/>
          </a:prstGeom>
        </p:spPr>
      </p:pic>
      <p:sp>
        <p:nvSpPr>
          <p:cNvPr id="8" name="Rounded Rectangular Callout 7"/>
          <p:cNvSpPr/>
          <p:nvPr/>
        </p:nvSpPr>
        <p:spPr>
          <a:xfrm>
            <a:off x="5486400" y="2133600"/>
            <a:ext cx="2286000" cy="1219200"/>
          </a:xfrm>
          <a:prstGeom prst="wedgeRoundRectCallout">
            <a:avLst>
              <a:gd name="adj1" fmla="val -78055"/>
              <a:gd name="adj2" fmla="val 99010"/>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By selecting 1, </a:t>
            </a:r>
          </a:p>
          <a:p>
            <a:pPr algn="ctr"/>
            <a:r>
              <a:rPr lang="en-US" dirty="0"/>
              <a:t>system will open new entry system for patient</a:t>
            </a:r>
            <a:endParaRPr lang="en-IN" dirty="0"/>
          </a:p>
        </p:txBody>
      </p:sp>
      <p:sp>
        <p:nvSpPr>
          <p:cNvPr id="9" name="Rectangle 8">
            <a:extLst>
              <a:ext uri="{FF2B5EF4-FFF2-40B4-BE49-F238E27FC236}">
                <a16:creationId xmlns:a16="http://schemas.microsoft.com/office/drawing/2014/main" id="{F1E74A65-EE80-49C4-977E-030648AE3F97}"/>
              </a:ext>
            </a:extLst>
          </p:cNvPr>
          <p:cNvSpPr/>
          <p:nvPr/>
        </p:nvSpPr>
        <p:spPr>
          <a:xfrm>
            <a:off x="2743200" y="3048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Tree>
    <p:extLst>
      <p:ext uri="{BB962C8B-B14F-4D97-AF65-F5344CB8AC3E}">
        <p14:creationId xmlns:p14="http://schemas.microsoft.com/office/powerpoint/2010/main" val="23767276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44A39-B939-4A3A-981F-04E9BB681A6E}" type="datetime1">
              <a:rPr lang="en-US" smtClean="0"/>
              <a:t>1/19/2022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7E9C80-C75B-4B75-A6C5-E58A18995148}" type="slidenum">
              <a:rPr lang="en-US" smtClean="0"/>
              <a:t>34</a:t>
            </a:fld>
            <a:endParaRPr lang="en-US"/>
          </a:p>
        </p:txBody>
      </p:sp>
      <p:pic>
        <p:nvPicPr>
          <p:cNvPr id="5"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1752600"/>
            <a:ext cx="8534400" cy="2269434"/>
          </a:xfrm>
          <a:prstGeom prst="rect">
            <a:avLst/>
          </a:prstGeom>
        </p:spPr>
      </p:pic>
      <p:sp>
        <p:nvSpPr>
          <p:cNvPr id="8" name="Rounded Rectangular Callout 7"/>
          <p:cNvSpPr/>
          <p:nvPr/>
        </p:nvSpPr>
        <p:spPr>
          <a:xfrm>
            <a:off x="762000" y="4648200"/>
            <a:ext cx="2286000" cy="1219200"/>
          </a:xfrm>
          <a:prstGeom prst="wedgeRoundRectCallout">
            <a:avLst>
              <a:gd name="adj1" fmla="val 38612"/>
              <a:gd name="adj2" fmla="val -100990"/>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Now, one by one you must enter all the details of the patient</a:t>
            </a:r>
            <a:endParaRPr lang="en-IN" dirty="0"/>
          </a:p>
        </p:txBody>
      </p:sp>
      <p:sp>
        <p:nvSpPr>
          <p:cNvPr id="9" name="Rounded Rectangular Callout 8"/>
          <p:cNvSpPr/>
          <p:nvPr/>
        </p:nvSpPr>
        <p:spPr>
          <a:xfrm>
            <a:off x="5410200" y="4648200"/>
            <a:ext cx="2286000" cy="1219200"/>
          </a:xfrm>
          <a:prstGeom prst="wedgeRoundRectCallout">
            <a:avLst>
              <a:gd name="adj1" fmla="val -52499"/>
              <a:gd name="adj2" fmla="val -100990"/>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Doctor will be assigning you directly according to the specialization</a:t>
            </a:r>
            <a:endParaRPr lang="en-IN" dirty="0"/>
          </a:p>
        </p:txBody>
      </p:sp>
      <p:sp>
        <p:nvSpPr>
          <p:cNvPr id="10" name="Rectangle 9">
            <a:extLst>
              <a:ext uri="{FF2B5EF4-FFF2-40B4-BE49-F238E27FC236}">
                <a16:creationId xmlns:a16="http://schemas.microsoft.com/office/drawing/2014/main" id="{E6846BA0-9B51-49CB-99C0-B9E45C8847D6}"/>
              </a:ext>
            </a:extLst>
          </p:cNvPr>
          <p:cNvSpPr/>
          <p:nvPr/>
        </p:nvSpPr>
        <p:spPr>
          <a:xfrm>
            <a:off x="2743200" y="3048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Tree>
    <p:extLst>
      <p:ext uri="{BB962C8B-B14F-4D97-AF65-F5344CB8AC3E}">
        <p14:creationId xmlns:p14="http://schemas.microsoft.com/office/powerpoint/2010/main" val="31924560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44A39-B939-4A3A-981F-04E9BB681A6E}" type="datetime1">
              <a:rPr lang="en-US" smtClean="0"/>
              <a:t>1/19/2022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7E9C80-C75B-4B75-A6C5-E58A18995148}" type="slidenum">
              <a:rPr lang="en-US" smtClean="0"/>
              <a:t>35</a:t>
            </a:fld>
            <a:endParaRPr lang="en-US"/>
          </a:p>
        </p:txBody>
      </p:sp>
      <p:pic>
        <p:nvPicPr>
          <p:cNvPr id="5"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460500"/>
            <a:ext cx="8559800" cy="3677300"/>
          </a:xfrm>
          <a:prstGeom prst="rect">
            <a:avLst/>
          </a:prstGeom>
        </p:spPr>
      </p:pic>
      <p:sp>
        <p:nvSpPr>
          <p:cNvPr id="8" name="Rounded Rectangular Callout 7"/>
          <p:cNvSpPr/>
          <p:nvPr/>
        </p:nvSpPr>
        <p:spPr>
          <a:xfrm>
            <a:off x="5816600" y="5410200"/>
            <a:ext cx="2286000" cy="1219200"/>
          </a:xfrm>
          <a:prstGeom prst="wedgeRoundRectCallout">
            <a:avLst>
              <a:gd name="adj1" fmla="val -38610"/>
              <a:gd name="adj2" fmla="val -70782"/>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Once you entered all the details, system will show all the details entered</a:t>
            </a:r>
            <a:endParaRPr lang="en-IN" dirty="0"/>
          </a:p>
        </p:txBody>
      </p:sp>
      <p:sp>
        <p:nvSpPr>
          <p:cNvPr id="9" name="Rectangle 8">
            <a:extLst>
              <a:ext uri="{FF2B5EF4-FFF2-40B4-BE49-F238E27FC236}">
                <a16:creationId xmlns:a16="http://schemas.microsoft.com/office/drawing/2014/main" id="{20A464AB-FC7C-42F2-BE27-6A1BA270FB91}"/>
              </a:ext>
            </a:extLst>
          </p:cNvPr>
          <p:cNvSpPr/>
          <p:nvPr/>
        </p:nvSpPr>
        <p:spPr>
          <a:xfrm>
            <a:off x="2743200" y="3048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Tree>
    <p:extLst>
      <p:ext uri="{BB962C8B-B14F-4D97-AF65-F5344CB8AC3E}">
        <p14:creationId xmlns:p14="http://schemas.microsoft.com/office/powerpoint/2010/main" val="34160132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44A39-B939-4A3A-981F-04E9BB681A6E}" type="datetime1">
              <a:rPr lang="en-US" smtClean="0"/>
              <a:t>1/19/2022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7E9C80-C75B-4B75-A6C5-E58A18995148}" type="slidenum">
              <a:rPr lang="en-US" smtClean="0"/>
              <a:t>36</a:t>
            </a:fld>
            <a:endParaRPr lang="en-US"/>
          </a:p>
        </p:txBody>
      </p:sp>
      <p:pic>
        <p:nvPicPr>
          <p:cNvPr id="5"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1337995"/>
            <a:ext cx="8763000" cy="3843606"/>
          </a:xfrm>
          <a:prstGeom prst="rect">
            <a:avLst/>
          </a:prstGeom>
        </p:spPr>
      </p:pic>
      <p:sp>
        <p:nvSpPr>
          <p:cNvPr id="8" name="Rounded Rectangular Callout 7"/>
          <p:cNvSpPr/>
          <p:nvPr/>
        </p:nvSpPr>
        <p:spPr>
          <a:xfrm>
            <a:off x="5816600" y="5410200"/>
            <a:ext cx="2286000" cy="1219200"/>
          </a:xfrm>
          <a:prstGeom prst="wedgeRoundRectCallout">
            <a:avLst>
              <a:gd name="adj1" fmla="val -38610"/>
              <a:gd name="adj2" fmla="val -70782"/>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After all this system will ask whether you want to enter more new patient details</a:t>
            </a:r>
            <a:endParaRPr lang="en-IN" dirty="0"/>
          </a:p>
        </p:txBody>
      </p:sp>
      <p:sp>
        <p:nvSpPr>
          <p:cNvPr id="9" name="Rectangle 8">
            <a:extLst>
              <a:ext uri="{FF2B5EF4-FFF2-40B4-BE49-F238E27FC236}">
                <a16:creationId xmlns:a16="http://schemas.microsoft.com/office/drawing/2014/main" id="{3E856819-EA32-4C89-ACDF-E9E9907F40E8}"/>
              </a:ext>
            </a:extLst>
          </p:cNvPr>
          <p:cNvSpPr/>
          <p:nvPr/>
        </p:nvSpPr>
        <p:spPr>
          <a:xfrm>
            <a:off x="2743200" y="3048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Tree>
    <p:extLst>
      <p:ext uri="{BB962C8B-B14F-4D97-AF65-F5344CB8AC3E}">
        <p14:creationId xmlns:p14="http://schemas.microsoft.com/office/powerpoint/2010/main" val="2275556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44A39-B939-4A3A-981F-04E9BB681A6E}" type="datetime1">
              <a:rPr lang="en-US" smtClean="0"/>
              <a:t>1/19/2022</a:t>
            </a:fld>
            <a:endParaRPr lang="en-US"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7E9C80-C75B-4B75-A6C5-E58A18995148}" type="slidenum">
              <a:rPr lang="en-US" smtClean="0"/>
              <a:t>37</a:t>
            </a:fld>
            <a:endParaRPr lang="en-US"/>
          </a:p>
        </p:txBody>
      </p:sp>
      <p:pic>
        <p:nvPicPr>
          <p:cNvPr id="5"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35100"/>
            <a:ext cx="8839200" cy="3517900"/>
          </a:xfrm>
          <a:prstGeom prst="rect">
            <a:avLst/>
          </a:prstGeom>
        </p:spPr>
      </p:pic>
      <p:sp>
        <p:nvSpPr>
          <p:cNvPr id="8" name="Rounded Rectangular Callout 7"/>
          <p:cNvSpPr/>
          <p:nvPr/>
        </p:nvSpPr>
        <p:spPr>
          <a:xfrm>
            <a:off x="4572000" y="5257800"/>
            <a:ext cx="3200400" cy="1219200"/>
          </a:xfrm>
          <a:prstGeom prst="wedgeRoundRectCallout">
            <a:avLst>
              <a:gd name="adj1" fmla="val -52579"/>
              <a:gd name="adj2" fmla="val -73958"/>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If you enter yes, it will again show you to enter details of new patient</a:t>
            </a:r>
            <a:endParaRPr lang="en-IN" dirty="0"/>
          </a:p>
        </p:txBody>
      </p:sp>
      <p:sp>
        <p:nvSpPr>
          <p:cNvPr id="9" name="Rectangle 8">
            <a:extLst>
              <a:ext uri="{FF2B5EF4-FFF2-40B4-BE49-F238E27FC236}">
                <a16:creationId xmlns:a16="http://schemas.microsoft.com/office/drawing/2014/main" id="{337675A0-724C-4E34-BF6B-6B68D9948A1A}"/>
              </a:ext>
            </a:extLst>
          </p:cNvPr>
          <p:cNvSpPr/>
          <p:nvPr/>
        </p:nvSpPr>
        <p:spPr>
          <a:xfrm>
            <a:off x="2743200" y="3048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Tree>
    <p:extLst>
      <p:ext uri="{BB962C8B-B14F-4D97-AF65-F5344CB8AC3E}">
        <p14:creationId xmlns:p14="http://schemas.microsoft.com/office/powerpoint/2010/main" val="23677285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44A39-B939-4A3A-981F-04E9BB681A6E}" type="datetime1">
              <a:rPr lang="en-US" smtClean="0"/>
              <a:t>1/19/2022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7E9C80-C75B-4B75-A6C5-E58A18995148}" type="slidenum">
              <a:rPr lang="en-US" smtClean="0"/>
              <a:t>38</a:t>
            </a:fld>
            <a:endParaRPr lang="en-US"/>
          </a:p>
        </p:txBody>
      </p:sp>
      <p:pic>
        <p:nvPicPr>
          <p:cNvPr id="5"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00" y="1485900"/>
            <a:ext cx="8839200" cy="4269058"/>
          </a:xfrm>
          <a:prstGeom prst="rect">
            <a:avLst/>
          </a:prstGeom>
        </p:spPr>
      </p:pic>
      <p:sp>
        <p:nvSpPr>
          <p:cNvPr id="8" name="Rounded Rectangular Callout 7"/>
          <p:cNvSpPr/>
          <p:nvPr/>
        </p:nvSpPr>
        <p:spPr>
          <a:xfrm>
            <a:off x="5816600" y="5994400"/>
            <a:ext cx="2133600" cy="838200"/>
          </a:xfrm>
          <a:prstGeom prst="wedgeRoundRectCallout">
            <a:avLst>
              <a:gd name="adj1" fmla="val -52579"/>
              <a:gd name="adj2" fmla="val -73958"/>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If you enter no, then it will go to main menu</a:t>
            </a:r>
            <a:endParaRPr lang="en-IN" dirty="0"/>
          </a:p>
        </p:txBody>
      </p:sp>
      <p:sp>
        <p:nvSpPr>
          <p:cNvPr id="9" name="Rectangle 8">
            <a:extLst>
              <a:ext uri="{FF2B5EF4-FFF2-40B4-BE49-F238E27FC236}">
                <a16:creationId xmlns:a16="http://schemas.microsoft.com/office/drawing/2014/main" id="{B930857A-6470-4677-B130-8EF6401FCDD5}"/>
              </a:ext>
            </a:extLst>
          </p:cNvPr>
          <p:cNvSpPr/>
          <p:nvPr/>
        </p:nvSpPr>
        <p:spPr>
          <a:xfrm>
            <a:off x="2743200" y="3048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Tree>
    <p:extLst>
      <p:ext uri="{BB962C8B-B14F-4D97-AF65-F5344CB8AC3E}">
        <p14:creationId xmlns:p14="http://schemas.microsoft.com/office/powerpoint/2010/main" val="2503422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44A39-B939-4A3A-981F-04E9BB681A6E}" type="datetime1">
              <a:rPr lang="en-US" smtClean="0"/>
              <a:t>1/19/2022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7E9C80-C75B-4B75-A6C5-E58A18995148}" type="slidenum">
              <a:rPr lang="en-US" smtClean="0"/>
              <a:t>39</a:t>
            </a:fld>
            <a:endParaRPr lang="en-US"/>
          </a:p>
        </p:txBody>
      </p:sp>
      <p:pic>
        <p:nvPicPr>
          <p:cNvPr id="5"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7" name="Rectangle 6"/>
          <p:cNvSpPr/>
          <p:nvPr/>
        </p:nvSpPr>
        <p:spPr>
          <a:xfrm>
            <a:off x="549322" y="1752600"/>
            <a:ext cx="8229600" cy="419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u="sng" dirty="0">
                <a:solidFill>
                  <a:sysClr val="windowText" lastClr="000000"/>
                </a:solidFill>
                <a:latin typeface="+mj-lt"/>
              </a:rPr>
              <a:t>Modify Entry in Patient System</a:t>
            </a:r>
            <a:endParaRPr lang="en-IN" sz="8000" u="sng" dirty="0">
              <a:solidFill>
                <a:sysClr val="windowText" lastClr="000000"/>
              </a:solidFill>
              <a:latin typeface="+mj-lt"/>
            </a:endParaRPr>
          </a:p>
        </p:txBody>
      </p:sp>
      <p:sp>
        <p:nvSpPr>
          <p:cNvPr id="8" name="Rectangle 7">
            <a:extLst>
              <a:ext uri="{FF2B5EF4-FFF2-40B4-BE49-F238E27FC236}">
                <a16:creationId xmlns:a16="http://schemas.microsoft.com/office/drawing/2014/main" id="{15D301DD-3A6A-4962-BEF7-D46FBDCFB63C}"/>
              </a:ext>
            </a:extLst>
          </p:cNvPr>
          <p:cNvSpPr/>
          <p:nvPr/>
        </p:nvSpPr>
        <p:spPr>
          <a:xfrm>
            <a:off x="2743200" y="3048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Tree>
    <p:extLst>
      <p:ext uri="{BB962C8B-B14F-4D97-AF65-F5344CB8AC3E}">
        <p14:creationId xmlns:p14="http://schemas.microsoft.com/office/powerpoint/2010/main" val="3648851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44A39-B939-4A3A-981F-04E9BB681A6E}" type="datetime1">
              <a:rPr lang="en-US" smtClean="0"/>
              <a:t>1/19/2022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7E9C80-C75B-4B75-A6C5-E58A18995148}" type="slidenum">
              <a:rPr lang="en-US" smtClean="0"/>
              <a:t>4</a:t>
            </a:fld>
            <a:endParaRPr lang="en-US"/>
          </a:p>
        </p:txBody>
      </p:sp>
      <p:pic>
        <p:nvPicPr>
          <p:cNvPr id="5"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6" name="Rectangle 5"/>
          <p:cNvSpPr/>
          <p:nvPr/>
        </p:nvSpPr>
        <p:spPr>
          <a:xfrm>
            <a:off x="371899" y="1660478"/>
            <a:ext cx="8467299" cy="38168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u="sng" dirty="0">
                <a:solidFill>
                  <a:sysClr val="windowText" lastClr="000000"/>
                </a:solidFill>
                <a:latin typeface="+mj-lt"/>
              </a:rPr>
              <a:t>Topic</a:t>
            </a:r>
          </a:p>
          <a:p>
            <a:pPr algn="ctr"/>
            <a:r>
              <a:rPr lang="en-US" sz="7200" dirty="0">
                <a:solidFill>
                  <a:sysClr val="windowText" lastClr="000000"/>
                </a:solidFill>
                <a:latin typeface="+mj-lt"/>
              </a:rPr>
              <a:t>Hospital Management System</a:t>
            </a:r>
            <a:endParaRPr lang="en-IN" sz="7200" dirty="0">
              <a:solidFill>
                <a:sysClr val="windowText" lastClr="000000"/>
              </a:solidFill>
              <a:latin typeface="+mj-lt"/>
            </a:endParaRPr>
          </a:p>
        </p:txBody>
      </p:sp>
    </p:spTree>
    <p:extLst>
      <p:ext uri="{BB962C8B-B14F-4D97-AF65-F5344CB8AC3E}">
        <p14:creationId xmlns:p14="http://schemas.microsoft.com/office/powerpoint/2010/main" val="35504512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44A39-B939-4A3A-981F-04E9BB681A6E}" type="datetime1">
              <a:rPr lang="en-US" smtClean="0"/>
              <a:t>1/19/2022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7E9C80-C75B-4B75-A6C5-E58A18995148}" type="slidenum">
              <a:rPr lang="en-US" smtClean="0"/>
              <a:t>40</a:t>
            </a:fld>
            <a:endParaRPr lang="en-US"/>
          </a:p>
        </p:txBody>
      </p:sp>
      <p:pic>
        <p:nvPicPr>
          <p:cNvPr id="5"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7470" y="1473200"/>
            <a:ext cx="6544588" cy="3219899"/>
          </a:xfrm>
          <a:prstGeom prst="rect">
            <a:avLst/>
          </a:prstGeom>
        </p:spPr>
      </p:pic>
      <p:sp>
        <p:nvSpPr>
          <p:cNvPr id="10" name="Rounded Rectangular Callout 9"/>
          <p:cNvSpPr/>
          <p:nvPr/>
        </p:nvSpPr>
        <p:spPr>
          <a:xfrm>
            <a:off x="5803900" y="5029200"/>
            <a:ext cx="2286000" cy="1219200"/>
          </a:xfrm>
          <a:prstGeom prst="wedgeRoundRectCallout">
            <a:avLst>
              <a:gd name="adj1" fmla="val -61944"/>
              <a:gd name="adj2" fmla="val -74948"/>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By selecting 2, </a:t>
            </a:r>
          </a:p>
          <a:p>
            <a:pPr algn="ctr"/>
            <a:r>
              <a:rPr lang="en-US" dirty="0"/>
              <a:t>system will open modify entry system for patient</a:t>
            </a:r>
            <a:endParaRPr lang="en-IN" dirty="0"/>
          </a:p>
        </p:txBody>
      </p:sp>
      <p:sp>
        <p:nvSpPr>
          <p:cNvPr id="11" name="Rectangle 10">
            <a:extLst>
              <a:ext uri="{FF2B5EF4-FFF2-40B4-BE49-F238E27FC236}">
                <a16:creationId xmlns:a16="http://schemas.microsoft.com/office/drawing/2014/main" id="{529D3908-FA2A-46BA-A871-83CCF1C43D5C}"/>
              </a:ext>
            </a:extLst>
          </p:cNvPr>
          <p:cNvSpPr/>
          <p:nvPr/>
        </p:nvSpPr>
        <p:spPr>
          <a:xfrm>
            <a:off x="2743200" y="3048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Tree>
    <p:extLst>
      <p:ext uri="{BB962C8B-B14F-4D97-AF65-F5344CB8AC3E}">
        <p14:creationId xmlns:p14="http://schemas.microsoft.com/office/powerpoint/2010/main" val="23948111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44A39-B939-4A3A-981F-04E9BB681A6E}" type="datetime1">
              <a:rPr lang="en-US" smtClean="0"/>
              <a:t>1/19/2022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7E9C80-C75B-4B75-A6C5-E58A18995148}" type="slidenum">
              <a:rPr lang="en-US" smtClean="0"/>
              <a:t>41</a:t>
            </a:fld>
            <a:endParaRPr lang="en-US"/>
          </a:p>
        </p:txBody>
      </p:sp>
      <p:pic>
        <p:nvPicPr>
          <p:cNvPr id="5"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651" y="1447801"/>
            <a:ext cx="7044349" cy="4791466"/>
          </a:xfrm>
          <a:prstGeom prst="rect">
            <a:avLst/>
          </a:prstGeom>
        </p:spPr>
      </p:pic>
      <p:sp>
        <p:nvSpPr>
          <p:cNvPr id="9" name="Rounded Rectangular Callout 8"/>
          <p:cNvSpPr/>
          <p:nvPr/>
        </p:nvSpPr>
        <p:spPr>
          <a:xfrm>
            <a:off x="7315200" y="2819400"/>
            <a:ext cx="1676400" cy="2819400"/>
          </a:xfrm>
          <a:prstGeom prst="wedgeRoundRectCallout">
            <a:avLst>
              <a:gd name="adj1" fmla="val -54166"/>
              <a:gd name="adj2" fmla="val -64977"/>
              <a:gd name="adj3" fmla="val 16667"/>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ysClr val="windowText" lastClr="000000"/>
                </a:solidFill>
              </a:rPr>
              <a:t>When you enter serial number of respective registration number it will automatically display all the details of that patient</a:t>
            </a:r>
            <a:endParaRPr lang="en-IN" dirty="0">
              <a:solidFill>
                <a:sysClr val="windowText" lastClr="000000"/>
              </a:solidFill>
            </a:endParaRPr>
          </a:p>
        </p:txBody>
      </p:sp>
      <p:sp>
        <p:nvSpPr>
          <p:cNvPr id="10" name="Rectangle 9">
            <a:extLst>
              <a:ext uri="{FF2B5EF4-FFF2-40B4-BE49-F238E27FC236}">
                <a16:creationId xmlns:a16="http://schemas.microsoft.com/office/drawing/2014/main" id="{B1106F9C-B350-4E3F-9E96-046720FE11AB}"/>
              </a:ext>
            </a:extLst>
          </p:cNvPr>
          <p:cNvSpPr/>
          <p:nvPr/>
        </p:nvSpPr>
        <p:spPr>
          <a:xfrm>
            <a:off x="2743200" y="3048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Tree>
    <p:extLst>
      <p:ext uri="{BB962C8B-B14F-4D97-AF65-F5344CB8AC3E}">
        <p14:creationId xmlns:p14="http://schemas.microsoft.com/office/powerpoint/2010/main" val="7372592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44A39-B939-4A3A-981F-04E9BB681A6E}" type="datetime1">
              <a:rPr lang="en-US" smtClean="0"/>
              <a:t>1/19/2022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7E9C80-C75B-4B75-A6C5-E58A18995148}" type="slidenum">
              <a:rPr lang="en-US" smtClean="0"/>
              <a:t>42</a:t>
            </a:fld>
            <a:endParaRPr lang="en-US"/>
          </a:p>
        </p:txBody>
      </p:sp>
      <p:pic>
        <p:nvPicPr>
          <p:cNvPr id="5"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325" y="1335664"/>
            <a:ext cx="6972933" cy="4988936"/>
          </a:xfrm>
          <a:prstGeom prst="rect">
            <a:avLst/>
          </a:prstGeom>
        </p:spPr>
      </p:pic>
      <p:sp>
        <p:nvSpPr>
          <p:cNvPr id="8" name="Rounded Rectangular Callout 7"/>
          <p:cNvSpPr/>
          <p:nvPr/>
        </p:nvSpPr>
        <p:spPr>
          <a:xfrm>
            <a:off x="7199258" y="1308368"/>
            <a:ext cx="1944742" cy="2521764"/>
          </a:xfrm>
          <a:prstGeom prst="wedgeRoundRectCallout">
            <a:avLst>
              <a:gd name="adj1" fmla="val -48904"/>
              <a:gd name="adj2" fmla="val 57502"/>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Now by selecting the modifying part by selecting number like </a:t>
            </a:r>
          </a:p>
          <a:p>
            <a:pPr marL="342900" indent="-342900" algn="ctr">
              <a:buFont typeface="+mj-lt"/>
              <a:buAutoNum type="arabicPeriod"/>
            </a:pPr>
            <a:r>
              <a:rPr lang="en-US" sz="1600" dirty="0"/>
              <a:t>Name</a:t>
            </a:r>
          </a:p>
          <a:p>
            <a:pPr marL="342900" indent="-342900" algn="ctr">
              <a:buFont typeface="+mj-lt"/>
              <a:buAutoNum type="arabicPeriod"/>
            </a:pPr>
            <a:r>
              <a:rPr lang="en-US" sz="1600" dirty="0"/>
              <a:t>Gender</a:t>
            </a:r>
          </a:p>
          <a:p>
            <a:pPr marL="342900" indent="-342900" algn="ctr">
              <a:buFont typeface="+mj-lt"/>
              <a:buAutoNum type="arabicPeriod"/>
            </a:pPr>
            <a:r>
              <a:rPr lang="en-US" sz="1600" dirty="0"/>
              <a:t>Age</a:t>
            </a:r>
          </a:p>
          <a:p>
            <a:pPr marL="342900" indent="-342900" algn="ctr">
              <a:buFont typeface="+mj-lt"/>
              <a:buAutoNum type="arabicPeriod"/>
            </a:pPr>
            <a:r>
              <a:rPr lang="en-US" sz="1600" dirty="0"/>
              <a:t>Blood Group</a:t>
            </a:r>
          </a:p>
          <a:p>
            <a:pPr marL="342900" indent="-342900" algn="ctr">
              <a:buFont typeface="+mj-lt"/>
              <a:buAutoNum type="arabicPeriod"/>
            </a:pPr>
            <a:r>
              <a:rPr lang="en-US" sz="1600" dirty="0"/>
              <a:t>Date</a:t>
            </a:r>
          </a:p>
          <a:p>
            <a:pPr marL="342900" indent="-342900" algn="ctr">
              <a:buFont typeface="+mj-lt"/>
              <a:buAutoNum type="arabicPeriod"/>
            </a:pPr>
            <a:r>
              <a:rPr lang="en-US" sz="1600" dirty="0"/>
              <a:t>Time</a:t>
            </a:r>
          </a:p>
        </p:txBody>
      </p:sp>
      <p:sp>
        <p:nvSpPr>
          <p:cNvPr id="9" name="Rounded Rectangular Callout 8"/>
          <p:cNvSpPr/>
          <p:nvPr/>
        </p:nvSpPr>
        <p:spPr>
          <a:xfrm>
            <a:off x="7199258" y="4535495"/>
            <a:ext cx="1944742" cy="1790700"/>
          </a:xfrm>
          <a:prstGeom prst="wedgeRoundRectCallout">
            <a:avLst>
              <a:gd name="adj1" fmla="val -53115"/>
              <a:gd name="adj2" fmla="val -55296"/>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Then you can modify that entry and save as it will display all the details after modifying</a:t>
            </a:r>
            <a:endParaRPr lang="en-IN" sz="1600" dirty="0"/>
          </a:p>
        </p:txBody>
      </p:sp>
      <p:sp>
        <p:nvSpPr>
          <p:cNvPr id="10" name="Rectangle 9">
            <a:extLst>
              <a:ext uri="{FF2B5EF4-FFF2-40B4-BE49-F238E27FC236}">
                <a16:creationId xmlns:a16="http://schemas.microsoft.com/office/drawing/2014/main" id="{93FB660B-DD4A-4D0E-B165-5CA66D74C493}"/>
              </a:ext>
            </a:extLst>
          </p:cNvPr>
          <p:cNvSpPr/>
          <p:nvPr/>
        </p:nvSpPr>
        <p:spPr>
          <a:xfrm>
            <a:off x="2743200" y="1524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Tree>
    <p:extLst>
      <p:ext uri="{BB962C8B-B14F-4D97-AF65-F5344CB8AC3E}">
        <p14:creationId xmlns:p14="http://schemas.microsoft.com/office/powerpoint/2010/main" val="7372592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44A39-B939-4A3A-981F-04E9BB681A6E}" type="datetime1">
              <a:rPr lang="en-US" smtClean="0"/>
              <a:t>1/19/2022</a:t>
            </a:fld>
            <a:endParaRPr lang="en-US"/>
          </a:p>
        </p:txBody>
      </p:sp>
      <p:sp>
        <p:nvSpPr>
          <p:cNvPr id="3" name="Footer Placeholder 2"/>
          <p:cNvSpPr>
            <a:spLocks noGrp="1"/>
          </p:cNvSpPr>
          <p:nvPr>
            <p:ph type="ftr" sz="quarter" idx="11"/>
          </p:nvPr>
        </p:nvSpPr>
        <p:spPr/>
        <p:txBody>
          <a:bodyPr/>
          <a:lstStyle/>
          <a:p>
            <a:r>
              <a:rPr lang="en-US" dirty="0"/>
              <a:t>Similar condition as page no 37-38</a:t>
            </a:r>
          </a:p>
        </p:txBody>
      </p:sp>
      <p:sp>
        <p:nvSpPr>
          <p:cNvPr id="4" name="Slide Number Placeholder 3"/>
          <p:cNvSpPr>
            <a:spLocks noGrp="1"/>
          </p:cNvSpPr>
          <p:nvPr>
            <p:ph type="sldNum" sz="quarter" idx="12"/>
          </p:nvPr>
        </p:nvSpPr>
        <p:spPr/>
        <p:txBody>
          <a:bodyPr/>
          <a:lstStyle/>
          <a:p>
            <a:fld id="{4F7E9C80-C75B-4B75-A6C5-E58A18995148}" type="slidenum">
              <a:rPr lang="en-US" smtClean="0"/>
              <a:t>43</a:t>
            </a:fld>
            <a:endParaRPr lang="en-US"/>
          </a:p>
        </p:txBody>
      </p:sp>
      <p:pic>
        <p:nvPicPr>
          <p:cNvPr id="5"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733" y="1752600"/>
            <a:ext cx="7493000" cy="4419600"/>
          </a:xfrm>
          <a:prstGeom prst="rect">
            <a:avLst/>
          </a:prstGeom>
        </p:spPr>
      </p:pic>
      <p:sp>
        <p:nvSpPr>
          <p:cNvPr id="9" name="Rounded Rectangular Callout 8"/>
          <p:cNvSpPr/>
          <p:nvPr/>
        </p:nvSpPr>
        <p:spPr>
          <a:xfrm>
            <a:off x="7772400" y="2438400"/>
            <a:ext cx="1205867" cy="2286000"/>
          </a:xfrm>
          <a:prstGeom prst="wedgeRoundRectCallout">
            <a:avLst>
              <a:gd name="adj1" fmla="val -55918"/>
              <a:gd name="adj2" fmla="val 64291"/>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Now again it will ask whether we want to enter more entry </a:t>
            </a:r>
            <a:endParaRPr lang="en-IN" dirty="0"/>
          </a:p>
        </p:txBody>
      </p:sp>
      <p:sp>
        <p:nvSpPr>
          <p:cNvPr id="10" name="Rectangle 9">
            <a:extLst>
              <a:ext uri="{FF2B5EF4-FFF2-40B4-BE49-F238E27FC236}">
                <a16:creationId xmlns:a16="http://schemas.microsoft.com/office/drawing/2014/main" id="{AEB264A2-F40B-47FD-B199-B7261C2A9D21}"/>
              </a:ext>
            </a:extLst>
          </p:cNvPr>
          <p:cNvSpPr/>
          <p:nvPr/>
        </p:nvSpPr>
        <p:spPr>
          <a:xfrm>
            <a:off x="2743200" y="3048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Tree>
    <p:extLst>
      <p:ext uri="{BB962C8B-B14F-4D97-AF65-F5344CB8AC3E}">
        <p14:creationId xmlns:p14="http://schemas.microsoft.com/office/powerpoint/2010/main" val="21690064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44A39-B939-4A3A-981F-04E9BB681A6E}" type="datetime1">
              <a:rPr lang="en-US" smtClean="0"/>
              <a:t>1/19/2022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7E9C80-C75B-4B75-A6C5-E58A18995148}" type="slidenum">
              <a:rPr lang="en-US" smtClean="0"/>
              <a:t>44</a:t>
            </a:fld>
            <a:endParaRPr lang="en-US"/>
          </a:p>
        </p:txBody>
      </p:sp>
      <p:pic>
        <p:nvPicPr>
          <p:cNvPr id="5"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7" name="Rectangle 6"/>
          <p:cNvSpPr/>
          <p:nvPr/>
        </p:nvSpPr>
        <p:spPr>
          <a:xfrm>
            <a:off x="549322" y="1752600"/>
            <a:ext cx="8229600" cy="419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u="sng" dirty="0">
                <a:solidFill>
                  <a:sysClr val="windowText" lastClr="000000"/>
                </a:solidFill>
                <a:latin typeface="+mj-lt"/>
              </a:rPr>
              <a:t>Listing Entry in Patient System</a:t>
            </a:r>
            <a:endParaRPr lang="en-IN" sz="8000" u="sng" dirty="0">
              <a:solidFill>
                <a:sysClr val="windowText" lastClr="000000"/>
              </a:solidFill>
              <a:latin typeface="+mj-lt"/>
            </a:endParaRPr>
          </a:p>
        </p:txBody>
      </p:sp>
      <p:sp>
        <p:nvSpPr>
          <p:cNvPr id="8" name="Rectangle 7">
            <a:extLst>
              <a:ext uri="{FF2B5EF4-FFF2-40B4-BE49-F238E27FC236}">
                <a16:creationId xmlns:a16="http://schemas.microsoft.com/office/drawing/2014/main" id="{98427987-8729-4186-90CC-049D3D757ADD}"/>
              </a:ext>
            </a:extLst>
          </p:cNvPr>
          <p:cNvSpPr/>
          <p:nvPr/>
        </p:nvSpPr>
        <p:spPr>
          <a:xfrm>
            <a:off x="2743200" y="3048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Tree>
    <p:extLst>
      <p:ext uri="{BB962C8B-B14F-4D97-AF65-F5344CB8AC3E}">
        <p14:creationId xmlns:p14="http://schemas.microsoft.com/office/powerpoint/2010/main" val="42654835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44A39-B939-4A3A-981F-04E9BB681A6E}" type="datetime1">
              <a:rPr lang="en-US" smtClean="0"/>
              <a:t>1/19/2022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7E9C80-C75B-4B75-A6C5-E58A18995148}" type="slidenum">
              <a:rPr lang="en-US" smtClean="0"/>
              <a:t>45</a:t>
            </a:fld>
            <a:endParaRPr lang="en-US"/>
          </a:p>
        </p:txBody>
      </p:sp>
      <p:pic>
        <p:nvPicPr>
          <p:cNvPr id="5"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5326" y="1434152"/>
            <a:ext cx="3735660" cy="4999058"/>
          </a:xfrm>
          <a:prstGeom prst="rect">
            <a:avLst/>
          </a:prstGeom>
        </p:spPr>
      </p:pic>
      <p:sp>
        <p:nvSpPr>
          <p:cNvPr id="9" name="Rounded Rectangular Callout 8"/>
          <p:cNvSpPr/>
          <p:nvPr/>
        </p:nvSpPr>
        <p:spPr>
          <a:xfrm>
            <a:off x="5334000" y="3048000"/>
            <a:ext cx="2286000" cy="1219200"/>
          </a:xfrm>
          <a:prstGeom prst="wedgeRoundRectCallout">
            <a:avLst>
              <a:gd name="adj1" fmla="val -61944"/>
              <a:gd name="adj2" fmla="val -74948"/>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By selecting 3, </a:t>
            </a:r>
          </a:p>
          <a:p>
            <a:pPr algn="ctr"/>
            <a:r>
              <a:rPr lang="en-US" dirty="0"/>
              <a:t>system will open list entered system for patient</a:t>
            </a:r>
            <a:endParaRPr lang="en-IN" dirty="0"/>
          </a:p>
        </p:txBody>
      </p:sp>
      <p:sp>
        <p:nvSpPr>
          <p:cNvPr id="8" name="Rectangle 7"/>
          <p:cNvSpPr/>
          <p:nvPr/>
        </p:nvSpPr>
        <p:spPr>
          <a:xfrm>
            <a:off x="2971800" y="6433210"/>
            <a:ext cx="762000" cy="2723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So on</a:t>
            </a:r>
            <a:endParaRPr lang="en-IN" dirty="0">
              <a:solidFill>
                <a:sysClr val="windowText" lastClr="000000"/>
              </a:solidFill>
            </a:endParaRPr>
          </a:p>
        </p:txBody>
      </p:sp>
      <p:sp>
        <p:nvSpPr>
          <p:cNvPr id="10" name="Rectangle 9">
            <a:extLst>
              <a:ext uri="{FF2B5EF4-FFF2-40B4-BE49-F238E27FC236}">
                <a16:creationId xmlns:a16="http://schemas.microsoft.com/office/drawing/2014/main" id="{9CC5F931-3F51-47EF-8B6E-379A611B5C8A}"/>
              </a:ext>
            </a:extLst>
          </p:cNvPr>
          <p:cNvSpPr/>
          <p:nvPr/>
        </p:nvSpPr>
        <p:spPr>
          <a:xfrm>
            <a:off x="2743200" y="3048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Tree>
    <p:extLst>
      <p:ext uri="{BB962C8B-B14F-4D97-AF65-F5344CB8AC3E}">
        <p14:creationId xmlns:p14="http://schemas.microsoft.com/office/powerpoint/2010/main" val="34108580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44A39-B939-4A3A-981F-04E9BB681A6E}" type="datetime1">
              <a:rPr lang="en-US" smtClean="0"/>
              <a:t>1/19/2022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7E9C80-C75B-4B75-A6C5-E58A18995148}" type="slidenum">
              <a:rPr lang="en-US" smtClean="0"/>
              <a:t>46</a:t>
            </a:fld>
            <a:endParaRPr lang="en-US"/>
          </a:p>
        </p:txBody>
      </p:sp>
      <p:pic>
        <p:nvPicPr>
          <p:cNvPr id="5"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973" y="1484195"/>
            <a:ext cx="7213613" cy="4230806"/>
          </a:xfrm>
          <a:prstGeom prst="rect">
            <a:avLst/>
          </a:prstGeom>
        </p:spPr>
      </p:pic>
      <p:sp>
        <p:nvSpPr>
          <p:cNvPr id="8" name="Rounded Rectangular Callout 7"/>
          <p:cNvSpPr/>
          <p:nvPr/>
        </p:nvSpPr>
        <p:spPr>
          <a:xfrm>
            <a:off x="7620000" y="2133600"/>
            <a:ext cx="1244600" cy="4038599"/>
          </a:xfrm>
          <a:prstGeom prst="wedgeRoundRectCallout">
            <a:avLst>
              <a:gd name="adj1" fmla="val -54826"/>
              <a:gd name="adj2" fmla="val -61859"/>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When you see all the details from the list,</a:t>
            </a:r>
          </a:p>
          <a:p>
            <a:pPr algn="ctr"/>
            <a:r>
              <a:rPr lang="en-US" dirty="0"/>
              <a:t>It will ask you to enter any number that will send you to main menu</a:t>
            </a:r>
            <a:endParaRPr lang="en-IN" dirty="0"/>
          </a:p>
        </p:txBody>
      </p:sp>
      <p:sp>
        <p:nvSpPr>
          <p:cNvPr id="9" name="Rectangle 8">
            <a:extLst>
              <a:ext uri="{FF2B5EF4-FFF2-40B4-BE49-F238E27FC236}">
                <a16:creationId xmlns:a16="http://schemas.microsoft.com/office/drawing/2014/main" id="{7AE44DB1-C4D4-4B20-8FEB-55E977BE0A22}"/>
              </a:ext>
            </a:extLst>
          </p:cNvPr>
          <p:cNvSpPr/>
          <p:nvPr/>
        </p:nvSpPr>
        <p:spPr>
          <a:xfrm>
            <a:off x="2743200" y="3048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Tree>
    <p:extLst>
      <p:ext uri="{BB962C8B-B14F-4D97-AF65-F5344CB8AC3E}">
        <p14:creationId xmlns:p14="http://schemas.microsoft.com/office/powerpoint/2010/main" val="23533784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44A39-B939-4A3A-981F-04E9BB681A6E}" type="datetime1">
              <a:rPr lang="en-US" smtClean="0"/>
              <a:t>1/19/2022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7E9C80-C75B-4B75-A6C5-E58A18995148}" type="slidenum">
              <a:rPr lang="en-US" smtClean="0"/>
              <a:t>47</a:t>
            </a:fld>
            <a:endParaRPr lang="en-US"/>
          </a:p>
        </p:txBody>
      </p:sp>
      <p:pic>
        <p:nvPicPr>
          <p:cNvPr id="5"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7" name="Rectangle 6"/>
          <p:cNvSpPr/>
          <p:nvPr/>
        </p:nvSpPr>
        <p:spPr>
          <a:xfrm>
            <a:off x="549322" y="1752600"/>
            <a:ext cx="8229600" cy="419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u="sng" dirty="0">
                <a:solidFill>
                  <a:sysClr val="windowText" lastClr="000000"/>
                </a:solidFill>
                <a:latin typeface="+mj-lt"/>
              </a:rPr>
              <a:t>Search Entry in Patient System</a:t>
            </a:r>
            <a:endParaRPr lang="en-IN" sz="8000" u="sng" dirty="0">
              <a:solidFill>
                <a:sysClr val="windowText" lastClr="000000"/>
              </a:solidFill>
              <a:latin typeface="+mj-lt"/>
            </a:endParaRPr>
          </a:p>
        </p:txBody>
      </p:sp>
      <p:sp>
        <p:nvSpPr>
          <p:cNvPr id="8" name="Rectangle 7">
            <a:extLst>
              <a:ext uri="{FF2B5EF4-FFF2-40B4-BE49-F238E27FC236}">
                <a16:creationId xmlns:a16="http://schemas.microsoft.com/office/drawing/2014/main" id="{35D03192-CCB0-42B6-BF19-5B338593BA03}"/>
              </a:ext>
            </a:extLst>
          </p:cNvPr>
          <p:cNvSpPr/>
          <p:nvPr/>
        </p:nvSpPr>
        <p:spPr>
          <a:xfrm>
            <a:off x="2743200" y="3048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Tree>
    <p:extLst>
      <p:ext uri="{BB962C8B-B14F-4D97-AF65-F5344CB8AC3E}">
        <p14:creationId xmlns:p14="http://schemas.microsoft.com/office/powerpoint/2010/main" val="8480057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44A39-B939-4A3A-981F-04E9BB681A6E}" type="datetime1">
              <a:rPr lang="en-US" smtClean="0"/>
              <a:t>1/19/2022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7E9C80-C75B-4B75-A6C5-E58A18995148}" type="slidenum">
              <a:rPr lang="en-US" smtClean="0"/>
              <a:t>48</a:t>
            </a:fld>
            <a:endParaRPr lang="en-US"/>
          </a:p>
        </p:txBody>
      </p:sp>
      <p:pic>
        <p:nvPicPr>
          <p:cNvPr id="5"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086" y="1676400"/>
            <a:ext cx="4713027" cy="4314040"/>
          </a:xfrm>
          <a:prstGeom prst="rect">
            <a:avLst/>
          </a:prstGeom>
        </p:spPr>
      </p:pic>
      <p:sp>
        <p:nvSpPr>
          <p:cNvPr id="8" name="Rounded Rectangular Callout 7"/>
          <p:cNvSpPr/>
          <p:nvPr/>
        </p:nvSpPr>
        <p:spPr>
          <a:xfrm>
            <a:off x="5334000" y="3048000"/>
            <a:ext cx="2286000" cy="1219200"/>
          </a:xfrm>
          <a:prstGeom prst="wedgeRoundRectCallout">
            <a:avLst>
              <a:gd name="adj1" fmla="val -61944"/>
              <a:gd name="adj2" fmla="val -74948"/>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By selecting 4, </a:t>
            </a:r>
          </a:p>
          <a:p>
            <a:pPr algn="ctr"/>
            <a:r>
              <a:rPr lang="en-US" dirty="0"/>
              <a:t>system will open search system for patient</a:t>
            </a:r>
            <a:endParaRPr lang="en-IN" dirty="0"/>
          </a:p>
        </p:txBody>
      </p:sp>
      <p:sp>
        <p:nvSpPr>
          <p:cNvPr id="9" name="Rectangle 8">
            <a:extLst>
              <a:ext uri="{FF2B5EF4-FFF2-40B4-BE49-F238E27FC236}">
                <a16:creationId xmlns:a16="http://schemas.microsoft.com/office/drawing/2014/main" id="{D9450A0B-7473-47A6-8955-1FC7211792CD}"/>
              </a:ext>
            </a:extLst>
          </p:cNvPr>
          <p:cNvSpPr/>
          <p:nvPr/>
        </p:nvSpPr>
        <p:spPr>
          <a:xfrm>
            <a:off x="2743200" y="3048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Tree>
    <p:extLst>
      <p:ext uri="{BB962C8B-B14F-4D97-AF65-F5344CB8AC3E}">
        <p14:creationId xmlns:p14="http://schemas.microsoft.com/office/powerpoint/2010/main" val="39361315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44A39-B939-4A3A-981F-04E9BB681A6E}" type="datetime1">
              <a:rPr lang="en-US" smtClean="0"/>
              <a:t>1/19/2022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7E9C80-C75B-4B75-A6C5-E58A18995148}" type="slidenum">
              <a:rPr lang="en-US" smtClean="0"/>
              <a:t>49</a:t>
            </a:fld>
            <a:endParaRPr lang="en-US"/>
          </a:p>
        </p:txBody>
      </p:sp>
      <p:pic>
        <p:nvPicPr>
          <p:cNvPr id="5"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360" y="1413681"/>
            <a:ext cx="4696480" cy="4982270"/>
          </a:xfrm>
          <a:prstGeom prst="rect">
            <a:avLst/>
          </a:prstGeom>
        </p:spPr>
      </p:pic>
      <p:sp>
        <p:nvSpPr>
          <p:cNvPr id="9" name="Rounded Rectangular Callout 8"/>
          <p:cNvSpPr/>
          <p:nvPr/>
        </p:nvSpPr>
        <p:spPr>
          <a:xfrm>
            <a:off x="5410200" y="2225004"/>
            <a:ext cx="3048000" cy="1524000"/>
          </a:xfrm>
          <a:prstGeom prst="wedgeRoundRectCallout">
            <a:avLst>
              <a:gd name="adj1" fmla="val -57997"/>
              <a:gd name="adj2" fmla="val 71455"/>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Just by entering the registration number, system will automatically show all the details of that patient</a:t>
            </a:r>
            <a:endParaRPr lang="en-IN" dirty="0"/>
          </a:p>
        </p:txBody>
      </p:sp>
      <p:sp>
        <p:nvSpPr>
          <p:cNvPr id="10" name="Rectangle 9">
            <a:extLst>
              <a:ext uri="{FF2B5EF4-FFF2-40B4-BE49-F238E27FC236}">
                <a16:creationId xmlns:a16="http://schemas.microsoft.com/office/drawing/2014/main" id="{440A6B82-EEBC-44D3-94C2-930FA307F3F9}"/>
              </a:ext>
            </a:extLst>
          </p:cNvPr>
          <p:cNvSpPr/>
          <p:nvPr/>
        </p:nvSpPr>
        <p:spPr>
          <a:xfrm>
            <a:off x="2743200" y="3048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Tree>
    <p:extLst>
      <p:ext uri="{BB962C8B-B14F-4D97-AF65-F5344CB8AC3E}">
        <p14:creationId xmlns:p14="http://schemas.microsoft.com/office/powerpoint/2010/main" val="4279963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44A39-B939-4A3A-981F-04E9BB681A6E}" type="datetime1">
              <a:rPr lang="en-US" smtClean="0"/>
              <a:t>1/19/2022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7E9C80-C75B-4B75-A6C5-E58A18995148}" type="slidenum">
              <a:rPr lang="en-US" smtClean="0"/>
              <a:t>5</a:t>
            </a:fld>
            <a:endParaRPr lang="en-US"/>
          </a:p>
        </p:txBody>
      </p:sp>
      <p:pic>
        <p:nvPicPr>
          <p:cNvPr id="5"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6" name="Rectangle 5"/>
          <p:cNvSpPr/>
          <p:nvPr/>
        </p:nvSpPr>
        <p:spPr>
          <a:xfrm>
            <a:off x="2667000" y="152400"/>
            <a:ext cx="6096000" cy="1295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chemeClr val="tx1"/>
                </a:solidFill>
                <a:latin typeface="+mj-lt"/>
              </a:rPr>
              <a:t>Reason For Choosing</a:t>
            </a:r>
            <a:endParaRPr lang="en-IN" sz="4400" u="sng" dirty="0">
              <a:solidFill>
                <a:schemeClr val="tx1"/>
              </a:solidFill>
              <a:latin typeface="+mj-lt"/>
            </a:endParaRPr>
          </a:p>
        </p:txBody>
      </p:sp>
      <p:sp>
        <p:nvSpPr>
          <p:cNvPr id="7" name="Rectangle 6"/>
          <p:cNvSpPr/>
          <p:nvPr/>
        </p:nvSpPr>
        <p:spPr>
          <a:xfrm>
            <a:off x="460342" y="1682848"/>
            <a:ext cx="7720914" cy="441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Considering a multispecialty hospital, many people enter and exit the hospital in a day and maintaining their records safely is tedious. To reduce this type of burdens and to manage the financial, hospital administration and clinical aspects, Hospital management system came into existence. So, our team decided to come in this topic to create hospital management system that help the hospital members to manage all the system.</a:t>
            </a:r>
          </a:p>
        </p:txBody>
      </p:sp>
    </p:spTree>
    <p:extLst>
      <p:ext uri="{BB962C8B-B14F-4D97-AF65-F5344CB8AC3E}">
        <p14:creationId xmlns:p14="http://schemas.microsoft.com/office/powerpoint/2010/main" val="37986171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44A39-B939-4A3A-981F-04E9BB681A6E}" type="datetime1">
              <a:rPr lang="en-US" smtClean="0"/>
              <a:t>1/19/2022</a:t>
            </a:fld>
            <a:endParaRPr lang="en-US"/>
          </a:p>
        </p:txBody>
      </p:sp>
      <p:sp>
        <p:nvSpPr>
          <p:cNvPr id="3" name="Footer Placeholder 2"/>
          <p:cNvSpPr>
            <a:spLocks noGrp="1"/>
          </p:cNvSpPr>
          <p:nvPr>
            <p:ph type="ftr" sz="quarter" idx="11"/>
          </p:nvPr>
        </p:nvSpPr>
        <p:spPr/>
        <p:txBody>
          <a:bodyPr/>
          <a:lstStyle/>
          <a:p>
            <a:r>
              <a:rPr lang="en-US" dirty="0"/>
              <a:t>Similar condition as page no 37-38</a:t>
            </a:r>
          </a:p>
          <a:p>
            <a:endParaRPr lang="en-US" dirty="0"/>
          </a:p>
        </p:txBody>
      </p:sp>
      <p:sp>
        <p:nvSpPr>
          <p:cNvPr id="4" name="Slide Number Placeholder 3"/>
          <p:cNvSpPr>
            <a:spLocks noGrp="1"/>
          </p:cNvSpPr>
          <p:nvPr>
            <p:ph type="sldNum" sz="quarter" idx="12"/>
          </p:nvPr>
        </p:nvSpPr>
        <p:spPr/>
        <p:txBody>
          <a:bodyPr/>
          <a:lstStyle/>
          <a:p>
            <a:fld id="{4F7E9C80-C75B-4B75-A6C5-E58A18995148}" type="slidenum">
              <a:rPr lang="en-US" smtClean="0"/>
              <a:t>50</a:t>
            </a:fld>
            <a:endParaRPr lang="en-US"/>
          </a:p>
        </p:txBody>
      </p:sp>
      <p:pic>
        <p:nvPicPr>
          <p:cNvPr id="5"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1447800"/>
            <a:ext cx="4696480" cy="4648200"/>
          </a:xfrm>
          <a:prstGeom prst="rect">
            <a:avLst/>
          </a:prstGeom>
        </p:spPr>
      </p:pic>
      <p:sp>
        <p:nvSpPr>
          <p:cNvPr id="8" name="Rounded Rectangular Callout 7"/>
          <p:cNvSpPr/>
          <p:nvPr/>
        </p:nvSpPr>
        <p:spPr>
          <a:xfrm>
            <a:off x="6172200" y="2895600"/>
            <a:ext cx="1739267" cy="1524000"/>
          </a:xfrm>
          <a:prstGeom prst="wedgeRoundRectCallout">
            <a:avLst>
              <a:gd name="adj1" fmla="val -100645"/>
              <a:gd name="adj2" fmla="val 32052"/>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Now again it will ask whether we want to enter more entry </a:t>
            </a:r>
            <a:endParaRPr lang="en-IN" dirty="0"/>
          </a:p>
        </p:txBody>
      </p:sp>
      <p:sp>
        <p:nvSpPr>
          <p:cNvPr id="9" name="Rectangle 8">
            <a:extLst>
              <a:ext uri="{FF2B5EF4-FFF2-40B4-BE49-F238E27FC236}">
                <a16:creationId xmlns:a16="http://schemas.microsoft.com/office/drawing/2014/main" id="{E6FAF54B-263F-492B-86D6-C9667F48C01A}"/>
              </a:ext>
            </a:extLst>
          </p:cNvPr>
          <p:cNvSpPr/>
          <p:nvPr/>
        </p:nvSpPr>
        <p:spPr>
          <a:xfrm>
            <a:off x="2743200" y="3048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Tree>
    <p:extLst>
      <p:ext uri="{BB962C8B-B14F-4D97-AF65-F5344CB8AC3E}">
        <p14:creationId xmlns:p14="http://schemas.microsoft.com/office/powerpoint/2010/main" val="38218802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44A39-B939-4A3A-981F-04E9BB681A6E}" type="datetime1">
              <a:rPr lang="en-US" smtClean="0"/>
              <a:t>1/19/2022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7E9C80-C75B-4B75-A6C5-E58A18995148}" type="slidenum">
              <a:rPr lang="en-US" smtClean="0"/>
              <a:t>51</a:t>
            </a:fld>
            <a:endParaRPr lang="en-US"/>
          </a:p>
        </p:txBody>
      </p:sp>
      <p:pic>
        <p:nvPicPr>
          <p:cNvPr id="5"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7" name="Rectangle 6"/>
          <p:cNvSpPr/>
          <p:nvPr/>
        </p:nvSpPr>
        <p:spPr>
          <a:xfrm>
            <a:off x="549322" y="1752600"/>
            <a:ext cx="8229600" cy="419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u="sng" dirty="0">
                <a:solidFill>
                  <a:sysClr val="windowText" lastClr="000000"/>
                </a:solidFill>
                <a:latin typeface="+mj-lt"/>
              </a:rPr>
              <a:t>Return to main menu from Patient System</a:t>
            </a:r>
            <a:endParaRPr lang="en-IN" sz="7200" u="sng" dirty="0">
              <a:solidFill>
                <a:sysClr val="windowText" lastClr="000000"/>
              </a:solidFill>
              <a:latin typeface="+mj-lt"/>
            </a:endParaRPr>
          </a:p>
        </p:txBody>
      </p:sp>
      <p:sp>
        <p:nvSpPr>
          <p:cNvPr id="8" name="Rectangle 7">
            <a:extLst>
              <a:ext uri="{FF2B5EF4-FFF2-40B4-BE49-F238E27FC236}">
                <a16:creationId xmlns:a16="http://schemas.microsoft.com/office/drawing/2014/main" id="{DBE227E8-D515-4652-B34D-0644BDBFEA58}"/>
              </a:ext>
            </a:extLst>
          </p:cNvPr>
          <p:cNvSpPr/>
          <p:nvPr/>
        </p:nvSpPr>
        <p:spPr>
          <a:xfrm>
            <a:off x="2743200" y="3048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Tree>
    <p:extLst>
      <p:ext uri="{BB962C8B-B14F-4D97-AF65-F5344CB8AC3E}">
        <p14:creationId xmlns:p14="http://schemas.microsoft.com/office/powerpoint/2010/main" val="66240961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44A39-B939-4A3A-981F-04E9BB681A6E}" type="datetime1">
              <a:rPr lang="en-US" smtClean="0"/>
              <a:t>1/19/2022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7E9C80-C75B-4B75-A6C5-E58A18995148}" type="slidenum">
              <a:rPr lang="en-US" smtClean="0"/>
              <a:t>52</a:t>
            </a:fld>
            <a:endParaRPr lang="en-US"/>
          </a:p>
        </p:txBody>
      </p:sp>
      <p:pic>
        <p:nvPicPr>
          <p:cNvPr id="5"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6" name="Rectangle 5"/>
          <p:cNvSpPr/>
          <p:nvPr/>
        </p:nvSpPr>
        <p:spPr>
          <a:xfrm>
            <a:off x="2768600" y="3048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Discussion</a:t>
            </a:r>
            <a:endParaRPr lang="en-IN" sz="4400" u="sng" dirty="0">
              <a:solidFill>
                <a:sysClr val="windowText" lastClr="000000"/>
              </a:solidFill>
              <a:latin typeface="+mj-lt"/>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1600199"/>
            <a:ext cx="6196558" cy="4510461"/>
          </a:xfrm>
          <a:prstGeom prst="rect">
            <a:avLst/>
          </a:prstGeom>
        </p:spPr>
      </p:pic>
      <p:sp>
        <p:nvSpPr>
          <p:cNvPr id="8" name="Rounded Rectangular Callout 7"/>
          <p:cNvSpPr/>
          <p:nvPr/>
        </p:nvSpPr>
        <p:spPr>
          <a:xfrm>
            <a:off x="6578600" y="3245829"/>
            <a:ext cx="2286000" cy="1219200"/>
          </a:xfrm>
          <a:prstGeom prst="wedgeRoundRectCallout">
            <a:avLst>
              <a:gd name="adj1" fmla="val -61944"/>
              <a:gd name="adj2" fmla="val -74948"/>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By selecting , </a:t>
            </a:r>
          </a:p>
          <a:p>
            <a:pPr algn="ctr"/>
            <a:r>
              <a:rPr lang="en-US" dirty="0"/>
              <a:t>system will return you to main menu from patient system</a:t>
            </a:r>
            <a:endParaRPr lang="en-IN" dirty="0"/>
          </a:p>
        </p:txBody>
      </p:sp>
      <p:sp>
        <p:nvSpPr>
          <p:cNvPr id="10" name="Rectangle 9">
            <a:extLst>
              <a:ext uri="{FF2B5EF4-FFF2-40B4-BE49-F238E27FC236}">
                <a16:creationId xmlns:a16="http://schemas.microsoft.com/office/drawing/2014/main" id="{A18EAE45-DBCE-4232-AB2F-B053041B1120}"/>
              </a:ext>
            </a:extLst>
          </p:cNvPr>
          <p:cNvSpPr/>
          <p:nvPr/>
        </p:nvSpPr>
        <p:spPr>
          <a:xfrm>
            <a:off x="2743200" y="3810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Tree>
    <p:extLst>
      <p:ext uri="{BB962C8B-B14F-4D97-AF65-F5344CB8AC3E}">
        <p14:creationId xmlns:p14="http://schemas.microsoft.com/office/powerpoint/2010/main" val="3818756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CD0DE5-FFA8-42F0-8CBA-0B977C0F42A1}"/>
              </a:ext>
            </a:extLst>
          </p:cNvPr>
          <p:cNvSpPr>
            <a:spLocks noGrp="1"/>
          </p:cNvSpPr>
          <p:nvPr>
            <p:ph type="dt" sz="half" idx="10"/>
          </p:nvPr>
        </p:nvSpPr>
        <p:spPr/>
        <p:txBody>
          <a:bodyPr/>
          <a:lstStyle/>
          <a:p>
            <a:fld id="{58744A39-B939-4A3A-981F-04E9BB681A6E}" type="datetime1">
              <a:rPr lang="en-US" smtClean="0"/>
              <a:t>1/19/2022</a:t>
            </a:fld>
            <a:endParaRPr lang="en-US"/>
          </a:p>
        </p:txBody>
      </p:sp>
      <p:sp>
        <p:nvSpPr>
          <p:cNvPr id="3" name="Footer Placeholder 2">
            <a:extLst>
              <a:ext uri="{FF2B5EF4-FFF2-40B4-BE49-F238E27FC236}">
                <a16:creationId xmlns:a16="http://schemas.microsoft.com/office/drawing/2014/main" id="{8B3A240E-B9F6-4DF4-8219-9871E4CEEE4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C63DB3-B531-4314-9618-A9A8824E497A}"/>
              </a:ext>
            </a:extLst>
          </p:cNvPr>
          <p:cNvSpPr>
            <a:spLocks noGrp="1"/>
          </p:cNvSpPr>
          <p:nvPr>
            <p:ph type="sldNum" sz="quarter" idx="12"/>
          </p:nvPr>
        </p:nvSpPr>
        <p:spPr/>
        <p:txBody>
          <a:bodyPr/>
          <a:lstStyle/>
          <a:p>
            <a:fld id="{4F7E9C80-C75B-4B75-A6C5-E58A18995148}" type="slidenum">
              <a:rPr lang="en-US" smtClean="0"/>
              <a:t>53</a:t>
            </a:fld>
            <a:endParaRPr lang="en-US"/>
          </a:p>
        </p:txBody>
      </p:sp>
      <p:pic>
        <p:nvPicPr>
          <p:cNvPr id="5" name="image2.jpeg">
            <a:extLst>
              <a:ext uri="{FF2B5EF4-FFF2-40B4-BE49-F238E27FC236}">
                <a16:creationId xmlns:a16="http://schemas.microsoft.com/office/drawing/2014/main" id="{C7748CBC-FC11-4021-A2A4-B013ACFA3140}"/>
              </a:ext>
            </a:extLst>
          </p:cNvPr>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6" name="Rectangle 5">
            <a:extLst>
              <a:ext uri="{FF2B5EF4-FFF2-40B4-BE49-F238E27FC236}">
                <a16:creationId xmlns:a16="http://schemas.microsoft.com/office/drawing/2014/main" id="{B21CD4FF-F822-42B7-B8FC-EF02C3C186B4}"/>
              </a:ext>
            </a:extLst>
          </p:cNvPr>
          <p:cNvSpPr/>
          <p:nvPr/>
        </p:nvSpPr>
        <p:spPr>
          <a:xfrm>
            <a:off x="2768600" y="267093"/>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Discussion</a:t>
            </a:r>
            <a:endParaRPr lang="en-IN" sz="4400" u="sng" dirty="0">
              <a:solidFill>
                <a:sysClr val="windowText" lastClr="000000"/>
              </a:solidFill>
              <a:latin typeface="+mj-lt"/>
            </a:endParaRPr>
          </a:p>
        </p:txBody>
      </p:sp>
      <p:sp>
        <p:nvSpPr>
          <p:cNvPr id="7" name="Rectangle 6">
            <a:extLst>
              <a:ext uri="{FF2B5EF4-FFF2-40B4-BE49-F238E27FC236}">
                <a16:creationId xmlns:a16="http://schemas.microsoft.com/office/drawing/2014/main" id="{AEB69750-AC88-4E0F-A626-8E2F210E5CF8}"/>
              </a:ext>
            </a:extLst>
          </p:cNvPr>
          <p:cNvSpPr/>
          <p:nvPr/>
        </p:nvSpPr>
        <p:spPr>
          <a:xfrm>
            <a:off x="599649" y="1752600"/>
            <a:ext cx="8229600" cy="419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u="sng" dirty="0">
                <a:solidFill>
                  <a:sysClr val="windowText" lastClr="000000"/>
                </a:solidFill>
                <a:latin typeface="+mj-lt"/>
              </a:rPr>
              <a:t>Staff System</a:t>
            </a:r>
            <a:endParaRPr lang="en-IN" sz="7200" u="sng" dirty="0">
              <a:solidFill>
                <a:sysClr val="windowText" lastClr="000000"/>
              </a:solidFill>
              <a:latin typeface="+mj-lt"/>
            </a:endParaRPr>
          </a:p>
        </p:txBody>
      </p:sp>
      <p:sp>
        <p:nvSpPr>
          <p:cNvPr id="8" name="Rectangle 7">
            <a:extLst>
              <a:ext uri="{FF2B5EF4-FFF2-40B4-BE49-F238E27FC236}">
                <a16:creationId xmlns:a16="http://schemas.microsoft.com/office/drawing/2014/main" id="{9661F7A5-7695-4588-80DB-A2BC4920BC51}"/>
              </a:ext>
            </a:extLst>
          </p:cNvPr>
          <p:cNvSpPr/>
          <p:nvPr/>
        </p:nvSpPr>
        <p:spPr>
          <a:xfrm>
            <a:off x="2743200" y="3048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Tree>
    <p:extLst>
      <p:ext uri="{BB962C8B-B14F-4D97-AF65-F5344CB8AC3E}">
        <p14:creationId xmlns:p14="http://schemas.microsoft.com/office/powerpoint/2010/main" val="20118011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9B41EF-407F-480E-BEA2-0E76CBCDFD03}"/>
              </a:ext>
            </a:extLst>
          </p:cNvPr>
          <p:cNvSpPr>
            <a:spLocks noGrp="1"/>
          </p:cNvSpPr>
          <p:nvPr>
            <p:ph type="dt" sz="half" idx="10"/>
          </p:nvPr>
        </p:nvSpPr>
        <p:spPr/>
        <p:txBody>
          <a:bodyPr/>
          <a:lstStyle/>
          <a:p>
            <a:fld id="{58744A39-B939-4A3A-981F-04E9BB681A6E}" type="datetime1">
              <a:rPr lang="en-US" smtClean="0"/>
              <a:t>1/19/2022</a:t>
            </a:fld>
            <a:endParaRPr lang="en-US"/>
          </a:p>
        </p:txBody>
      </p:sp>
      <p:sp>
        <p:nvSpPr>
          <p:cNvPr id="3" name="Footer Placeholder 2">
            <a:extLst>
              <a:ext uri="{FF2B5EF4-FFF2-40B4-BE49-F238E27FC236}">
                <a16:creationId xmlns:a16="http://schemas.microsoft.com/office/drawing/2014/main" id="{9CFB1193-CDCA-49DA-AA87-4510180D4D2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12677B-D7E6-4A5C-9D51-43E70B96DA34}"/>
              </a:ext>
            </a:extLst>
          </p:cNvPr>
          <p:cNvSpPr>
            <a:spLocks noGrp="1"/>
          </p:cNvSpPr>
          <p:nvPr>
            <p:ph type="sldNum" sz="quarter" idx="12"/>
          </p:nvPr>
        </p:nvSpPr>
        <p:spPr/>
        <p:txBody>
          <a:bodyPr/>
          <a:lstStyle/>
          <a:p>
            <a:fld id="{4F7E9C80-C75B-4B75-A6C5-E58A18995148}" type="slidenum">
              <a:rPr lang="en-US" smtClean="0"/>
              <a:t>54</a:t>
            </a:fld>
            <a:endParaRPr lang="en-US"/>
          </a:p>
        </p:txBody>
      </p:sp>
      <p:pic>
        <p:nvPicPr>
          <p:cNvPr id="5" name="image2.jpeg">
            <a:extLst>
              <a:ext uri="{FF2B5EF4-FFF2-40B4-BE49-F238E27FC236}">
                <a16:creationId xmlns:a16="http://schemas.microsoft.com/office/drawing/2014/main" id="{93E5D7C3-AA7E-4E91-ADF3-9154E75B1704}"/>
              </a:ext>
            </a:extLst>
          </p:cNvPr>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6" name="Rectangle 5">
            <a:extLst>
              <a:ext uri="{FF2B5EF4-FFF2-40B4-BE49-F238E27FC236}">
                <a16:creationId xmlns:a16="http://schemas.microsoft.com/office/drawing/2014/main" id="{AA9E209F-2963-4944-920E-0F7EF2686A12}"/>
              </a:ext>
            </a:extLst>
          </p:cNvPr>
          <p:cNvSpPr/>
          <p:nvPr/>
        </p:nvSpPr>
        <p:spPr>
          <a:xfrm>
            <a:off x="2768600" y="24824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Discussion</a:t>
            </a:r>
            <a:endParaRPr lang="en-IN" sz="4400" u="sng" dirty="0">
              <a:solidFill>
                <a:sysClr val="windowText" lastClr="000000"/>
              </a:solidFill>
              <a:latin typeface="+mj-lt"/>
            </a:endParaRPr>
          </a:p>
        </p:txBody>
      </p:sp>
      <p:pic>
        <p:nvPicPr>
          <p:cNvPr id="8" name="Picture 7" descr="Text, letter&#10;&#10;Description automatically generated">
            <a:extLst>
              <a:ext uri="{FF2B5EF4-FFF2-40B4-BE49-F238E27FC236}">
                <a16:creationId xmlns:a16="http://schemas.microsoft.com/office/drawing/2014/main" id="{F6EB83BB-A5AB-4576-B234-3E637BED8A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9845" y="1524000"/>
            <a:ext cx="2872989" cy="4442845"/>
          </a:xfrm>
          <a:prstGeom prst="rect">
            <a:avLst/>
          </a:prstGeom>
        </p:spPr>
      </p:pic>
      <p:sp>
        <p:nvSpPr>
          <p:cNvPr id="9" name="Rounded Rectangular Callout 7">
            <a:extLst>
              <a:ext uri="{FF2B5EF4-FFF2-40B4-BE49-F238E27FC236}">
                <a16:creationId xmlns:a16="http://schemas.microsoft.com/office/drawing/2014/main" id="{30992FC7-9F3E-4947-8FAB-BDFFA20E8B35}"/>
              </a:ext>
            </a:extLst>
          </p:cNvPr>
          <p:cNvSpPr/>
          <p:nvPr/>
        </p:nvSpPr>
        <p:spPr>
          <a:xfrm>
            <a:off x="4261701" y="1600200"/>
            <a:ext cx="2286000" cy="1219200"/>
          </a:xfrm>
          <a:prstGeom prst="wedgeRoundRectCallout">
            <a:avLst>
              <a:gd name="adj1" fmla="val -61944"/>
              <a:gd name="adj2" fmla="val 87552"/>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By selecting 2, </a:t>
            </a:r>
          </a:p>
          <a:p>
            <a:pPr algn="ctr"/>
            <a:r>
              <a:rPr lang="en-US" dirty="0"/>
              <a:t>system will open staff system</a:t>
            </a:r>
            <a:endParaRPr lang="en-IN" dirty="0"/>
          </a:p>
        </p:txBody>
      </p:sp>
      <p:sp>
        <p:nvSpPr>
          <p:cNvPr id="10" name="Rounded Rectangular Callout 8">
            <a:extLst>
              <a:ext uri="{FF2B5EF4-FFF2-40B4-BE49-F238E27FC236}">
                <a16:creationId xmlns:a16="http://schemas.microsoft.com/office/drawing/2014/main" id="{329FCE79-E387-4412-913A-5301683BF2B4}"/>
              </a:ext>
            </a:extLst>
          </p:cNvPr>
          <p:cNvSpPr/>
          <p:nvPr/>
        </p:nvSpPr>
        <p:spPr>
          <a:xfrm>
            <a:off x="4724400" y="3074818"/>
            <a:ext cx="3810000" cy="3281532"/>
          </a:xfrm>
          <a:prstGeom prst="wedgeRoundRectCallout">
            <a:avLst>
              <a:gd name="adj1" fmla="val -71373"/>
              <a:gd name="adj2" fmla="val -32213"/>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Staff system is basically  divided into 5 parts by using switch case :-</a:t>
            </a:r>
          </a:p>
          <a:p>
            <a:pPr marL="342900" indent="-342900" algn="ctr">
              <a:buFont typeface="+mj-lt"/>
              <a:buAutoNum type="arabicPeriod"/>
            </a:pPr>
            <a:r>
              <a:rPr lang="en-US" dirty="0"/>
              <a:t>New Entry</a:t>
            </a:r>
          </a:p>
          <a:p>
            <a:pPr marL="342900" indent="-342900" algn="ctr">
              <a:buFont typeface="+mj-lt"/>
              <a:buAutoNum type="arabicPeriod"/>
            </a:pPr>
            <a:r>
              <a:rPr lang="en-US" dirty="0"/>
              <a:t>Modify Entry</a:t>
            </a:r>
          </a:p>
          <a:p>
            <a:pPr marL="342900" indent="-342900" algn="ctr">
              <a:buFont typeface="+mj-lt"/>
              <a:buAutoNum type="arabicPeriod"/>
            </a:pPr>
            <a:r>
              <a:rPr lang="en-US" dirty="0"/>
              <a:t>List Entry</a:t>
            </a:r>
          </a:p>
          <a:p>
            <a:pPr marL="342900" indent="-342900" algn="ctr">
              <a:buFont typeface="+mj-lt"/>
              <a:buAutoNum type="arabicPeriod"/>
            </a:pPr>
            <a:r>
              <a:rPr lang="en-US" dirty="0"/>
              <a:t>Search Entry</a:t>
            </a:r>
          </a:p>
          <a:p>
            <a:pPr marL="342900" indent="-342900" algn="ctr">
              <a:buFont typeface="+mj-lt"/>
              <a:buAutoNum type="arabicPeriod"/>
            </a:pPr>
            <a:r>
              <a:rPr lang="en-US" dirty="0"/>
              <a:t>Return to main menu</a:t>
            </a:r>
          </a:p>
          <a:p>
            <a:pPr algn="ctr"/>
            <a:r>
              <a:rPr lang="en-US" dirty="0"/>
              <a:t>By select the serial number you will be on that page</a:t>
            </a:r>
          </a:p>
        </p:txBody>
      </p:sp>
      <p:sp>
        <p:nvSpPr>
          <p:cNvPr id="11" name="Rectangle 10">
            <a:extLst>
              <a:ext uri="{FF2B5EF4-FFF2-40B4-BE49-F238E27FC236}">
                <a16:creationId xmlns:a16="http://schemas.microsoft.com/office/drawing/2014/main" id="{62EAF94E-214F-4F4A-8DD2-9B284F9FB521}"/>
              </a:ext>
            </a:extLst>
          </p:cNvPr>
          <p:cNvSpPr/>
          <p:nvPr/>
        </p:nvSpPr>
        <p:spPr>
          <a:xfrm>
            <a:off x="2743200" y="3048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Tree>
    <p:extLst>
      <p:ext uri="{BB962C8B-B14F-4D97-AF65-F5344CB8AC3E}">
        <p14:creationId xmlns:p14="http://schemas.microsoft.com/office/powerpoint/2010/main" val="37307772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23DC6C-3C9A-441C-B7BE-EAC11323BB24}"/>
              </a:ext>
            </a:extLst>
          </p:cNvPr>
          <p:cNvSpPr>
            <a:spLocks noGrp="1"/>
          </p:cNvSpPr>
          <p:nvPr>
            <p:ph type="dt" sz="half" idx="10"/>
          </p:nvPr>
        </p:nvSpPr>
        <p:spPr/>
        <p:txBody>
          <a:bodyPr/>
          <a:lstStyle/>
          <a:p>
            <a:fld id="{58744A39-B939-4A3A-981F-04E9BB681A6E}" type="datetime1">
              <a:rPr lang="en-US" smtClean="0"/>
              <a:t>1/19/2022</a:t>
            </a:fld>
            <a:endParaRPr lang="en-US"/>
          </a:p>
        </p:txBody>
      </p:sp>
      <p:sp>
        <p:nvSpPr>
          <p:cNvPr id="3" name="Footer Placeholder 2">
            <a:extLst>
              <a:ext uri="{FF2B5EF4-FFF2-40B4-BE49-F238E27FC236}">
                <a16:creationId xmlns:a16="http://schemas.microsoft.com/office/drawing/2014/main" id="{0F5A9BC3-9151-4CDD-A315-A08A1FFE5A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96BFB7F-2D83-465D-8C71-A5FF0FB902BA}"/>
              </a:ext>
            </a:extLst>
          </p:cNvPr>
          <p:cNvSpPr>
            <a:spLocks noGrp="1"/>
          </p:cNvSpPr>
          <p:nvPr>
            <p:ph type="sldNum" sz="quarter" idx="12"/>
          </p:nvPr>
        </p:nvSpPr>
        <p:spPr/>
        <p:txBody>
          <a:bodyPr/>
          <a:lstStyle/>
          <a:p>
            <a:fld id="{4F7E9C80-C75B-4B75-A6C5-E58A18995148}" type="slidenum">
              <a:rPr lang="en-US" smtClean="0"/>
              <a:t>55</a:t>
            </a:fld>
            <a:endParaRPr lang="en-US"/>
          </a:p>
        </p:txBody>
      </p:sp>
      <p:pic>
        <p:nvPicPr>
          <p:cNvPr id="5" name="image2.jpeg">
            <a:extLst>
              <a:ext uri="{FF2B5EF4-FFF2-40B4-BE49-F238E27FC236}">
                <a16:creationId xmlns:a16="http://schemas.microsoft.com/office/drawing/2014/main" id="{05290609-3EF7-4640-96D4-F3D2F845923A}"/>
              </a:ext>
            </a:extLst>
          </p:cNvPr>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6" name="Rectangle 5">
            <a:extLst>
              <a:ext uri="{FF2B5EF4-FFF2-40B4-BE49-F238E27FC236}">
                <a16:creationId xmlns:a16="http://schemas.microsoft.com/office/drawing/2014/main" id="{C826BEB8-A2AF-4EA3-A21B-880FBAB8B98F}"/>
              </a:ext>
            </a:extLst>
          </p:cNvPr>
          <p:cNvSpPr/>
          <p:nvPr/>
        </p:nvSpPr>
        <p:spPr>
          <a:xfrm>
            <a:off x="2768600" y="24824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Discussion</a:t>
            </a:r>
            <a:endParaRPr lang="en-IN" sz="4400" u="sng" dirty="0">
              <a:solidFill>
                <a:sysClr val="windowText" lastClr="000000"/>
              </a:solidFill>
              <a:latin typeface="+mj-lt"/>
            </a:endParaRPr>
          </a:p>
        </p:txBody>
      </p:sp>
      <p:sp>
        <p:nvSpPr>
          <p:cNvPr id="7" name="Rectangle 6">
            <a:extLst>
              <a:ext uri="{FF2B5EF4-FFF2-40B4-BE49-F238E27FC236}">
                <a16:creationId xmlns:a16="http://schemas.microsoft.com/office/drawing/2014/main" id="{7D65BEF5-31C3-4A3C-A4E7-7F942D88491C}"/>
              </a:ext>
            </a:extLst>
          </p:cNvPr>
          <p:cNvSpPr/>
          <p:nvPr/>
        </p:nvSpPr>
        <p:spPr>
          <a:xfrm>
            <a:off x="599649" y="1752600"/>
            <a:ext cx="8229600" cy="419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u="sng" dirty="0">
                <a:solidFill>
                  <a:sysClr val="windowText" lastClr="000000"/>
                </a:solidFill>
                <a:latin typeface="+mj-lt"/>
              </a:rPr>
              <a:t>New Entry in Staff List</a:t>
            </a:r>
            <a:endParaRPr lang="en-IN" sz="7200" u="sng" dirty="0">
              <a:solidFill>
                <a:sysClr val="windowText" lastClr="000000"/>
              </a:solidFill>
              <a:latin typeface="+mj-lt"/>
            </a:endParaRPr>
          </a:p>
        </p:txBody>
      </p:sp>
      <p:sp>
        <p:nvSpPr>
          <p:cNvPr id="8" name="Rectangle 7">
            <a:extLst>
              <a:ext uri="{FF2B5EF4-FFF2-40B4-BE49-F238E27FC236}">
                <a16:creationId xmlns:a16="http://schemas.microsoft.com/office/drawing/2014/main" id="{65241F07-5265-4594-8700-9ABC5AE86207}"/>
              </a:ext>
            </a:extLst>
          </p:cNvPr>
          <p:cNvSpPr/>
          <p:nvPr/>
        </p:nvSpPr>
        <p:spPr>
          <a:xfrm>
            <a:off x="2743200" y="3810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Tree>
    <p:extLst>
      <p:ext uri="{BB962C8B-B14F-4D97-AF65-F5344CB8AC3E}">
        <p14:creationId xmlns:p14="http://schemas.microsoft.com/office/powerpoint/2010/main" val="93373344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C99356-6337-4E82-A6BE-FF9A0BF31FF3}"/>
              </a:ext>
            </a:extLst>
          </p:cNvPr>
          <p:cNvSpPr>
            <a:spLocks noGrp="1"/>
          </p:cNvSpPr>
          <p:nvPr>
            <p:ph type="dt" sz="half" idx="10"/>
          </p:nvPr>
        </p:nvSpPr>
        <p:spPr/>
        <p:txBody>
          <a:bodyPr/>
          <a:lstStyle/>
          <a:p>
            <a:fld id="{58744A39-B939-4A3A-981F-04E9BB681A6E}" type="datetime1">
              <a:rPr lang="en-US" smtClean="0"/>
              <a:t>1/19/2022</a:t>
            </a:fld>
            <a:endParaRPr lang="en-US"/>
          </a:p>
        </p:txBody>
      </p:sp>
      <p:sp>
        <p:nvSpPr>
          <p:cNvPr id="3" name="Footer Placeholder 2">
            <a:extLst>
              <a:ext uri="{FF2B5EF4-FFF2-40B4-BE49-F238E27FC236}">
                <a16:creationId xmlns:a16="http://schemas.microsoft.com/office/drawing/2014/main" id="{EB0D029D-5876-4303-B7AF-C33F9F9EEF4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BF6111F-5557-4A04-A9E4-630A8C59B67E}"/>
              </a:ext>
            </a:extLst>
          </p:cNvPr>
          <p:cNvSpPr>
            <a:spLocks noGrp="1"/>
          </p:cNvSpPr>
          <p:nvPr>
            <p:ph type="sldNum" sz="quarter" idx="12"/>
          </p:nvPr>
        </p:nvSpPr>
        <p:spPr/>
        <p:txBody>
          <a:bodyPr/>
          <a:lstStyle/>
          <a:p>
            <a:fld id="{4F7E9C80-C75B-4B75-A6C5-E58A18995148}" type="slidenum">
              <a:rPr lang="en-US" smtClean="0"/>
              <a:t>56</a:t>
            </a:fld>
            <a:endParaRPr lang="en-US"/>
          </a:p>
        </p:txBody>
      </p:sp>
      <p:pic>
        <p:nvPicPr>
          <p:cNvPr id="5" name="image2.jpeg">
            <a:extLst>
              <a:ext uri="{FF2B5EF4-FFF2-40B4-BE49-F238E27FC236}">
                <a16:creationId xmlns:a16="http://schemas.microsoft.com/office/drawing/2014/main" id="{DFA7FE72-A383-4023-94BF-A0D9D8CAEE74}"/>
              </a:ext>
            </a:extLst>
          </p:cNvPr>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6" name="Rectangle 5">
            <a:extLst>
              <a:ext uri="{FF2B5EF4-FFF2-40B4-BE49-F238E27FC236}">
                <a16:creationId xmlns:a16="http://schemas.microsoft.com/office/drawing/2014/main" id="{9F18A2DF-C9F9-45B1-8F59-AB38D1FC67BA}"/>
              </a:ext>
            </a:extLst>
          </p:cNvPr>
          <p:cNvSpPr/>
          <p:nvPr/>
        </p:nvSpPr>
        <p:spPr>
          <a:xfrm>
            <a:off x="2768600" y="248239"/>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Discussion</a:t>
            </a:r>
            <a:endParaRPr lang="en-IN" sz="4400" u="sng" dirty="0">
              <a:solidFill>
                <a:sysClr val="windowText" lastClr="000000"/>
              </a:solidFill>
              <a:latin typeface="+mj-lt"/>
            </a:endParaRPr>
          </a:p>
        </p:txBody>
      </p:sp>
      <p:pic>
        <p:nvPicPr>
          <p:cNvPr id="8" name="Picture 7" descr="Text&#10;&#10;Description automatically generated">
            <a:extLst>
              <a:ext uri="{FF2B5EF4-FFF2-40B4-BE49-F238E27FC236}">
                <a16:creationId xmlns:a16="http://schemas.microsoft.com/office/drawing/2014/main" id="{F9FD0159-1EC3-4CB4-997A-3D678D7A54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5250" y="1410093"/>
            <a:ext cx="3314987" cy="4844532"/>
          </a:xfrm>
          <a:prstGeom prst="rect">
            <a:avLst/>
          </a:prstGeom>
        </p:spPr>
      </p:pic>
      <p:sp>
        <p:nvSpPr>
          <p:cNvPr id="9" name="Rounded Rectangular Callout 7">
            <a:extLst>
              <a:ext uri="{FF2B5EF4-FFF2-40B4-BE49-F238E27FC236}">
                <a16:creationId xmlns:a16="http://schemas.microsoft.com/office/drawing/2014/main" id="{F0317BEF-5CA9-48D1-92CF-A6355F748368}"/>
              </a:ext>
            </a:extLst>
          </p:cNvPr>
          <p:cNvSpPr/>
          <p:nvPr/>
        </p:nvSpPr>
        <p:spPr>
          <a:xfrm>
            <a:off x="5181600" y="2054421"/>
            <a:ext cx="2286000" cy="1219200"/>
          </a:xfrm>
          <a:prstGeom prst="wedgeRoundRectCallout">
            <a:avLst>
              <a:gd name="adj1" fmla="val -78055"/>
              <a:gd name="adj2" fmla="val 99010"/>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By selecting 1, </a:t>
            </a:r>
          </a:p>
          <a:p>
            <a:pPr algn="ctr"/>
            <a:r>
              <a:rPr lang="en-US" dirty="0"/>
              <a:t>system will open new entry system for staff</a:t>
            </a:r>
            <a:endParaRPr lang="en-IN" dirty="0"/>
          </a:p>
        </p:txBody>
      </p:sp>
      <p:sp>
        <p:nvSpPr>
          <p:cNvPr id="10" name="Rectangle 9">
            <a:extLst>
              <a:ext uri="{FF2B5EF4-FFF2-40B4-BE49-F238E27FC236}">
                <a16:creationId xmlns:a16="http://schemas.microsoft.com/office/drawing/2014/main" id="{1A3F776A-3EC5-447A-B06F-AC4BACD2BE9D}"/>
              </a:ext>
            </a:extLst>
          </p:cNvPr>
          <p:cNvSpPr/>
          <p:nvPr/>
        </p:nvSpPr>
        <p:spPr>
          <a:xfrm>
            <a:off x="2743200" y="3048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Tree>
    <p:extLst>
      <p:ext uri="{BB962C8B-B14F-4D97-AF65-F5344CB8AC3E}">
        <p14:creationId xmlns:p14="http://schemas.microsoft.com/office/powerpoint/2010/main" val="10331353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388B84-869C-401D-9ADD-A60DF521A596}"/>
              </a:ext>
            </a:extLst>
          </p:cNvPr>
          <p:cNvSpPr>
            <a:spLocks noGrp="1"/>
          </p:cNvSpPr>
          <p:nvPr>
            <p:ph type="dt" sz="half" idx="10"/>
          </p:nvPr>
        </p:nvSpPr>
        <p:spPr/>
        <p:txBody>
          <a:bodyPr/>
          <a:lstStyle/>
          <a:p>
            <a:fld id="{58744A39-B939-4A3A-981F-04E9BB681A6E}" type="datetime1">
              <a:rPr lang="en-US" smtClean="0"/>
              <a:t>1/19/2022</a:t>
            </a:fld>
            <a:endParaRPr lang="en-US"/>
          </a:p>
        </p:txBody>
      </p:sp>
      <p:sp>
        <p:nvSpPr>
          <p:cNvPr id="3" name="Footer Placeholder 2">
            <a:extLst>
              <a:ext uri="{FF2B5EF4-FFF2-40B4-BE49-F238E27FC236}">
                <a16:creationId xmlns:a16="http://schemas.microsoft.com/office/drawing/2014/main" id="{DBA974C9-45CC-4784-B382-9966F6BEE7D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AEF609E-0779-4578-811F-2E709F4549A9}"/>
              </a:ext>
            </a:extLst>
          </p:cNvPr>
          <p:cNvSpPr>
            <a:spLocks noGrp="1"/>
          </p:cNvSpPr>
          <p:nvPr>
            <p:ph type="sldNum" sz="quarter" idx="12"/>
          </p:nvPr>
        </p:nvSpPr>
        <p:spPr/>
        <p:txBody>
          <a:bodyPr/>
          <a:lstStyle/>
          <a:p>
            <a:fld id="{4F7E9C80-C75B-4B75-A6C5-E58A18995148}" type="slidenum">
              <a:rPr lang="en-US" smtClean="0"/>
              <a:t>57</a:t>
            </a:fld>
            <a:endParaRPr lang="en-US"/>
          </a:p>
        </p:txBody>
      </p:sp>
      <p:pic>
        <p:nvPicPr>
          <p:cNvPr id="5" name="image2.jpeg">
            <a:extLst>
              <a:ext uri="{FF2B5EF4-FFF2-40B4-BE49-F238E27FC236}">
                <a16:creationId xmlns:a16="http://schemas.microsoft.com/office/drawing/2014/main" id="{5F81D6A5-ECC8-4409-9B5D-92465368439A}"/>
              </a:ext>
            </a:extLst>
          </p:cNvPr>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6" name="Rectangle 5">
            <a:extLst>
              <a:ext uri="{FF2B5EF4-FFF2-40B4-BE49-F238E27FC236}">
                <a16:creationId xmlns:a16="http://schemas.microsoft.com/office/drawing/2014/main" id="{BDE16FFD-B763-450B-9CC1-C61B35A31EC9}"/>
              </a:ext>
            </a:extLst>
          </p:cNvPr>
          <p:cNvSpPr/>
          <p:nvPr/>
        </p:nvSpPr>
        <p:spPr>
          <a:xfrm>
            <a:off x="2768600" y="229386"/>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Discussion</a:t>
            </a:r>
            <a:endParaRPr lang="en-IN" sz="4400" u="sng" dirty="0">
              <a:solidFill>
                <a:sysClr val="windowText" lastClr="000000"/>
              </a:solidFill>
              <a:latin typeface="+mj-lt"/>
            </a:endParaRPr>
          </a:p>
        </p:txBody>
      </p:sp>
      <p:pic>
        <p:nvPicPr>
          <p:cNvPr id="8" name="Picture 7" descr="Text&#10;&#10;Description automatically generated">
            <a:extLst>
              <a:ext uri="{FF2B5EF4-FFF2-40B4-BE49-F238E27FC236}">
                <a16:creationId xmlns:a16="http://schemas.microsoft.com/office/drawing/2014/main" id="{0A21FFCD-5864-4224-9CA5-7A71B94240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2362200"/>
            <a:ext cx="3817951" cy="2720576"/>
          </a:xfrm>
          <a:prstGeom prst="rect">
            <a:avLst/>
          </a:prstGeom>
        </p:spPr>
      </p:pic>
      <p:sp>
        <p:nvSpPr>
          <p:cNvPr id="9" name="Speech Bubble: Rectangle with Corners Rounded 8">
            <a:extLst>
              <a:ext uri="{FF2B5EF4-FFF2-40B4-BE49-F238E27FC236}">
                <a16:creationId xmlns:a16="http://schemas.microsoft.com/office/drawing/2014/main" id="{6B71BEA7-8090-4B98-9211-17960BD7845C}"/>
              </a:ext>
            </a:extLst>
          </p:cNvPr>
          <p:cNvSpPr/>
          <p:nvPr/>
        </p:nvSpPr>
        <p:spPr>
          <a:xfrm>
            <a:off x="5410200" y="2895600"/>
            <a:ext cx="2362200" cy="1600200"/>
          </a:xfrm>
          <a:prstGeom prst="wedgeRoundRectCallout">
            <a:avLst>
              <a:gd name="adj1" fmla="val -67524"/>
              <a:gd name="adj2" fmla="val -4412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Just by enter data one by one, after last entry system will automatically display of that staff</a:t>
            </a:r>
            <a:endParaRPr lang="en-IN" dirty="0"/>
          </a:p>
        </p:txBody>
      </p:sp>
      <p:sp>
        <p:nvSpPr>
          <p:cNvPr id="10" name="Rectangle 9">
            <a:extLst>
              <a:ext uri="{FF2B5EF4-FFF2-40B4-BE49-F238E27FC236}">
                <a16:creationId xmlns:a16="http://schemas.microsoft.com/office/drawing/2014/main" id="{327D8B78-C9A9-4428-914C-7014942C2C51}"/>
              </a:ext>
            </a:extLst>
          </p:cNvPr>
          <p:cNvSpPr/>
          <p:nvPr/>
        </p:nvSpPr>
        <p:spPr>
          <a:xfrm>
            <a:off x="2743200" y="3048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Tree>
    <p:extLst>
      <p:ext uri="{BB962C8B-B14F-4D97-AF65-F5344CB8AC3E}">
        <p14:creationId xmlns:p14="http://schemas.microsoft.com/office/powerpoint/2010/main" val="19744662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AC8AB9-335F-461F-B9DA-2A3CA063610F}"/>
              </a:ext>
            </a:extLst>
          </p:cNvPr>
          <p:cNvSpPr>
            <a:spLocks noGrp="1"/>
          </p:cNvSpPr>
          <p:nvPr>
            <p:ph type="dt" sz="half" idx="10"/>
          </p:nvPr>
        </p:nvSpPr>
        <p:spPr/>
        <p:txBody>
          <a:bodyPr/>
          <a:lstStyle/>
          <a:p>
            <a:fld id="{58744A39-B939-4A3A-981F-04E9BB681A6E}" type="datetime1">
              <a:rPr lang="en-US" smtClean="0"/>
              <a:t>1/19/2022</a:t>
            </a:fld>
            <a:endParaRPr lang="en-US"/>
          </a:p>
        </p:txBody>
      </p:sp>
      <p:sp>
        <p:nvSpPr>
          <p:cNvPr id="3" name="Footer Placeholder 2">
            <a:extLst>
              <a:ext uri="{FF2B5EF4-FFF2-40B4-BE49-F238E27FC236}">
                <a16:creationId xmlns:a16="http://schemas.microsoft.com/office/drawing/2014/main" id="{158A694D-18ED-4D69-BA2B-2A18899195E8}"/>
              </a:ext>
            </a:extLst>
          </p:cNvPr>
          <p:cNvSpPr>
            <a:spLocks noGrp="1"/>
          </p:cNvSpPr>
          <p:nvPr>
            <p:ph type="ftr" sz="quarter" idx="11"/>
          </p:nvPr>
        </p:nvSpPr>
        <p:spPr/>
        <p:txBody>
          <a:bodyPr/>
          <a:lstStyle/>
          <a:p>
            <a:r>
              <a:rPr lang="en-US" dirty="0"/>
              <a:t>Similar condition as page no 37-38</a:t>
            </a:r>
          </a:p>
          <a:p>
            <a:endParaRPr lang="en-US" dirty="0"/>
          </a:p>
        </p:txBody>
      </p:sp>
      <p:sp>
        <p:nvSpPr>
          <p:cNvPr id="4" name="Slide Number Placeholder 3">
            <a:extLst>
              <a:ext uri="{FF2B5EF4-FFF2-40B4-BE49-F238E27FC236}">
                <a16:creationId xmlns:a16="http://schemas.microsoft.com/office/drawing/2014/main" id="{6C9287E5-C45A-4C03-B507-DB942C4DCD58}"/>
              </a:ext>
            </a:extLst>
          </p:cNvPr>
          <p:cNvSpPr>
            <a:spLocks noGrp="1"/>
          </p:cNvSpPr>
          <p:nvPr>
            <p:ph type="sldNum" sz="quarter" idx="12"/>
          </p:nvPr>
        </p:nvSpPr>
        <p:spPr/>
        <p:txBody>
          <a:bodyPr/>
          <a:lstStyle/>
          <a:p>
            <a:fld id="{4F7E9C80-C75B-4B75-A6C5-E58A18995148}" type="slidenum">
              <a:rPr lang="en-US" smtClean="0"/>
              <a:t>58</a:t>
            </a:fld>
            <a:endParaRPr lang="en-US"/>
          </a:p>
        </p:txBody>
      </p:sp>
      <p:pic>
        <p:nvPicPr>
          <p:cNvPr id="5" name="image2.jpeg">
            <a:extLst>
              <a:ext uri="{FF2B5EF4-FFF2-40B4-BE49-F238E27FC236}">
                <a16:creationId xmlns:a16="http://schemas.microsoft.com/office/drawing/2014/main" id="{FC215536-A018-4FA7-BE4D-AF8C8D96AE9A}"/>
              </a:ext>
            </a:extLst>
          </p:cNvPr>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6" name="Rectangle 5">
            <a:extLst>
              <a:ext uri="{FF2B5EF4-FFF2-40B4-BE49-F238E27FC236}">
                <a16:creationId xmlns:a16="http://schemas.microsoft.com/office/drawing/2014/main" id="{FA37A4AB-1698-4A6E-A286-AD1D36BA8A8D}"/>
              </a:ext>
            </a:extLst>
          </p:cNvPr>
          <p:cNvSpPr/>
          <p:nvPr/>
        </p:nvSpPr>
        <p:spPr>
          <a:xfrm>
            <a:off x="2768600" y="210532"/>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Discussion</a:t>
            </a:r>
            <a:endParaRPr lang="en-IN" sz="4400" u="sng" dirty="0">
              <a:solidFill>
                <a:sysClr val="windowText" lastClr="000000"/>
              </a:solidFill>
              <a:latin typeface="+mj-lt"/>
            </a:endParaRPr>
          </a:p>
        </p:txBody>
      </p:sp>
      <p:pic>
        <p:nvPicPr>
          <p:cNvPr id="8" name="Picture 7" descr="Text&#10;&#10;Description automatically generated">
            <a:extLst>
              <a:ext uri="{FF2B5EF4-FFF2-40B4-BE49-F238E27FC236}">
                <a16:creationId xmlns:a16="http://schemas.microsoft.com/office/drawing/2014/main" id="{C60C9BE8-A839-433C-9385-F48E49E528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2133600"/>
            <a:ext cx="3817951" cy="2720576"/>
          </a:xfrm>
          <a:prstGeom prst="rect">
            <a:avLst/>
          </a:prstGeom>
        </p:spPr>
      </p:pic>
      <p:sp>
        <p:nvSpPr>
          <p:cNvPr id="9" name="Rounded Rectangular Callout 7">
            <a:extLst>
              <a:ext uri="{FF2B5EF4-FFF2-40B4-BE49-F238E27FC236}">
                <a16:creationId xmlns:a16="http://schemas.microsoft.com/office/drawing/2014/main" id="{50EE4F7D-A2C9-4223-ABC3-14A992EC0525}"/>
              </a:ext>
            </a:extLst>
          </p:cNvPr>
          <p:cNvSpPr/>
          <p:nvPr/>
        </p:nvSpPr>
        <p:spPr>
          <a:xfrm>
            <a:off x="5844880" y="2842352"/>
            <a:ext cx="1739267" cy="1524000"/>
          </a:xfrm>
          <a:prstGeom prst="wedgeRoundRectCallout">
            <a:avLst>
              <a:gd name="adj1" fmla="val -100645"/>
              <a:gd name="adj2" fmla="val 32052"/>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Now again it will ask whether we want to enter more entry </a:t>
            </a:r>
            <a:endParaRPr lang="en-IN" dirty="0"/>
          </a:p>
        </p:txBody>
      </p:sp>
      <p:sp>
        <p:nvSpPr>
          <p:cNvPr id="10" name="Rectangle 9">
            <a:extLst>
              <a:ext uri="{FF2B5EF4-FFF2-40B4-BE49-F238E27FC236}">
                <a16:creationId xmlns:a16="http://schemas.microsoft.com/office/drawing/2014/main" id="{1F3A9780-FA63-479C-8778-EE457ED2BD9D}"/>
              </a:ext>
            </a:extLst>
          </p:cNvPr>
          <p:cNvSpPr/>
          <p:nvPr/>
        </p:nvSpPr>
        <p:spPr>
          <a:xfrm>
            <a:off x="2743200" y="3048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Tree>
    <p:extLst>
      <p:ext uri="{BB962C8B-B14F-4D97-AF65-F5344CB8AC3E}">
        <p14:creationId xmlns:p14="http://schemas.microsoft.com/office/powerpoint/2010/main" val="67118794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96D308-CC14-4101-9D24-BCC36A1C8735}"/>
              </a:ext>
            </a:extLst>
          </p:cNvPr>
          <p:cNvSpPr>
            <a:spLocks noGrp="1"/>
          </p:cNvSpPr>
          <p:nvPr>
            <p:ph type="dt" sz="half" idx="10"/>
          </p:nvPr>
        </p:nvSpPr>
        <p:spPr/>
        <p:txBody>
          <a:bodyPr/>
          <a:lstStyle/>
          <a:p>
            <a:fld id="{58744A39-B939-4A3A-981F-04E9BB681A6E}" type="datetime1">
              <a:rPr lang="en-US" smtClean="0"/>
              <a:t>1/19/2022</a:t>
            </a:fld>
            <a:endParaRPr lang="en-US"/>
          </a:p>
        </p:txBody>
      </p:sp>
      <p:sp>
        <p:nvSpPr>
          <p:cNvPr id="3" name="Footer Placeholder 2">
            <a:extLst>
              <a:ext uri="{FF2B5EF4-FFF2-40B4-BE49-F238E27FC236}">
                <a16:creationId xmlns:a16="http://schemas.microsoft.com/office/drawing/2014/main" id="{F563B560-A363-46A8-8C54-F5B3E3599A8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655432B-EDDD-4DC8-8D3D-3DECA91FB70A}"/>
              </a:ext>
            </a:extLst>
          </p:cNvPr>
          <p:cNvSpPr>
            <a:spLocks noGrp="1"/>
          </p:cNvSpPr>
          <p:nvPr>
            <p:ph type="sldNum" sz="quarter" idx="12"/>
          </p:nvPr>
        </p:nvSpPr>
        <p:spPr/>
        <p:txBody>
          <a:bodyPr/>
          <a:lstStyle/>
          <a:p>
            <a:fld id="{4F7E9C80-C75B-4B75-A6C5-E58A18995148}" type="slidenum">
              <a:rPr lang="en-US" smtClean="0"/>
              <a:t>59</a:t>
            </a:fld>
            <a:endParaRPr lang="en-US"/>
          </a:p>
        </p:txBody>
      </p:sp>
      <p:pic>
        <p:nvPicPr>
          <p:cNvPr id="5" name="image2.jpeg">
            <a:extLst>
              <a:ext uri="{FF2B5EF4-FFF2-40B4-BE49-F238E27FC236}">
                <a16:creationId xmlns:a16="http://schemas.microsoft.com/office/drawing/2014/main" id="{A993C1B2-9E71-4B3D-A7F4-C8377CC8827E}"/>
              </a:ext>
            </a:extLst>
          </p:cNvPr>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6" name="Rectangle 5">
            <a:extLst>
              <a:ext uri="{FF2B5EF4-FFF2-40B4-BE49-F238E27FC236}">
                <a16:creationId xmlns:a16="http://schemas.microsoft.com/office/drawing/2014/main" id="{02C52FD3-F95A-4B38-AB03-11284A01CF97}"/>
              </a:ext>
            </a:extLst>
          </p:cNvPr>
          <p:cNvSpPr/>
          <p:nvPr/>
        </p:nvSpPr>
        <p:spPr>
          <a:xfrm>
            <a:off x="2768600" y="191679"/>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Discussion</a:t>
            </a:r>
            <a:endParaRPr lang="en-IN" sz="4400" u="sng" dirty="0">
              <a:solidFill>
                <a:sysClr val="windowText" lastClr="000000"/>
              </a:solidFill>
              <a:latin typeface="+mj-lt"/>
            </a:endParaRPr>
          </a:p>
        </p:txBody>
      </p:sp>
      <p:sp>
        <p:nvSpPr>
          <p:cNvPr id="7" name="Rectangle 6">
            <a:extLst>
              <a:ext uri="{FF2B5EF4-FFF2-40B4-BE49-F238E27FC236}">
                <a16:creationId xmlns:a16="http://schemas.microsoft.com/office/drawing/2014/main" id="{2E66961B-42E1-484C-B415-FF0C85A40B46}"/>
              </a:ext>
            </a:extLst>
          </p:cNvPr>
          <p:cNvSpPr/>
          <p:nvPr/>
        </p:nvSpPr>
        <p:spPr>
          <a:xfrm>
            <a:off x="549322" y="1752600"/>
            <a:ext cx="8229600" cy="419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u="sng" dirty="0">
                <a:solidFill>
                  <a:sysClr val="windowText" lastClr="000000"/>
                </a:solidFill>
                <a:latin typeface="+mj-lt"/>
              </a:rPr>
              <a:t>Modify Entry in Staff System</a:t>
            </a:r>
            <a:endParaRPr lang="en-IN" sz="7200" u="sng" dirty="0">
              <a:solidFill>
                <a:sysClr val="windowText" lastClr="000000"/>
              </a:solidFill>
              <a:latin typeface="+mj-lt"/>
            </a:endParaRPr>
          </a:p>
        </p:txBody>
      </p:sp>
      <p:sp>
        <p:nvSpPr>
          <p:cNvPr id="8" name="Rectangle 7">
            <a:extLst>
              <a:ext uri="{FF2B5EF4-FFF2-40B4-BE49-F238E27FC236}">
                <a16:creationId xmlns:a16="http://schemas.microsoft.com/office/drawing/2014/main" id="{A7B48356-6EC4-4157-8317-EADD99F3FEC4}"/>
              </a:ext>
            </a:extLst>
          </p:cNvPr>
          <p:cNvSpPr/>
          <p:nvPr/>
        </p:nvSpPr>
        <p:spPr>
          <a:xfrm>
            <a:off x="2743200" y="3810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Tree>
    <p:extLst>
      <p:ext uri="{BB962C8B-B14F-4D97-AF65-F5344CB8AC3E}">
        <p14:creationId xmlns:p14="http://schemas.microsoft.com/office/powerpoint/2010/main" val="3165110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44A39-B939-4A3A-981F-04E9BB681A6E}" type="datetime1">
              <a:rPr lang="en-US" smtClean="0"/>
              <a:t>1/19/2022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7E9C80-C75B-4B75-A6C5-E58A18995148}" type="slidenum">
              <a:rPr lang="en-US" smtClean="0"/>
              <a:t>6</a:t>
            </a:fld>
            <a:endParaRPr lang="en-US"/>
          </a:p>
        </p:txBody>
      </p:sp>
      <p:pic>
        <p:nvPicPr>
          <p:cNvPr id="5"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6" name="Rectangle 5"/>
          <p:cNvSpPr/>
          <p:nvPr/>
        </p:nvSpPr>
        <p:spPr>
          <a:xfrm>
            <a:off x="2743200" y="553353"/>
            <a:ext cx="6019800" cy="10468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chemeClr val="tx1"/>
                </a:solidFill>
                <a:latin typeface="+mj-lt"/>
              </a:rPr>
              <a:t>Objectives</a:t>
            </a:r>
            <a:endParaRPr lang="en-IN" sz="4400" u="sng" dirty="0">
              <a:solidFill>
                <a:schemeClr val="tx1"/>
              </a:solidFill>
              <a:latin typeface="+mj-lt"/>
            </a:endParaRPr>
          </a:p>
        </p:txBody>
      </p:sp>
      <p:sp>
        <p:nvSpPr>
          <p:cNvPr id="7" name="Rectangle 6"/>
          <p:cNvSpPr/>
          <p:nvPr/>
        </p:nvSpPr>
        <p:spPr>
          <a:xfrm>
            <a:off x="228600" y="1600200"/>
            <a:ext cx="8610600" cy="457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HMS was introduced to solve the complications coming from managing all the paper works of every patient associated with the various departments of hospitalization with confidentiality. HMS provides the ability to manage all the paperwork in one place, reducing the work of staff in arranging and analyzing the paperwork of the patients. HMS does many works like:</a:t>
            </a:r>
          </a:p>
          <a:p>
            <a:pPr marL="457200" indent="-457200">
              <a:buFont typeface="Arial" pitchFamily="34" charset="0"/>
              <a:buChar char="•"/>
            </a:pPr>
            <a:r>
              <a:rPr lang="en-US" dirty="0">
                <a:solidFill>
                  <a:schemeClr val="tx1"/>
                </a:solidFill>
              </a:rPr>
              <a:t>Helps to keep the record of all the patients &amp; staff.</a:t>
            </a:r>
          </a:p>
          <a:p>
            <a:pPr marL="457200" indent="-457200">
              <a:buFont typeface="Arial" pitchFamily="34" charset="0"/>
              <a:buChar char="•"/>
            </a:pPr>
            <a:r>
              <a:rPr lang="en-US" dirty="0">
                <a:solidFill>
                  <a:schemeClr val="tx1"/>
                </a:solidFill>
              </a:rPr>
              <a:t>Helps to keeps the records of all the appointments.</a:t>
            </a:r>
          </a:p>
          <a:p>
            <a:pPr marL="457200" indent="-457200">
              <a:buFont typeface="Arial" pitchFamily="34" charset="0"/>
              <a:buChar char="•"/>
            </a:pPr>
            <a:r>
              <a:rPr lang="en-US" dirty="0">
                <a:solidFill>
                  <a:schemeClr val="tx1"/>
                </a:solidFill>
              </a:rPr>
              <a:t>It easily modify any patient &amp; staff details .</a:t>
            </a:r>
          </a:p>
          <a:p>
            <a:pPr marL="457200" indent="-457200">
              <a:buFont typeface="Arial" pitchFamily="34" charset="0"/>
              <a:buChar char="•"/>
            </a:pPr>
            <a:r>
              <a:rPr lang="en-US" dirty="0">
                <a:solidFill>
                  <a:schemeClr val="tx1"/>
                </a:solidFill>
              </a:rPr>
              <a:t>It keeps the record of every bill payment.</a:t>
            </a:r>
          </a:p>
          <a:p>
            <a:pPr marL="457200" indent="-457200">
              <a:buFont typeface="Arial" pitchFamily="34" charset="0"/>
              <a:buChar char="•"/>
            </a:pPr>
            <a:r>
              <a:rPr lang="en-US" dirty="0">
                <a:solidFill>
                  <a:schemeClr val="tx1"/>
                </a:solidFill>
              </a:rPr>
              <a:t>It easily display the list of patients &amp; staffs.</a:t>
            </a:r>
          </a:p>
          <a:p>
            <a:r>
              <a:rPr lang="en-US" dirty="0">
                <a:solidFill>
                  <a:schemeClr val="tx1"/>
                </a:solidFill>
              </a:rPr>
              <a:t>Every hospital has different needs, analyze what is best for your requirement and install the apt HMS system.</a:t>
            </a:r>
            <a:endParaRPr lang="en-IN" dirty="0"/>
          </a:p>
        </p:txBody>
      </p:sp>
    </p:spTree>
    <p:extLst>
      <p:ext uri="{BB962C8B-B14F-4D97-AF65-F5344CB8AC3E}">
        <p14:creationId xmlns:p14="http://schemas.microsoft.com/office/powerpoint/2010/main" val="106174849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6E685D-510B-4E7F-8138-F4A2BCDB705E}"/>
              </a:ext>
            </a:extLst>
          </p:cNvPr>
          <p:cNvSpPr>
            <a:spLocks noGrp="1"/>
          </p:cNvSpPr>
          <p:nvPr>
            <p:ph type="dt" sz="half" idx="10"/>
          </p:nvPr>
        </p:nvSpPr>
        <p:spPr/>
        <p:txBody>
          <a:bodyPr/>
          <a:lstStyle/>
          <a:p>
            <a:fld id="{58744A39-B939-4A3A-981F-04E9BB681A6E}" type="datetime1">
              <a:rPr lang="en-US" smtClean="0"/>
              <a:t>1/19/2022</a:t>
            </a:fld>
            <a:endParaRPr lang="en-US"/>
          </a:p>
        </p:txBody>
      </p:sp>
      <p:sp>
        <p:nvSpPr>
          <p:cNvPr id="3" name="Footer Placeholder 2">
            <a:extLst>
              <a:ext uri="{FF2B5EF4-FFF2-40B4-BE49-F238E27FC236}">
                <a16:creationId xmlns:a16="http://schemas.microsoft.com/office/drawing/2014/main" id="{4A92F3BA-4657-4415-86E0-FF339D2C1DA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808CF46-D8C3-4163-B521-CE714980A88F}"/>
              </a:ext>
            </a:extLst>
          </p:cNvPr>
          <p:cNvSpPr>
            <a:spLocks noGrp="1"/>
          </p:cNvSpPr>
          <p:nvPr>
            <p:ph type="sldNum" sz="quarter" idx="12"/>
          </p:nvPr>
        </p:nvSpPr>
        <p:spPr/>
        <p:txBody>
          <a:bodyPr/>
          <a:lstStyle/>
          <a:p>
            <a:fld id="{4F7E9C80-C75B-4B75-A6C5-E58A18995148}" type="slidenum">
              <a:rPr lang="en-US" smtClean="0"/>
              <a:t>60</a:t>
            </a:fld>
            <a:endParaRPr lang="en-US"/>
          </a:p>
        </p:txBody>
      </p:sp>
      <p:pic>
        <p:nvPicPr>
          <p:cNvPr id="5" name="image2.jpeg">
            <a:extLst>
              <a:ext uri="{FF2B5EF4-FFF2-40B4-BE49-F238E27FC236}">
                <a16:creationId xmlns:a16="http://schemas.microsoft.com/office/drawing/2014/main" id="{79AC598A-6E57-4C88-9E23-9A0C01564532}"/>
              </a:ext>
            </a:extLst>
          </p:cNvPr>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6" name="Rectangle 5">
            <a:extLst>
              <a:ext uri="{FF2B5EF4-FFF2-40B4-BE49-F238E27FC236}">
                <a16:creationId xmlns:a16="http://schemas.microsoft.com/office/drawing/2014/main" id="{82F0E408-8F29-400F-BE9A-C7C65B1FB821}"/>
              </a:ext>
            </a:extLst>
          </p:cNvPr>
          <p:cNvSpPr/>
          <p:nvPr/>
        </p:nvSpPr>
        <p:spPr>
          <a:xfrm>
            <a:off x="2768600" y="172825"/>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Discussion</a:t>
            </a:r>
            <a:endParaRPr lang="en-IN" sz="4400" u="sng" dirty="0">
              <a:solidFill>
                <a:sysClr val="windowText" lastClr="000000"/>
              </a:solidFill>
              <a:latin typeface="+mj-lt"/>
            </a:endParaRPr>
          </a:p>
        </p:txBody>
      </p:sp>
      <p:pic>
        <p:nvPicPr>
          <p:cNvPr id="8" name="Picture 7" descr="Text&#10;&#10;Description automatically generated">
            <a:extLst>
              <a:ext uri="{FF2B5EF4-FFF2-40B4-BE49-F238E27FC236}">
                <a16:creationId xmlns:a16="http://schemas.microsoft.com/office/drawing/2014/main" id="{174CB601-EFFA-4471-A479-DBC046F0A9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976" y="1981200"/>
            <a:ext cx="6149873" cy="3177815"/>
          </a:xfrm>
          <a:prstGeom prst="rect">
            <a:avLst/>
          </a:prstGeom>
        </p:spPr>
      </p:pic>
      <p:sp>
        <p:nvSpPr>
          <p:cNvPr id="9" name="Rounded Rectangular Callout 9">
            <a:extLst>
              <a:ext uri="{FF2B5EF4-FFF2-40B4-BE49-F238E27FC236}">
                <a16:creationId xmlns:a16="http://schemas.microsoft.com/office/drawing/2014/main" id="{0FE3A2E3-5DC5-457A-8BB2-F6BA91C80838}"/>
              </a:ext>
            </a:extLst>
          </p:cNvPr>
          <p:cNvSpPr/>
          <p:nvPr/>
        </p:nvSpPr>
        <p:spPr>
          <a:xfrm>
            <a:off x="6705600" y="3570107"/>
            <a:ext cx="2286000" cy="1219200"/>
          </a:xfrm>
          <a:prstGeom prst="wedgeRoundRectCallout">
            <a:avLst>
              <a:gd name="adj1" fmla="val -61944"/>
              <a:gd name="adj2" fmla="val -74948"/>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By selecting 2, </a:t>
            </a:r>
          </a:p>
          <a:p>
            <a:pPr algn="ctr"/>
            <a:r>
              <a:rPr lang="en-US" dirty="0"/>
              <a:t>system will open modify entry system for staff</a:t>
            </a:r>
            <a:endParaRPr lang="en-IN" dirty="0"/>
          </a:p>
        </p:txBody>
      </p:sp>
      <p:sp>
        <p:nvSpPr>
          <p:cNvPr id="10" name="Rectangle 9">
            <a:extLst>
              <a:ext uri="{FF2B5EF4-FFF2-40B4-BE49-F238E27FC236}">
                <a16:creationId xmlns:a16="http://schemas.microsoft.com/office/drawing/2014/main" id="{A5437E80-6A70-4570-B38C-920BB0D0A400}"/>
              </a:ext>
            </a:extLst>
          </p:cNvPr>
          <p:cNvSpPr/>
          <p:nvPr/>
        </p:nvSpPr>
        <p:spPr>
          <a:xfrm>
            <a:off x="2743200" y="3048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Tree>
    <p:extLst>
      <p:ext uri="{BB962C8B-B14F-4D97-AF65-F5344CB8AC3E}">
        <p14:creationId xmlns:p14="http://schemas.microsoft.com/office/powerpoint/2010/main" val="152135372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FBBFD1-1A92-45FA-BC0D-F6A25D056178}"/>
              </a:ext>
            </a:extLst>
          </p:cNvPr>
          <p:cNvSpPr>
            <a:spLocks noGrp="1"/>
          </p:cNvSpPr>
          <p:nvPr>
            <p:ph type="dt" sz="half" idx="10"/>
          </p:nvPr>
        </p:nvSpPr>
        <p:spPr/>
        <p:txBody>
          <a:bodyPr/>
          <a:lstStyle/>
          <a:p>
            <a:fld id="{58744A39-B939-4A3A-981F-04E9BB681A6E}" type="datetime1">
              <a:rPr lang="en-US" smtClean="0"/>
              <a:t>1/19/2022</a:t>
            </a:fld>
            <a:endParaRPr lang="en-US"/>
          </a:p>
        </p:txBody>
      </p:sp>
      <p:sp>
        <p:nvSpPr>
          <p:cNvPr id="3" name="Footer Placeholder 2">
            <a:extLst>
              <a:ext uri="{FF2B5EF4-FFF2-40B4-BE49-F238E27FC236}">
                <a16:creationId xmlns:a16="http://schemas.microsoft.com/office/drawing/2014/main" id="{516B2DED-5F32-416A-8D81-9B0ED2FB05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307A63C-8A14-44C6-B2CA-880B0B0F2C64}"/>
              </a:ext>
            </a:extLst>
          </p:cNvPr>
          <p:cNvSpPr>
            <a:spLocks noGrp="1"/>
          </p:cNvSpPr>
          <p:nvPr>
            <p:ph type="sldNum" sz="quarter" idx="12"/>
          </p:nvPr>
        </p:nvSpPr>
        <p:spPr/>
        <p:txBody>
          <a:bodyPr/>
          <a:lstStyle/>
          <a:p>
            <a:fld id="{4F7E9C80-C75B-4B75-A6C5-E58A18995148}" type="slidenum">
              <a:rPr lang="en-US" smtClean="0"/>
              <a:t>61</a:t>
            </a:fld>
            <a:endParaRPr lang="en-US"/>
          </a:p>
        </p:txBody>
      </p:sp>
      <p:pic>
        <p:nvPicPr>
          <p:cNvPr id="5" name="image2.jpeg">
            <a:extLst>
              <a:ext uri="{FF2B5EF4-FFF2-40B4-BE49-F238E27FC236}">
                <a16:creationId xmlns:a16="http://schemas.microsoft.com/office/drawing/2014/main" id="{373BD1CC-CA7A-4C1B-89F8-049B74591C00}"/>
              </a:ext>
            </a:extLst>
          </p:cNvPr>
          <p:cNvPicPr/>
          <p:nvPr/>
        </p:nvPicPr>
        <p:blipFill>
          <a:blip r:embed="rId2"/>
          <a:srcRect/>
          <a:stretch>
            <a:fillRect/>
          </a:stretch>
        </p:blipFill>
        <p:spPr bwMode="auto">
          <a:xfrm>
            <a:off x="275471" y="457200"/>
            <a:ext cx="2237740" cy="755015"/>
          </a:xfrm>
          <a:prstGeom prst="rect">
            <a:avLst/>
          </a:prstGeom>
          <a:noFill/>
          <a:ln w="9525">
            <a:noFill/>
            <a:miter lim="800000"/>
            <a:headEnd/>
            <a:tailEnd/>
          </a:ln>
        </p:spPr>
      </p:pic>
      <p:sp>
        <p:nvSpPr>
          <p:cNvPr id="6" name="Rectangle 5">
            <a:extLst>
              <a:ext uri="{FF2B5EF4-FFF2-40B4-BE49-F238E27FC236}">
                <a16:creationId xmlns:a16="http://schemas.microsoft.com/office/drawing/2014/main" id="{D768F534-354E-4C5A-B14F-6140EF3879EF}"/>
              </a:ext>
            </a:extLst>
          </p:cNvPr>
          <p:cNvSpPr/>
          <p:nvPr/>
        </p:nvSpPr>
        <p:spPr>
          <a:xfrm>
            <a:off x="2768600" y="153971"/>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Discussion</a:t>
            </a:r>
            <a:endParaRPr lang="en-IN" sz="4400" u="sng" dirty="0">
              <a:solidFill>
                <a:sysClr val="windowText" lastClr="000000"/>
              </a:solidFill>
              <a:latin typeface="+mj-lt"/>
            </a:endParaRPr>
          </a:p>
        </p:txBody>
      </p:sp>
      <p:pic>
        <p:nvPicPr>
          <p:cNvPr id="8" name="Picture 7" descr="Text&#10;&#10;Description automatically generated">
            <a:extLst>
              <a:ext uri="{FF2B5EF4-FFF2-40B4-BE49-F238E27FC236}">
                <a16:creationId xmlns:a16="http://schemas.microsoft.com/office/drawing/2014/main" id="{F0D1FB32-945D-4103-80D5-84694577C5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772" y="1308368"/>
            <a:ext cx="7102455" cy="3836877"/>
          </a:xfrm>
          <a:prstGeom prst="rect">
            <a:avLst/>
          </a:prstGeom>
        </p:spPr>
      </p:pic>
      <p:sp>
        <p:nvSpPr>
          <p:cNvPr id="9" name="Rounded Rectangular Callout 9">
            <a:extLst>
              <a:ext uri="{FF2B5EF4-FFF2-40B4-BE49-F238E27FC236}">
                <a16:creationId xmlns:a16="http://schemas.microsoft.com/office/drawing/2014/main" id="{8D7A48A8-D979-4420-842E-B62749A2AE7B}"/>
              </a:ext>
            </a:extLst>
          </p:cNvPr>
          <p:cNvSpPr/>
          <p:nvPr/>
        </p:nvSpPr>
        <p:spPr>
          <a:xfrm>
            <a:off x="4673599" y="5465975"/>
            <a:ext cx="3449627" cy="1219200"/>
          </a:xfrm>
          <a:prstGeom prst="wedgeRoundRectCallout">
            <a:avLst>
              <a:gd name="adj1" fmla="val -61944"/>
              <a:gd name="adj2" fmla="val -74948"/>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Just entering the index number of respective ID number, it will show complete details before modify</a:t>
            </a:r>
          </a:p>
        </p:txBody>
      </p:sp>
      <p:sp>
        <p:nvSpPr>
          <p:cNvPr id="10" name="Rectangle 9">
            <a:extLst>
              <a:ext uri="{FF2B5EF4-FFF2-40B4-BE49-F238E27FC236}">
                <a16:creationId xmlns:a16="http://schemas.microsoft.com/office/drawing/2014/main" id="{F643852B-D3BF-40EB-8A81-65CFA9B56754}"/>
              </a:ext>
            </a:extLst>
          </p:cNvPr>
          <p:cNvSpPr/>
          <p:nvPr/>
        </p:nvSpPr>
        <p:spPr>
          <a:xfrm>
            <a:off x="2743200" y="1524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Tree>
    <p:extLst>
      <p:ext uri="{BB962C8B-B14F-4D97-AF65-F5344CB8AC3E}">
        <p14:creationId xmlns:p14="http://schemas.microsoft.com/office/powerpoint/2010/main" val="335038265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4B0A9E-A5DD-4B2E-9F76-F50191A0AEE1}"/>
              </a:ext>
            </a:extLst>
          </p:cNvPr>
          <p:cNvSpPr>
            <a:spLocks noGrp="1"/>
          </p:cNvSpPr>
          <p:nvPr>
            <p:ph type="dt" sz="half" idx="10"/>
          </p:nvPr>
        </p:nvSpPr>
        <p:spPr/>
        <p:txBody>
          <a:bodyPr/>
          <a:lstStyle/>
          <a:p>
            <a:fld id="{58744A39-B939-4A3A-981F-04E9BB681A6E}" type="datetime1">
              <a:rPr lang="en-US" smtClean="0"/>
              <a:t>1/19/2022</a:t>
            </a:fld>
            <a:endParaRPr lang="en-US"/>
          </a:p>
        </p:txBody>
      </p:sp>
      <p:sp>
        <p:nvSpPr>
          <p:cNvPr id="3" name="Footer Placeholder 2">
            <a:extLst>
              <a:ext uri="{FF2B5EF4-FFF2-40B4-BE49-F238E27FC236}">
                <a16:creationId xmlns:a16="http://schemas.microsoft.com/office/drawing/2014/main" id="{F40357D0-4E41-49CC-B770-B077EFF4C00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A6113EE-D752-4EBD-8E90-ADB9CDA92DCC}"/>
              </a:ext>
            </a:extLst>
          </p:cNvPr>
          <p:cNvSpPr>
            <a:spLocks noGrp="1"/>
          </p:cNvSpPr>
          <p:nvPr>
            <p:ph type="sldNum" sz="quarter" idx="12"/>
          </p:nvPr>
        </p:nvSpPr>
        <p:spPr/>
        <p:txBody>
          <a:bodyPr/>
          <a:lstStyle/>
          <a:p>
            <a:fld id="{4F7E9C80-C75B-4B75-A6C5-E58A18995148}" type="slidenum">
              <a:rPr lang="en-US" smtClean="0"/>
              <a:t>62</a:t>
            </a:fld>
            <a:endParaRPr lang="en-US"/>
          </a:p>
        </p:txBody>
      </p:sp>
      <p:pic>
        <p:nvPicPr>
          <p:cNvPr id="5" name="image2.jpeg">
            <a:extLst>
              <a:ext uri="{FF2B5EF4-FFF2-40B4-BE49-F238E27FC236}">
                <a16:creationId xmlns:a16="http://schemas.microsoft.com/office/drawing/2014/main" id="{FE3F419F-BEDB-4260-9E56-EC865003A79F}"/>
              </a:ext>
            </a:extLst>
          </p:cNvPr>
          <p:cNvPicPr/>
          <p:nvPr/>
        </p:nvPicPr>
        <p:blipFill>
          <a:blip r:embed="rId2"/>
          <a:srcRect/>
          <a:stretch>
            <a:fillRect/>
          </a:stretch>
        </p:blipFill>
        <p:spPr bwMode="auto">
          <a:xfrm>
            <a:off x="275471" y="438347"/>
            <a:ext cx="2237740" cy="755015"/>
          </a:xfrm>
          <a:prstGeom prst="rect">
            <a:avLst/>
          </a:prstGeom>
          <a:noFill/>
          <a:ln w="9525">
            <a:noFill/>
            <a:miter lim="800000"/>
            <a:headEnd/>
            <a:tailEnd/>
          </a:ln>
        </p:spPr>
      </p:pic>
      <p:sp>
        <p:nvSpPr>
          <p:cNvPr id="6" name="Rectangle 5">
            <a:extLst>
              <a:ext uri="{FF2B5EF4-FFF2-40B4-BE49-F238E27FC236}">
                <a16:creationId xmlns:a16="http://schemas.microsoft.com/office/drawing/2014/main" id="{AFDC414C-D828-447D-B47F-249A673B7553}"/>
              </a:ext>
            </a:extLst>
          </p:cNvPr>
          <p:cNvSpPr/>
          <p:nvPr/>
        </p:nvSpPr>
        <p:spPr>
          <a:xfrm>
            <a:off x="2768600" y="135117"/>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Discussion</a:t>
            </a:r>
            <a:endParaRPr lang="en-IN" sz="4400" u="sng" dirty="0">
              <a:solidFill>
                <a:sysClr val="windowText" lastClr="000000"/>
              </a:solidFill>
              <a:latin typeface="+mj-lt"/>
            </a:endParaRPr>
          </a:p>
        </p:txBody>
      </p:sp>
      <p:pic>
        <p:nvPicPr>
          <p:cNvPr id="8" name="Picture 7" descr="Text&#10;&#10;Description automatically generated">
            <a:extLst>
              <a:ext uri="{FF2B5EF4-FFF2-40B4-BE49-F238E27FC236}">
                <a16:creationId xmlns:a16="http://schemas.microsoft.com/office/drawing/2014/main" id="{A1A8C5FC-A5B8-4700-8062-F490049EB8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254" y="1320495"/>
            <a:ext cx="5383838" cy="5059379"/>
          </a:xfrm>
          <a:prstGeom prst="rect">
            <a:avLst/>
          </a:prstGeom>
        </p:spPr>
      </p:pic>
      <p:sp>
        <p:nvSpPr>
          <p:cNvPr id="9" name="Speech Bubble: Rectangle with Corners Rounded 8">
            <a:extLst>
              <a:ext uri="{FF2B5EF4-FFF2-40B4-BE49-F238E27FC236}">
                <a16:creationId xmlns:a16="http://schemas.microsoft.com/office/drawing/2014/main" id="{1E992069-6F07-4D46-B1DF-7FB348AB0EA8}"/>
              </a:ext>
            </a:extLst>
          </p:cNvPr>
          <p:cNvSpPr/>
          <p:nvPr/>
        </p:nvSpPr>
        <p:spPr>
          <a:xfrm>
            <a:off x="6624948" y="2286000"/>
            <a:ext cx="2209800" cy="1905000"/>
          </a:xfrm>
          <a:prstGeom prst="wedgeRoundRectCallout">
            <a:avLst>
              <a:gd name="adj1" fmla="val -70318"/>
              <a:gd name="adj2" fmla="val -64180"/>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By selecting the number for which you want to correct and entering the new details </a:t>
            </a:r>
            <a:endParaRPr lang="en-IN" dirty="0"/>
          </a:p>
        </p:txBody>
      </p:sp>
      <p:sp>
        <p:nvSpPr>
          <p:cNvPr id="10" name="Speech Bubble: Rectangle with Corners Rounded 9">
            <a:extLst>
              <a:ext uri="{FF2B5EF4-FFF2-40B4-BE49-F238E27FC236}">
                <a16:creationId xmlns:a16="http://schemas.microsoft.com/office/drawing/2014/main" id="{B73C05DE-BCCB-4A7D-9369-ABD19FC76DD9}"/>
              </a:ext>
            </a:extLst>
          </p:cNvPr>
          <p:cNvSpPr/>
          <p:nvPr/>
        </p:nvSpPr>
        <p:spPr>
          <a:xfrm>
            <a:off x="6592131" y="4800600"/>
            <a:ext cx="2209800" cy="1555750"/>
          </a:xfrm>
          <a:prstGeom prst="wedgeRoundRectCallout">
            <a:avLst>
              <a:gd name="adj1" fmla="val -72451"/>
              <a:gd name="adj2" fmla="val 23902"/>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Just entering new enter system will show details after modify</a:t>
            </a:r>
            <a:endParaRPr lang="en-IN" dirty="0"/>
          </a:p>
        </p:txBody>
      </p:sp>
      <p:sp>
        <p:nvSpPr>
          <p:cNvPr id="11" name="Rectangle 10">
            <a:extLst>
              <a:ext uri="{FF2B5EF4-FFF2-40B4-BE49-F238E27FC236}">
                <a16:creationId xmlns:a16="http://schemas.microsoft.com/office/drawing/2014/main" id="{FB1D25D9-369C-4597-8AA9-91443199A51B}"/>
              </a:ext>
            </a:extLst>
          </p:cNvPr>
          <p:cNvSpPr/>
          <p:nvPr/>
        </p:nvSpPr>
        <p:spPr>
          <a:xfrm>
            <a:off x="2743200" y="1524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Tree>
    <p:extLst>
      <p:ext uri="{BB962C8B-B14F-4D97-AF65-F5344CB8AC3E}">
        <p14:creationId xmlns:p14="http://schemas.microsoft.com/office/powerpoint/2010/main" val="82452094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518848-CF52-4C7F-9CFB-5C4094D78C2E}"/>
              </a:ext>
            </a:extLst>
          </p:cNvPr>
          <p:cNvSpPr>
            <a:spLocks noGrp="1"/>
          </p:cNvSpPr>
          <p:nvPr>
            <p:ph type="dt" sz="half" idx="10"/>
          </p:nvPr>
        </p:nvSpPr>
        <p:spPr/>
        <p:txBody>
          <a:bodyPr/>
          <a:lstStyle/>
          <a:p>
            <a:fld id="{58744A39-B939-4A3A-981F-04E9BB681A6E}" type="datetime1">
              <a:rPr lang="en-US" smtClean="0"/>
              <a:t>1/19/2022</a:t>
            </a:fld>
            <a:endParaRPr lang="en-US"/>
          </a:p>
        </p:txBody>
      </p:sp>
      <p:sp>
        <p:nvSpPr>
          <p:cNvPr id="3" name="Footer Placeholder 2">
            <a:extLst>
              <a:ext uri="{FF2B5EF4-FFF2-40B4-BE49-F238E27FC236}">
                <a16:creationId xmlns:a16="http://schemas.microsoft.com/office/drawing/2014/main" id="{990CEB9C-590F-4594-8A09-AA2011CFD1AF}"/>
              </a:ext>
            </a:extLst>
          </p:cNvPr>
          <p:cNvSpPr>
            <a:spLocks noGrp="1"/>
          </p:cNvSpPr>
          <p:nvPr>
            <p:ph type="ftr" sz="quarter" idx="11"/>
          </p:nvPr>
        </p:nvSpPr>
        <p:spPr/>
        <p:txBody>
          <a:bodyPr/>
          <a:lstStyle/>
          <a:p>
            <a:r>
              <a:rPr lang="en-US" dirty="0"/>
              <a:t>Similar condition as page no 37-38</a:t>
            </a:r>
          </a:p>
          <a:p>
            <a:endParaRPr lang="en-US" dirty="0"/>
          </a:p>
        </p:txBody>
      </p:sp>
      <p:sp>
        <p:nvSpPr>
          <p:cNvPr id="4" name="Slide Number Placeholder 3">
            <a:extLst>
              <a:ext uri="{FF2B5EF4-FFF2-40B4-BE49-F238E27FC236}">
                <a16:creationId xmlns:a16="http://schemas.microsoft.com/office/drawing/2014/main" id="{AA00E2B3-DDF2-465D-9892-7F97E1F69368}"/>
              </a:ext>
            </a:extLst>
          </p:cNvPr>
          <p:cNvSpPr>
            <a:spLocks noGrp="1"/>
          </p:cNvSpPr>
          <p:nvPr>
            <p:ph type="sldNum" sz="quarter" idx="12"/>
          </p:nvPr>
        </p:nvSpPr>
        <p:spPr/>
        <p:txBody>
          <a:bodyPr/>
          <a:lstStyle/>
          <a:p>
            <a:fld id="{4F7E9C80-C75B-4B75-A6C5-E58A18995148}" type="slidenum">
              <a:rPr lang="en-US" smtClean="0"/>
              <a:t>63</a:t>
            </a:fld>
            <a:endParaRPr lang="en-US"/>
          </a:p>
        </p:txBody>
      </p:sp>
      <p:pic>
        <p:nvPicPr>
          <p:cNvPr id="5" name="image2.jpeg">
            <a:extLst>
              <a:ext uri="{FF2B5EF4-FFF2-40B4-BE49-F238E27FC236}">
                <a16:creationId xmlns:a16="http://schemas.microsoft.com/office/drawing/2014/main" id="{ADCA2D29-13A5-4D7D-AEDB-109415E592C2}"/>
              </a:ext>
            </a:extLst>
          </p:cNvPr>
          <p:cNvPicPr/>
          <p:nvPr/>
        </p:nvPicPr>
        <p:blipFill>
          <a:blip r:embed="rId2"/>
          <a:srcRect/>
          <a:stretch>
            <a:fillRect/>
          </a:stretch>
        </p:blipFill>
        <p:spPr bwMode="auto">
          <a:xfrm>
            <a:off x="275471" y="419494"/>
            <a:ext cx="2237740" cy="755015"/>
          </a:xfrm>
          <a:prstGeom prst="rect">
            <a:avLst/>
          </a:prstGeom>
          <a:noFill/>
          <a:ln w="9525">
            <a:noFill/>
            <a:miter lim="800000"/>
            <a:headEnd/>
            <a:tailEnd/>
          </a:ln>
        </p:spPr>
      </p:pic>
      <p:sp>
        <p:nvSpPr>
          <p:cNvPr id="6" name="Rectangle 5">
            <a:extLst>
              <a:ext uri="{FF2B5EF4-FFF2-40B4-BE49-F238E27FC236}">
                <a16:creationId xmlns:a16="http://schemas.microsoft.com/office/drawing/2014/main" id="{AA4D608A-00B8-4287-B0C0-7B32E67734D1}"/>
              </a:ext>
            </a:extLst>
          </p:cNvPr>
          <p:cNvSpPr/>
          <p:nvPr/>
        </p:nvSpPr>
        <p:spPr>
          <a:xfrm>
            <a:off x="2768600" y="116264"/>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Discussion</a:t>
            </a:r>
            <a:endParaRPr lang="en-IN" sz="4400" u="sng" dirty="0">
              <a:solidFill>
                <a:sysClr val="windowText" lastClr="000000"/>
              </a:solidFill>
              <a:latin typeface="+mj-lt"/>
            </a:endParaRPr>
          </a:p>
        </p:txBody>
      </p:sp>
      <p:pic>
        <p:nvPicPr>
          <p:cNvPr id="8" name="Picture 7" descr="Text&#10;&#10;Description automatically generated">
            <a:extLst>
              <a:ext uri="{FF2B5EF4-FFF2-40B4-BE49-F238E27FC236}">
                <a16:creationId xmlns:a16="http://schemas.microsoft.com/office/drawing/2014/main" id="{A9399554-78BB-4F33-AA9C-C19E7C2BF5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562" y="1608755"/>
            <a:ext cx="5536238" cy="4747595"/>
          </a:xfrm>
          <a:prstGeom prst="rect">
            <a:avLst/>
          </a:prstGeom>
        </p:spPr>
      </p:pic>
      <p:sp>
        <p:nvSpPr>
          <p:cNvPr id="9" name="Rounded Rectangular Callout 7">
            <a:extLst>
              <a:ext uri="{FF2B5EF4-FFF2-40B4-BE49-F238E27FC236}">
                <a16:creationId xmlns:a16="http://schemas.microsoft.com/office/drawing/2014/main" id="{0E379044-71C1-446F-BF3B-DE86E70D6E6D}"/>
              </a:ext>
            </a:extLst>
          </p:cNvPr>
          <p:cNvSpPr/>
          <p:nvPr/>
        </p:nvSpPr>
        <p:spPr>
          <a:xfrm>
            <a:off x="7010400" y="2667000"/>
            <a:ext cx="1739267" cy="1524000"/>
          </a:xfrm>
          <a:prstGeom prst="wedgeRoundRectCallout">
            <a:avLst>
              <a:gd name="adj1" fmla="val -100645"/>
              <a:gd name="adj2" fmla="val 32052"/>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Now again it will ask whether we want to enter more entry </a:t>
            </a:r>
            <a:endParaRPr lang="en-IN" dirty="0"/>
          </a:p>
        </p:txBody>
      </p:sp>
      <p:sp>
        <p:nvSpPr>
          <p:cNvPr id="10" name="Rectangle 9">
            <a:extLst>
              <a:ext uri="{FF2B5EF4-FFF2-40B4-BE49-F238E27FC236}">
                <a16:creationId xmlns:a16="http://schemas.microsoft.com/office/drawing/2014/main" id="{7DFCAB07-2DD4-4B4B-BDD0-B124741C9A52}"/>
              </a:ext>
            </a:extLst>
          </p:cNvPr>
          <p:cNvSpPr/>
          <p:nvPr/>
        </p:nvSpPr>
        <p:spPr>
          <a:xfrm>
            <a:off x="2743200" y="3048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Tree>
    <p:extLst>
      <p:ext uri="{BB962C8B-B14F-4D97-AF65-F5344CB8AC3E}">
        <p14:creationId xmlns:p14="http://schemas.microsoft.com/office/powerpoint/2010/main" val="274301496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79DDC5-BB5D-4BEC-8048-36805D2E29B6}"/>
              </a:ext>
            </a:extLst>
          </p:cNvPr>
          <p:cNvSpPr>
            <a:spLocks noGrp="1"/>
          </p:cNvSpPr>
          <p:nvPr>
            <p:ph type="dt" sz="half" idx="10"/>
          </p:nvPr>
        </p:nvSpPr>
        <p:spPr/>
        <p:txBody>
          <a:bodyPr/>
          <a:lstStyle/>
          <a:p>
            <a:fld id="{58744A39-B939-4A3A-981F-04E9BB681A6E}" type="datetime1">
              <a:rPr lang="en-US" smtClean="0"/>
              <a:t>1/19/2022</a:t>
            </a:fld>
            <a:endParaRPr lang="en-US"/>
          </a:p>
        </p:txBody>
      </p:sp>
      <p:sp>
        <p:nvSpPr>
          <p:cNvPr id="3" name="Footer Placeholder 2">
            <a:extLst>
              <a:ext uri="{FF2B5EF4-FFF2-40B4-BE49-F238E27FC236}">
                <a16:creationId xmlns:a16="http://schemas.microsoft.com/office/drawing/2014/main" id="{77D3C829-0F61-4843-843C-48BFAB4E270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DD1C549-8E39-44A9-9A6F-4A049736B684}"/>
              </a:ext>
            </a:extLst>
          </p:cNvPr>
          <p:cNvSpPr>
            <a:spLocks noGrp="1"/>
          </p:cNvSpPr>
          <p:nvPr>
            <p:ph type="sldNum" sz="quarter" idx="12"/>
          </p:nvPr>
        </p:nvSpPr>
        <p:spPr/>
        <p:txBody>
          <a:bodyPr/>
          <a:lstStyle/>
          <a:p>
            <a:fld id="{4F7E9C80-C75B-4B75-A6C5-E58A18995148}" type="slidenum">
              <a:rPr lang="en-US" smtClean="0"/>
              <a:t>64</a:t>
            </a:fld>
            <a:endParaRPr lang="en-US"/>
          </a:p>
        </p:txBody>
      </p:sp>
      <p:sp>
        <p:nvSpPr>
          <p:cNvPr id="5" name="Rectangle 4">
            <a:extLst>
              <a:ext uri="{FF2B5EF4-FFF2-40B4-BE49-F238E27FC236}">
                <a16:creationId xmlns:a16="http://schemas.microsoft.com/office/drawing/2014/main" id="{513D9CC5-2D09-402D-A45D-D1174DD72670}"/>
              </a:ext>
            </a:extLst>
          </p:cNvPr>
          <p:cNvSpPr/>
          <p:nvPr/>
        </p:nvSpPr>
        <p:spPr>
          <a:xfrm>
            <a:off x="549322" y="1752600"/>
            <a:ext cx="8229600" cy="419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u="sng" dirty="0">
                <a:solidFill>
                  <a:sysClr val="windowText" lastClr="000000"/>
                </a:solidFill>
                <a:latin typeface="+mj-lt"/>
              </a:rPr>
              <a:t>Listing Entry in Staff System</a:t>
            </a:r>
            <a:endParaRPr lang="en-IN" sz="8000" u="sng" dirty="0">
              <a:solidFill>
                <a:sysClr val="windowText" lastClr="000000"/>
              </a:solidFill>
              <a:latin typeface="+mj-lt"/>
            </a:endParaRPr>
          </a:p>
        </p:txBody>
      </p:sp>
      <p:pic>
        <p:nvPicPr>
          <p:cNvPr id="6" name="image2.jpeg">
            <a:extLst>
              <a:ext uri="{FF2B5EF4-FFF2-40B4-BE49-F238E27FC236}">
                <a16:creationId xmlns:a16="http://schemas.microsoft.com/office/drawing/2014/main" id="{3278574D-0D2C-4456-AF69-04E5E4C4C377}"/>
              </a:ext>
            </a:extLst>
          </p:cNvPr>
          <p:cNvPicPr/>
          <p:nvPr/>
        </p:nvPicPr>
        <p:blipFill>
          <a:blip r:embed="rId2"/>
          <a:srcRect/>
          <a:stretch>
            <a:fillRect/>
          </a:stretch>
        </p:blipFill>
        <p:spPr bwMode="auto">
          <a:xfrm>
            <a:off x="275471" y="419494"/>
            <a:ext cx="2237740" cy="755015"/>
          </a:xfrm>
          <a:prstGeom prst="rect">
            <a:avLst/>
          </a:prstGeom>
          <a:noFill/>
          <a:ln w="9525">
            <a:noFill/>
            <a:miter lim="800000"/>
            <a:headEnd/>
            <a:tailEnd/>
          </a:ln>
        </p:spPr>
      </p:pic>
      <p:sp>
        <p:nvSpPr>
          <p:cNvPr id="7" name="Rectangle 6">
            <a:extLst>
              <a:ext uri="{FF2B5EF4-FFF2-40B4-BE49-F238E27FC236}">
                <a16:creationId xmlns:a16="http://schemas.microsoft.com/office/drawing/2014/main" id="{A46D2E03-A903-4473-920E-9F41DB9BB6F2}"/>
              </a:ext>
            </a:extLst>
          </p:cNvPr>
          <p:cNvSpPr/>
          <p:nvPr/>
        </p:nvSpPr>
        <p:spPr>
          <a:xfrm>
            <a:off x="2768600" y="116264"/>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Discussion</a:t>
            </a:r>
            <a:endParaRPr lang="en-IN" sz="4400" u="sng" dirty="0">
              <a:solidFill>
                <a:sysClr val="windowText" lastClr="000000"/>
              </a:solidFill>
              <a:latin typeface="+mj-lt"/>
            </a:endParaRPr>
          </a:p>
        </p:txBody>
      </p:sp>
      <p:pic>
        <p:nvPicPr>
          <p:cNvPr id="8" name="image2.jpeg">
            <a:extLst>
              <a:ext uri="{FF2B5EF4-FFF2-40B4-BE49-F238E27FC236}">
                <a16:creationId xmlns:a16="http://schemas.microsoft.com/office/drawing/2014/main" id="{D36CC667-3CE5-428A-B815-E97D8DC07DAA}"/>
              </a:ext>
            </a:extLst>
          </p:cNvPr>
          <p:cNvPicPr/>
          <p:nvPr/>
        </p:nvPicPr>
        <p:blipFill>
          <a:blip r:embed="rId2"/>
          <a:srcRect/>
          <a:stretch>
            <a:fillRect/>
          </a:stretch>
        </p:blipFill>
        <p:spPr bwMode="auto">
          <a:xfrm>
            <a:off x="275471" y="400640"/>
            <a:ext cx="2237740" cy="755015"/>
          </a:xfrm>
          <a:prstGeom prst="rect">
            <a:avLst/>
          </a:prstGeom>
          <a:noFill/>
          <a:ln w="9525">
            <a:noFill/>
            <a:miter lim="800000"/>
            <a:headEnd/>
            <a:tailEnd/>
          </a:ln>
        </p:spPr>
      </p:pic>
      <p:sp>
        <p:nvSpPr>
          <p:cNvPr id="9" name="Rectangle 8">
            <a:extLst>
              <a:ext uri="{FF2B5EF4-FFF2-40B4-BE49-F238E27FC236}">
                <a16:creationId xmlns:a16="http://schemas.microsoft.com/office/drawing/2014/main" id="{80FC3422-B350-4F50-A5BA-DD8700F7E31C}"/>
              </a:ext>
            </a:extLst>
          </p:cNvPr>
          <p:cNvSpPr/>
          <p:nvPr/>
        </p:nvSpPr>
        <p:spPr>
          <a:xfrm>
            <a:off x="2743200" y="2286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Tree>
    <p:extLst>
      <p:ext uri="{BB962C8B-B14F-4D97-AF65-F5344CB8AC3E}">
        <p14:creationId xmlns:p14="http://schemas.microsoft.com/office/powerpoint/2010/main" val="30206421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E330B-EDA3-4843-B1F6-F85DF17E9F62}"/>
              </a:ext>
            </a:extLst>
          </p:cNvPr>
          <p:cNvSpPr>
            <a:spLocks noGrp="1"/>
          </p:cNvSpPr>
          <p:nvPr>
            <p:ph type="dt" sz="half" idx="10"/>
          </p:nvPr>
        </p:nvSpPr>
        <p:spPr/>
        <p:txBody>
          <a:bodyPr/>
          <a:lstStyle/>
          <a:p>
            <a:fld id="{58744A39-B939-4A3A-981F-04E9BB681A6E}" type="datetime1">
              <a:rPr lang="en-US" smtClean="0"/>
              <a:t>1/19/2022</a:t>
            </a:fld>
            <a:endParaRPr lang="en-US"/>
          </a:p>
        </p:txBody>
      </p:sp>
      <p:sp>
        <p:nvSpPr>
          <p:cNvPr id="3" name="Footer Placeholder 2">
            <a:extLst>
              <a:ext uri="{FF2B5EF4-FFF2-40B4-BE49-F238E27FC236}">
                <a16:creationId xmlns:a16="http://schemas.microsoft.com/office/drawing/2014/main" id="{091D97D8-B9B2-4A62-B9CA-5773C940B50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6C7C34-E5F0-4D76-8021-3C1A7D475135}"/>
              </a:ext>
            </a:extLst>
          </p:cNvPr>
          <p:cNvSpPr>
            <a:spLocks noGrp="1"/>
          </p:cNvSpPr>
          <p:nvPr>
            <p:ph type="sldNum" sz="quarter" idx="12"/>
          </p:nvPr>
        </p:nvSpPr>
        <p:spPr/>
        <p:txBody>
          <a:bodyPr/>
          <a:lstStyle/>
          <a:p>
            <a:fld id="{4F7E9C80-C75B-4B75-A6C5-E58A18995148}" type="slidenum">
              <a:rPr lang="en-US" smtClean="0"/>
              <a:t>65</a:t>
            </a:fld>
            <a:endParaRPr lang="en-US"/>
          </a:p>
        </p:txBody>
      </p:sp>
      <p:sp>
        <p:nvSpPr>
          <p:cNvPr id="5" name="Rectangle 4">
            <a:extLst>
              <a:ext uri="{FF2B5EF4-FFF2-40B4-BE49-F238E27FC236}">
                <a16:creationId xmlns:a16="http://schemas.microsoft.com/office/drawing/2014/main" id="{7F74CFAE-14E0-488F-9BB0-BE2713B82249}"/>
              </a:ext>
            </a:extLst>
          </p:cNvPr>
          <p:cNvSpPr/>
          <p:nvPr/>
        </p:nvSpPr>
        <p:spPr>
          <a:xfrm>
            <a:off x="2768600" y="9741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Discussion</a:t>
            </a:r>
            <a:endParaRPr lang="en-IN" sz="4400" u="sng" dirty="0">
              <a:solidFill>
                <a:sysClr val="windowText" lastClr="000000"/>
              </a:solidFill>
              <a:latin typeface="+mj-lt"/>
            </a:endParaRPr>
          </a:p>
        </p:txBody>
      </p:sp>
      <p:pic>
        <p:nvPicPr>
          <p:cNvPr id="6" name="image2.jpeg">
            <a:extLst>
              <a:ext uri="{FF2B5EF4-FFF2-40B4-BE49-F238E27FC236}">
                <a16:creationId xmlns:a16="http://schemas.microsoft.com/office/drawing/2014/main" id="{3213CA58-A6C9-4A0B-9C08-79B68A5A7C9A}"/>
              </a:ext>
            </a:extLst>
          </p:cNvPr>
          <p:cNvPicPr/>
          <p:nvPr/>
        </p:nvPicPr>
        <p:blipFill>
          <a:blip r:embed="rId2"/>
          <a:srcRect/>
          <a:stretch>
            <a:fillRect/>
          </a:stretch>
        </p:blipFill>
        <p:spPr bwMode="auto">
          <a:xfrm>
            <a:off x="275471" y="381787"/>
            <a:ext cx="2237740" cy="755015"/>
          </a:xfrm>
          <a:prstGeom prst="rect">
            <a:avLst/>
          </a:prstGeom>
          <a:noFill/>
          <a:ln w="9525">
            <a:noFill/>
            <a:miter lim="800000"/>
            <a:headEnd/>
            <a:tailEnd/>
          </a:ln>
        </p:spPr>
      </p:pic>
      <p:pic>
        <p:nvPicPr>
          <p:cNvPr id="8" name="Picture 7" descr="Text&#10;&#10;Description automatically generated">
            <a:extLst>
              <a:ext uri="{FF2B5EF4-FFF2-40B4-BE49-F238E27FC236}">
                <a16:creationId xmlns:a16="http://schemas.microsoft.com/office/drawing/2014/main" id="{598AB8E8-2DD3-4236-8ACF-D6F471BE58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1275760"/>
            <a:ext cx="3084635" cy="5181600"/>
          </a:xfrm>
          <a:prstGeom prst="rect">
            <a:avLst/>
          </a:prstGeom>
        </p:spPr>
      </p:pic>
      <p:sp>
        <p:nvSpPr>
          <p:cNvPr id="9" name="Rounded Rectangular Callout 8">
            <a:extLst>
              <a:ext uri="{FF2B5EF4-FFF2-40B4-BE49-F238E27FC236}">
                <a16:creationId xmlns:a16="http://schemas.microsoft.com/office/drawing/2014/main" id="{2F119F38-DE0A-4ECB-B4D1-CA8DFACB092F}"/>
              </a:ext>
            </a:extLst>
          </p:cNvPr>
          <p:cNvSpPr/>
          <p:nvPr/>
        </p:nvSpPr>
        <p:spPr>
          <a:xfrm>
            <a:off x="5334000" y="3048000"/>
            <a:ext cx="2286000" cy="1219200"/>
          </a:xfrm>
          <a:prstGeom prst="wedgeRoundRectCallout">
            <a:avLst>
              <a:gd name="adj1" fmla="val -61944"/>
              <a:gd name="adj2" fmla="val -74948"/>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By selecting 3, </a:t>
            </a:r>
          </a:p>
          <a:p>
            <a:pPr algn="ctr"/>
            <a:r>
              <a:rPr lang="en-US" dirty="0"/>
              <a:t>system will open list entered system for staff</a:t>
            </a:r>
            <a:endParaRPr lang="en-IN" dirty="0"/>
          </a:p>
        </p:txBody>
      </p:sp>
      <p:sp>
        <p:nvSpPr>
          <p:cNvPr id="10" name="Rectangle 9">
            <a:extLst>
              <a:ext uri="{FF2B5EF4-FFF2-40B4-BE49-F238E27FC236}">
                <a16:creationId xmlns:a16="http://schemas.microsoft.com/office/drawing/2014/main" id="{3842A740-3A78-47A2-A569-9655DA0DB08E}"/>
              </a:ext>
            </a:extLst>
          </p:cNvPr>
          <p:cNvSpPr/>
          <p:nvPr/>
        </p:nvSpPr>
        <p:spPr>
          <a:xfrm>
            <a:off x="2743200" y="762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Tree>
    <p:extLst>
      <p:ext uri="{BB962C8B-B14F-4D97-AF65-F5344CB8AC3E}">
        <p14:creationId xmlns:p14="http://schemas.microsoft.com/office/powerpoint/2010/main" val="133066499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02EC09-18F8-40D2-9FEA-A7A7B2263922}"/>
              </a:ext>
            </a:extLst>
          </p:cNvPr>
          <p:cNvSpPr>
            <a:spLocks noGrp="1"/>
          </p:cNvSpPr>
          <p:nvPr>
            <p:ph type="dt" sz="half" idx="10"/>
          </p:nvPr>
        </p:nvSpPr>
        <p:spPr/>
        <p:txBody>
          <a:bodyPr/>
          <a:lstStyle/>
          <a:p>
            <a:fld id="{58744A39-B939-4A3A-981F-04E9BB681A6E}" type="datetime1">
              <a:rPr lang="en-US" smtClean="0"/>
              <a:t>1/19/2022</a:t>
            </a:fld>
            <a:endParaRPr lang="en-US"/>
          </a:p>
        </p:txBody>
      </p:sp>
      <p:sp>
        <p:nvSpPr>
          <p:cNvPr id="3" name="Footer Placeholder 2">
            <a:extLst>
              <a:ext uri="{FF2B5EF4-FFF2-40B4-BE49-F238E27FC236}">
                <a16:creationId xmlns:a16="http://schemas.microsoft.com/office/drawing/2014/main" id="{9D9F432A-B3D0-4BDC-BE13-1986D37D1C0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767C6DE-E214-4DCA-B2D6-9646E040DD7D}"/>
              </a:ext>
            </a:extLst>
          </p:cNvPr>
          <p:cNvSpPr>
            <a:spLocks noGrp="1"/>
          </p:cNvSpPr>
          <p:nvPr>
            <p:ph type="sldNum" sz="quarter" idx="12"/>
          </p:nvPr>
        </p:nvSpPr>
        <p:spPr/>
        <p:txBody>
          <a:bodyPr/>
          <a:lstStyle/>
          <a:p>
            <a:fld id="{4F7E9C80-C75B-4B75-A6C5-E58A18995148}" type="slidenum">
              <a:rPr lang="en-US" smtClean="0"/>
              <a:t>66</a:t>
            </a:fld>
            <a:endParaRPr lang="en-US"/>
          </a:p>
        </p:txBody>
      </p:sp>
      <p:pic>
        <p:nvPicPr>
          <p:cNvPr id="5" name="image2.jpeg">
            <a:extLst>
              <a:ext uri="{FF2B5EF4-FFF2-40B4-BE49-F238E27FC236}">
                <a16:creationId xmlns:a16="http://schemas.microsoft.com/office/drawing/2014/main" id="{AC0E47E4-97A7-427B-909A-98E24FE71091}"/>
              </a:ext>
            </a:extLst>
          </p:cNvPr>
          <p:cNvPicPr/>
          <p:nvPr/>
        </p:nvPicPr>
        <p:blipFill>
          <a:blip r:embed="rId2"/>
          <a:srcRect/>
          <a:stretch>
            <a:fillRect/>
          </a:stretch>
        </p:blipFill>
        <p:spPr bwMode="auto">
          <a:xfrm>
            <a:off x="275471" y="362934"/>
            <a:ext cx="2237740" cy="755015"/>
          </a:xfrm>
          <a:prstGeom prst="rect">
            <a:avLst/>
          </a:prstGeom>
          <a:noFill/>
          <a:ln w="9525">
            <a:noFill/>
            <a:miter lim="800000"/>
            <a:headEnd/>
            <a:tailEnd/>
          </a:ln>
        </p:spPr>
      </p:pic>
      <p:sp>
        <p:nvSpPr>
          <p:cNvPr id="6" name="Rectangle 5">
            <a:extLst>
              <a:ext uri="{FF2B5EF4-FFF2-40B4-BE49-F238E27FC236}">
                <a16:creationId xmlns:a16="http://schemas.microsoft.com/office/drawing/2014/main" id="{9BF47B78-BFA9-4669-8EE2-5CE145181756}"/>
              </a:ext>
            </a:extLst>
          </p:cNvPr>
          <p:cNvSpPr/>
          <p:nvPr/>
        </p:nvSpPr>
        <p:spPr>
          <a:xfrm>
            <a:off x="2768600" y="78556"/>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Discussion</a:t>
            </a:r>
            <a:endParaRPr lang="en-IN" sz="4400" u="sng" dirty="0">
              <a:solidFill>
                <a:sysClr val="windowText" lastClr="000000"/>
              </a:solidFill>
              <a:latin typeface="+mj-lt"/>
            </a:endParaRPr>
          </a:p>
        </p:txBody>
      </p:sp>
      <p:pic>
        <p:nvPicPr>
          <p:cNvPr id="8" name="Picture 7" descr="A picture containing chart&#10;&#10;Description automatically generated">
            <a:extLst>
              <a:ext uri="{FF2B5EF4-FFF2-40B4-BE49-F238E27FC236}">
                <a16:creationId xmlns:a16="http://schemas.microsoft.com/office/drawing/2014/main" id="{464FD0FA-6FCF-4576-9C66-1D6FBE833F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687" y="1344105"/>
            <a:ext cx="5886775" cy="4908550"/>
          </a:xfrm>
          <a:prstGeom prst="rect">
            <a:avLst/>
          </a:prstGeom>
        </p:spPr>
      </p:pic>
      <p:sp>
        <p:nvSpPr>
          <p:cNvPr id="9" name="Rounded Rectangular Callout 7">
            <a:extLst>
              <a:ext uri="{FF2B5EF4-FFF2-40B4-BE49-F238E27FC236}">
                <a16:creationId xmlns:a16="http://schemas.microsoft.com/office/drawing/2014/main" id="{B349CC2C-54F4-46B9-B371-7BEF46B9BE3A}"/>
              </a:ext>
            </a:extLst>
          </p:cNvPr>
          <p:cNvSpPr/>
          <p:nvPr/>
        </p:nvSpPr>
        <p:spPr>
          <a:xfrm>
            <a:off x="7162800" y="3581400"/>
            <a:ext cx="1701800" cy="2590799"/>
          </a:xfrm>
          <a:prstGeom prst="wedgeRoundRectCallout">
            <a:avLst>
              <a:gd name="adj1" fmla="val -81415"/>
              <a:gd name="adj2" fmla="val -40151"/>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When you see all the details from the list,</a:t>
            </a:r>
          </a:p>
          <a:p>
            <a:pPr algn="ctr"/>
            <a:r>
              <a:rPr lang="en-US" dirty="0"/>
              <a:t>It will ask you to enter any number that will send you to main menu</a:t>
            </a:r>
            <a:endParaRPr lang="en-IN" dirty="0"/>
          </a:p>
        </p:txBody>
      </p:sp>
      <p:sp>
        <p:nvSpPr>
          <p:cNvPr id="10" name="Rectangle 9">
            <a:extLst>
              <a:ext uri="{FF2B5EF4-FFF2-40B4-BE49-F238E27FC236}">
                <a16:creationId xmlns:a16="http://schemas.microsoft.com/office/drawing/2014/main" id="{1B3BF5EF-FC67-4FE6-9780-286508C85946}"/>
              </a:ext>
            </a:extLst>
          </p:cNvPr>
          <p:cNvSpPr/>
          <p:nvPr/>
        </p:nvSpPr>
        <p:spPr>
          <a:xfrm>
            <a:off x="2743200" y="1524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Tree>
    <p:extLst>
      <p:ext uri="{BB962C8B-B14F-4D97-AF65-F5344CB8AC3E}">
        <p14:creationId xmlns:p14="http://schemas.microsoft.com/office/powerpoint/2010/main" val="148331843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C970B4-6C08-4222-B493-4962B01BC9C7}"/>
              </a:ext>
            </a:extLst>
          </p:cNvPr>
          <p:cNvSpPr>
            <a:spLocks noGrp="1"/>
          </p:cNvSpPr>
          <p:nvPr>
            <p:ph type="dt" sz="half" idx="10"/>
          </p:nvPr>
        </p:nvSpPr>
        <p:spPr/>
        <p:txBody>
          <a:bodyPr/>
          <a:lstStyle/>
          <a:p>
            <a:fld id="{58744A39-B939-4A3A-981F-04E9BB681A6E}" type="datetime1">
              <a:rPr lang="en-US" smtClean="0"/>
              <a:t>1/19/2022</a:t>
            </a:fld>
            <a:endParaRPr lang="en-US"/>
          </a:p>
        </p:txBody>
      </p:sp>
      <p:sp>
        <p:nvSpPr>
          <p:cNvPr id="3" name="Footer Placeholder 2">
            <a:extLst>
              <a:ext uri="{FF2B5EF4-FFF2-40B4-BE49-F238E27FC236}">
                <a16:creationId xmlns:a16="http://schemas.microsoft.com/office/drawing/2014/main" id="{3E90163F-6B7D-4900-8EA5-11D415DAC39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516FF34-18FA-4AD6-9713-DA34F16F96B4}"/>
              </a:ext>
            </a:extLst>
          </p:cNvPr>
          <p:cNvSpPr>
            <a:spLocks noGrp="1"/>
          </p:cNvSpPr>
          <p:nvPr>
            <p:ph type="sldNum" sz="quarter" idx="12"/>
          </p:nvPr>
        </p:nvSpPr>
        <p:spPr/>
        <p:txBody>
          <a:bodyPr/>
          <a:lstStyle/>
          <a:p>
            <a:fld id="{4F7E9C80-C75B-4B75-A6C5-E58A18995148}" type="slidenum">
              <a:rPr lang="en-US" smtClean="0"/>
              <a:t>67</a:t>
            </a:fld>
            <a:endParaRPr lang="en-US"/>
          </a:p>
        </p:txBody>
      </p:sp>
      <p:pic>
        <p:nvPicPr>
          <p:cNvPr id="5" name="image2.jpeg">
            <a:extLst>
              <a:ext uri="{FF2B5EF4-FFF2-40B4-BE49-F238E27FC236}">
                <a16:creationId xmlns:a16="http://schemas.microsoft.com/office/drawing/2014/main" id="{89BF898E-5908-4AB7-8ED7-3C7990ED3EE7}"/>
              </a:ext>
            </a:extLst>
          </p:cNvPr>
          <p:cNvPicPr/>
          <p:nvPr/>
        </p:nvPicPr>
        <p:blipFill>
          <a:blip r:embed="rId2"/>
          <a:srcRect/>
          <a:stretch>
            <a:fillRect/>
          </a:stretch>
        </p:blipFill>
        <p:spPr bwMode="auto">
          <a:xfrm>
            <a:off x="275471" y="362934"/>
            <a:ext cx="2237740" cy="755015"/>
          </a:xfrm>
          <a:prstGeom prst="rect">
            <a:avLst/>
          </a:prstGeom>
          <a:noFill/>
          <a:ln w="9525">
            <a:noFill/>
            <a:miter lim="800000"/>
            <a:headEnd/>
            <a:tailEnd/>
          </a:ln>
        </p:spPr>
      </p:pic>
      <p:sp>
        <p:nvSpPr>
          <p:cNvPr id="6" name="Rectangle 5">
            <a:extLst>
              <a:ext uri="{FF2B5EF4-FFF2-40B4-BE49-F238E27FC236}">
                <a16:creationId xmlns:a16="http://schemas.microsoft.com/office/drawing/2014/main" id="{DAB602AD-17C8-494C-AA86-BAC125E7E16E}"/>
              </a:ext>
            </a:extLst>
          </p:cNvPr>
          <p:cNvSpPr/>
          <p:nvPr/>
        </p:nvSpPr>
        <p:spPr>
          <a:xfrm>
            <a:off x="2768600" y="78556"/>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Discussion</a:t>
            </a:r>
            <a:endParaRPr lang="en-IN" sz="4400" u="sng" dirty="0">
              <a:solidFill>
                <a:sysClr val="windowText" lastClr="000000"/>
              </a:solidFill>
              <a:latin typeface="+mj-lt"/>
            </a:endParaRPr>
          </a:p>
        </p:txBody>
      </p:sp>
      <p:sp>
        <p:nvSpPr>
          <p:cNvPr id="7" name="Rectangle 6">
            <a:extLst>
              <a:ext uri="{FF2B5EF4-FFF2-40B4-BE49-F238E27FC236}">
                <a16:creationId xmlns:a16="http://schemas.microsoft.com/office/drawing/2014/main" id="{AB62EBCF-C982-49BC-A67C-2047B457070E}"/>
              </a:ext>
            </a:extLst>
          </p:cNvPr>
          <p:cNvSpPr/>
          <p:nvPr/>
        </p:nvSpPr>
        <p:spPr>
          <a:xfrm>
            <a:off x="549322" y="1752600"/>
            <a:ext cx="8229600" cy="419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u="sng" dirty="0">
                <a:solidFill>
                  <a:sysClr val="windowText" lastClr="000000"/>
                </a:solidFill>
                <a:latin typeface="+mj-lt"/>
              </a:rPr>
              <a:t>Search Entry in Staff System</a:t>
            </a:r>
            <a:endParaRPr lang="en-IN" sz="8000" u="sng" dirty="0">
              <a:solidFill>
                <a:sysClr val="windowText" lastClr="000000"/>
              </a:solidFill>
              <a:latin typeface="+mj-lt"/>
            </a:endParaRPr>
          </a:p>
        </p:txBody>
      </p:sp>
      <p:sp>
        <p:nvSpPr>
          <p:cNvPr id="8" name="Rectangle 7">
            <a:extLst>
              <a:ext uri="{FF2B5EF4-FFF2-40B4-BE49-F238E27FC236}">
                <a16:creationId xmlns:a16="http://schemas.microsoft.com/office/drawing/2014/main" id="{4302E1C5-4AF8-4D5E-8CB3-849A55C36959}"/>
              </a:ext>
            </a:extLst>
          </p:cNvPr>
          <p:cNvSpPr/>
          <p:nvPr/>
        </p:nvSpPr>
        <p:spPr>
          <a:xfrm>
            <a:off x="2743200" y="2286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Tree>
    <p:extLst>
      <p:ext uri="{BB962C8B-B14F-4D97-AF65-F5344CB8AC3E}">
        <p14:creationId xmlns:p14="http://schemas.microsoft.com/office/powerpoint/2010/main" val="79625201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0BD340-D3A6-4FD3-8B81-B448080ED680}"/>
              </a:ext>
            </a:extLst>
          </p:cNvPr>
          <p:cNvSpPr>
            <a:spLocks noGrp="1"/>
          </p:cNvSpPr>
          <p:nvPr>
            <p:ph type="dt" sz="half" idx="10"/>
          </p:nvPr>
        </p:nvSpPr>
        <p:spPr/>
        <p:txBody>
          <a:bodyPr/>
          <a:lstStyle/>
          <a:p>
            <a:fld id="{58744A39-B939-4A3A-981F-04E9BB681A6E}" type="datetime1">
              <a:rPr lang="en-US" smtClean="0"/>
              <a:t>1/19/2022</a:t>
            </a:fld>
            <a:endParaRPr lang="en-US"/>
          </a:p>
        </p:txBody>
      </p:sp>
      <p:sp>
        <p:nvSpPr>
          <p:cNvPr id="3" name="Footer Placeholder 2">
            <a:extLst>
              <a:ext uri="{FF2B5EF4-FFF2-40B4-BE49-F238E27FC236}">
                <a16:creationId xmlns:a16="http://schemas.microsoft.com/office/drawing/2014/main" id="{324BF52A-B061-4292-966D-F3D242957EA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146A448-881D-458D-BCEC-5354E7418A12}"/>
              </a:ext>
            </a:extLst>
          </p:cNvPr>
          <p:cNvSpPr>
            <a:spLocks noGrp="1"/>
          </p:cNvSpPr>
          <p:nvPr>
            <p:ph type="sldNum" sz="quarter" idx="12"/>
          </p:nvPr>
        </p:nvSpPr>
        <p:spPr/>
        <p:txBody>
          <a:bodyPr/>
          <a:lstStyle/>
          <a:p>
            <a:fld id="{4F7E9C80-C75B-4B75-A6C5-E58A18995148}" type="slidenum">
              <a:rPr lang="en-US" smtClean="0"/>
              <a:t>68</a:t>
            </a:fld>
            <a:endParaRPr lang="en-US"/>
          </a:p>
        </p:txBody>
      </p:sp>
      <p:pic>
        <p:nvPicPr>
          <p:cNvPr id="5" name="image2.jpeg">
            <a:extLst>
              <a:ext uri="{FF2B5EF4-FFF2-40B4-BE49-F238E27FC236}">
                <a16:creationId xmlns:a16="http://schemas.microsoft.com/office/drawing/2014/main" id="{AEBD08FF-3E2D-4BE1-9383-2BD3BF467697}"/>
              </a:ext>
            </a:extLst>
          </p:cNvPr>
          <p:cNvPicPr/>
          <p:nvPr/>
        </p:nvPicPr>
        <p:blipFill>
          <a:blip r:embed="rId2"/>
          <a:srcRect/>
          <a:stretch>
            <a:fillRect/>
          </a:stretch>
        </p:blipFill>
        <p:spPr bwMode="auto">
          <a:xfrm>
            <a:off x="275471" y="344080"/>
            <a:ext cx="2237740" cy="755015"/>
          </a:xfrm>
          <a:prstGeom prst="rect">
            <a:avLst/>
          </a:prstGeom>
          <a:noFill/>
          <a:ln w="9525">
            <a:noFill/>
            <a:miter lim="800000"/>
            <a:headEnd/>
            <a:tailEnd/>
          </a:ln>
        </p:spPr>
      </p:pic>
      <p:sp>
        <p:nvSpPr>
          <p:cNvPr id="6" name="Rectangle 5">
            <a:extLst>
              <a:ext uri="{FF2B5EF4-FFF2-40B4-BE49-F238E27FC236}">
                <a16:creationId xmlns:a16="http://schemas.microsoft.com/office/drawing/2014/main" id="{48E58734-785C-406F-9CBA-95E3202AEE6D}"/>
              </a:ext>
            </a:extLst>
          </p:cNvPr>
          <p:cNvSpPr/>
          <p:nvPr/>
        </p:nvSpPr>
        <p:spPr>
          <a:xfrm>
            <a:off x="2768600" y="59702"/>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Discussion</a:t>
            </a:r>
            <a:endParaRPr lang="en-IN" sz="4400" u="sng" dirty="0">
              <a:solidFill>
                <a:sysClr val="windowText" lastClr="000000"/>
              </a:solidFill>
              <a:latin typeface="+mj-lt"/>
            </a:endParaRPr>
          </a:p>
        </p:txBody>
      </p:sp>
      <p:pic>
        <p:nvPicPr>
          <p:cNvPr id="8" name="Picture 7" descr="Text&#10;&#10;Description automatically generated">
            <a:extLst>
              <a:ext uri="{FF2B5EF4-FFF2-40B4-BE49-F238E27FC236}">
                <a16:creationId xmlns:a16="http://schemas.microsoft.com/office/drawing/2014/main" id="{501A9EDD-934D-4361-972B-0335924862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1905000"/>
            <a:ext cx="2933954" cy="3238781"/>
          </a:xfrm>
          <a:prstGeom prst="rect">
            <a:avLst/>
          </a:prstGeom>
        </p:spPr>
      </p:pic>
      <p:sp>
        <p:nvSpPr>
          <p:cNvPr id="9" name="Rounded Rectangular Callout 7">
            <a:extLst>
              <a:ext uri="{FF2B5EF4-FFF2-40B4-BE49-F238E27FC236}">
                <a16:creationId xmlns:a16="http://schemas.microsoft.com/office/drawing/2014/main" id="{AEF84E75-6211-4796-846E-4E909177B1A9}"/>
              </a:ext>
            </a:extLst>
          </p:cNvPr>
          <p:cNvSpPr/>
          <p:nvPr/>
        </p:nvSpPr>
        <p:spPr>
          <a:xfrm>
            <a:off x="5181600" y="3179353"/>
            <a:ext cx="2286000" cy="1219200"/>
          </a:xfrm>
          <a:prstGeom prst="wedgeRoundRectCallout">
            <a:avLst>
              <a:gd name="adj1" fmla="val -61944"/>
              <a:gd name="adj2" fmla="val -74948"/>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By selecting 4, </a:t>
            </a:r>
          </a:p>
          <a:p>
            <a:pPr algn="ctr"/>
            <a:r>
              <a:rPr lang="en-US" dirty="0"/>
              <a:t>system will open search system for staff</a:t>
            </a:r>
            <a:endParaRPr lang="en-IN" dirty="0"/>
          </a:p>
        </p:txBody>
      </p:sp>
      <p:sp>
        <p:nvSpPr>
          <p:cNvPr id="10" name="Rectangle 9">
            <a:extLst>
              <a:ext uri="{FF2B5EF4-FFF2-40B4-BE49-F238E27FC236}">
                <a16:creationId xmlns:a16="http://schemas.microsoft.com/office/drawing/2014/main" id="{3E175D16-A55F-404A-837C-7F825D3EF860}"/>
              </a:ext>
            </a:extLst>
          </p:cNvPr>
          <p:cNvSpPr/>
          <p:nvPr/>
        </p:nvSpPr>
        <p:spPr>
          <a:xfrm>
            <a:off x="2743200" y="1524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Tree>
    <p:extLst>
      <p:ext uri="{BB962C8B-B14F-4D97-AF65-F5344CB8AC3E}">
        <p14:creationId xmlns:p14="http://schemas.microsoft.com/office/powerpoint/2010/main" val="25780718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A4DD08-B4F0-4CCA-A399-B7F4E91C68ED}"/>
              </a:ext>
            </a:extLst>
          </p:cNvPr>
          <p:cNvSpPr>
            <a:spLocks noGrp="1"/>
          </p:cNvSpPr>
          <p:nvPr>
            <p:ph type="dt" sz="half" idx="10"/>
          </p:nvPr>
        </p:nvSpPr>
        <p:spPr/>
        <p:txBody>
          <a:bodyPr/>
          <a:lstStyle/>
          <a:p>
            <a:fld id="{58744A39-B939-4A3A-981F-04E9BB681A6E}" type="datetime1">
              <a:rPr lang="en-US" smtClean="0"/>
              <a:t>1/19/2022</a:t>
            </a:fld>
            <a:endParaRPr lang="en-US"/>
          </a:p>
        </p:txBody>
      </p:sp>
      <p:sp>
        <p:nvSpPr>
          <p:cNvPr id="3" name="Footer Placeholder 2">
            <a:extLst>
              <a:ext uri="{FF2B5EF4-FFF2-40B4-BE49-F238E27FC236}">
                <a16:creationId xmlns:a16="http://schemas.microsoft.com/office/drawing/2014/main" id="{EE8455E1-22D5-43A5-A95C-71AD0B23E0D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B699D2F-1DB6-4722-83FA-554416A8F61F}"/>
              </a:ext>
            </a:extLst>
          </p:cNvPr>
          <p:cNvSpPr>
            <a:spLocks noGrp="1"/>
          </p:cNvSpPr>
          <p:nvPr>
            <p:ph type="sldNum" sz="quarter" idx="12"/>
          </p:nvPr>
        </p:nvSpPr>
        <p:spPr/>
        <p:txBody>
          <a:bodyPr/>
          <a:lstStyle/>
          <a:p>
            <a:fld id="{4F7E9C80-C75B-4B75-A6C5-E58A18995148}" type="slidenum">
              <a:rPr lang="en-US" smtClean="0"/>
              <a:t>69</a:t>
            </a:fld>
            <a:endParaRPr lang="en-US"/>
          </a:p>
        </p:txBody>
      </p:sp>
      <p:pic>
        <p:nvPicPr>
          <p:cNvPr id="5" name="image2.jpeg">
            <a:extLst>
              <a:ext uri="{FF2B5EF4-FFF2-40B4-BE49-F238E27FC236}">
                <a16:creationId xmlns:a16="http://schemas.microsoft.com/office/drawing/2014/main" id="{7134645F-D1FA-45DA-8D2D-8082E08388D0}"/>
              </a:ext>
            </a:extLst>
          </p:cNvPr>
          <p:cNvPicPr/>
          <p:nvPr/>
        </p:nvPicPr>
        <p:blipFill>
          <a:blip r:embed="rId2"/>
          <a:srcRect/>
          <a:stretch>
            <a:fillRect/>
          </a:stretch>
        </p:blipFill>
        <p:spPr bwMode="auto">
          <a:xfrm>
            <a:off x="275471" y="325226"/>
            <a:ext cx="2237740" cy="755015"/>
          </a:xfrm>
          <a:prstGeom prst="rect">
            <a:avLst/>
          </a:prstGeom>
          <a:noFill/>
          <a:ln w="9525">
            <a:noFill/>
            <a:miter lim="800000"/>
            <a:headEnd/>
            <a:tailEnd/>
          </a:ln>
        </p:spPr>
      </p:pic>
      <p:sp>
        <p:nvSpPr>
          <p:cNvPr id="6" name="Rectangle 5">
            <a:extLst>
              <a:ext uri="{FF2B5EF4-FFF2-40B4-BE49-F238E27FC236}">
                <a16:creationId xmlns:a16="http://schemas.microsoft.com/office/drawing/2014/main" id="{3F32514C-14FD-4A9F-87D7-1E666ED10840}"/>
              </a:ext>
            </a:extLst>
          </p:cNvPr>
          <p:cNvSpPr/>
          <p:nvPr/>
        </p:nvSpPr>
        <p:spPr>
          <a:xfrm>
            <a:off x="2768600" y="40848"/>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Discussion</a:t>
            </a:r>
            <a:endParaRPr lang="en-IN" sz="4400" u="sng" dirty="0">
              <a:solidFill>
                <a:sysClr val="windowText" lastClr="000000"/>
              </a:solidFill>
              <a:latin typeface="+mj-lt"/>
            </a:endParaRPr>
          </a:p>
        </p:txBody>
      </p:sp>
      <p:pic>
        <p:nvPicPr>
          <p:cNvPr id="8" name="Picture 7" descr="Text&#10;&#10;Description automatically generated">
            <a:extLst>
              <a:ext uri="{FF2B5EF4-FFF2-40B4-BE49-F238E27FC236}">
                <a16:creationId xmlns:a16="http://schemas.microsoft.com/office/drawing/2014/main" id="{A003E8BB-A131-4D6C-B03B-81A7513A1C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1424742"/>
            <a:ext cx="4351397" cy="4709568"/>
          </a:xfrm>
          <a:prstGeom prst="rect">
            <a:avLst/>
          </a:prstGeom>
        </p:spPr>
      </p:pic>
      <p:sp>
        <p:nvSpPr>
          <p:cNvPr id="9" name="Rounded Rectangular Callout 8">
            <a:extLst>
              <a:ext uri="{FF2B5EF4-FFF2-40B4-BE49-F238E27FC236}">
                <a16:creationId xmlns:a16="http://schemas.microsoft.com/office/drawing/2014/main" id="{74A9C9DF-5611-4EB1-84C6-6AD28043DD51}"/>
              </a:ext>
            </a:extLst>
          </p:cNvPr>
          <p:cNvSpPr/>
          <p:nvPr/>
        </p:nvSpPr>
        <p:spPr>
          <a:xfrm>
            <a:off x="5816600" y="1905000"/>
            <a:ext cx="3048000" cy="1524000"/>
          </a:xfrm>
          <a:prstGeom prst="wedgeRoundRectCallout">
            <a:avLst>
              <a:gd name="adj1" fmla="val -57997"/>
              <a:gd name="adj2" fmla="val 71455"/>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Just by entering the ID number, system will automatically show all the details of that staff</a:t>
            </a:r>
            <a:endParaRPr lang="en-IN" dirty="0"/>
          </a:p>
        </p:txBody>
      </p:sp>
      <p:sp>
        <p:nvSpPr>
          <p:cNvPr id="10" name="Rectangle 9">
            <a:extLst>
              <a:ext uri="{FF2B5EF4-FFF2-40B4-BE49-F238E27FC236}">
                <a16:creationId xmlns:a16="http://schemas.microsoft.com/office/drawing/2014/main" id="{6F244630-47D3-4576-99D6-1DD6812287A3}"/>
              </a:ext>
            </a:extLst>
          </p:cNvPr>
          <p:cNvSpPr/>
          <p:nvPr/>
        </p:nvSpPr>
        <p:spPr>
          <a:xfrm>
            <a:off x="2743200" y="2286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Tree>
    <p:extLst>
      <p:ext uri="{BB962C8B-B14F-4D97-AF65-F5344CB8AC3E}">
        <p14:creationId xmlns:p14="http://schemas.microsoft.com/office/powerpoint/2010/main" val="67475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44A39-B939-4A3A-981F-04E9BB681A6E}" type="datetime1">
              <a:rPr lang="en-US" smtClean="0"/>
              <a:t>1/19/2022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7E9C80-C75B-4B75-A6C5-E58A18995148}" type="slidenum">
              <a:rPr lang="en-US" smtClean="0"/>
              <a:t>7</a:t>
            </a:fld>
            <a:endParaRPr lang="en-US"/>
          </a:p>
        </p:txBody>
      </p:sp>
      <p:pic>
        <p:nvPicPr>
          <p:cNvPr id="5"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6" name="Rectangle 5"/>
          <p:cNvSpPr/>
          <p:nvPr/>
        </p:nvSpPr>
        <p:spPr>
          <a:xfrm>
            <a:off x="371901" y="1505803"/>
            <a:ext cx="8305800" cy="3581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u="sng" dirty="0">
                <a:solidFill>
                  <a:sysClr val="windowText" lastClr="000000"/>
                </a:solidFill>
                <a:latin typeface="+mj-lt"/>
              </a:rPr>
              <a:t>Algorithm</a:t>
            </a:r>
            <a:endParaRPr lang="en-IN" sz="9600" u="sng" dirty="0">
              <a:solidFill>
                <a:sysClr val="windowText" lastClr="000000"/>
              </a:solidFill>
              <a:latin typeface="+mj-lt"/>
            </a:endParaRPr>
          </a:p>
        </p:txBody>
      </p:sp>
    </p:spTree>
    <p:extLst>
      <p:ext uri="{BB962C8B-B14F-4D97-AF65-F5344CB8AC3E}">
        <p14:creationId xmlns:p14="http://schemas.microsoft.com/office/powerpoint/2010/main" val="18924261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D3B5CC-1D64-4DF0-9528-B4DBA7B15FBE}"/>
              </a:ext>
            </a:extLst>
          </p:cNvPr>
          <p:cNvSpPr>
            <a:spLocks noGrp="1"/>
          </p:cNvSpPr>
          <p:nvPr>
            <p:ph type="dt" sz="half" idx="10"/>
          </p:nvPr>
        </p:nvSpPr>
        <p:spPr/>
        <p:txBody>
          <a:bodyPr/>
          <a:lstStyle/>
          <a:p>
            <a:fld id="{58744A39-B939-4A3A-981F-04E9BB681A6E}" type="datetime1">
              <a:rPr lang="en-US" smtClean="0"/>
              <a:t>1/19/2022</a:t>
            </a:fld>
            <a:endParaRPr lang="en-US"/>
          </a:p>
        </p:txBody>
      </p:sp>
      <p:sp>
        <p:nvSpPr>
          <p:cNvPr id="3" name="Footer Placeholder 2">
            <a:extLst>
              <a:ext uri="{FF2B5EF4-FFF2-40B4-BE49-F238E27FC236}">
                <a16:creationId xmlns:a16="http://schemas.microsoft.com/office/drawing/2014/main" id="{97277F0F-F6C7-40F8-AC18-05C539B8D638}"/>
              </a:ext>
            </a:extLst>
          </p:cNvPr>
          <p:cNvSpPr>
            <a:spLocks noGrp="1"/>
          </p:cNvSpPr>
          <p:nvPr>
            <p:ph type="ftr" sz="quarter" idx="11"/>
          </p:nvPr>
        </p:nvSpPr>
        <p:spPr/>
        <p:txBody>
          <a:bodyPr/>
          <a:lstStyle/>
          <a:p>
            <a:r>
              <a:rPr lang="en-US" dirty="0"/>
              <a:t>Similar condition as page no 37-38</a:t>
            </a:r>
          </a:p>
          <a:p>
            <a:endParaRPr lang="en-US" dirty="0"/>
          </a:p>
        </p:txBody>
      </p:sp>
      <p:sp>
        <p:nvSpPr>
          <p:cNvPr id="4" name="Slide Number Placeholder 3">
            <a:extLst>
              <a:ext uri="{FF2B5EF4-FFF2-40B4-BE49-F238E27FC236}">
                <a16:creationId xmlns:a16="http://schemas.microsoft.com/office/drawing/2014/main" id="{84EED636-675F-4DC9-9765-6CB32342A4EA}"/>
              </a:ext>
            </a:extLst>
          </p:cNvPr>
          <p:cNvSpPr>
            <a:spLocks noGrp="1"/>
          </p:cNvSpPr>
          <p:nvPr>
            <p:ph type="sldNum" sz="quarter" idx="12"/>
          </p:nvPr>
        </p:nvSpPr>
        <p:spPr/>
        <p:txBody>
          <a:bodyPr/>
          <a:lstStyle/>
          <a:p>
            <a:fld id="{4F7E9C80-C75B-4B75-A6C5-E58A18995148}" type="slidenum">
              <a:rPr lang="en-US" smtClean="0"/>
              <a:t>70</a:t>
            </a:fld>
            <a:endParaRPr lang="en-US"/>
          </a:p>
        </p:txBody>
      </p:sp>
      <p:pic>
        <p:nvPicPr>
          <p:cNvPr id="5" name="image2.jpeg">
            <a:extLst>
              <a:ext uri="{FF2B5EF4-FFF2-40B4-BE49-F238E27FC236}">
                <a16:creationId xmlns:a16="http://schemas.microsoft.com/office/drawing/2014/main" id="{5E86B5AE-61DC-4CB2-AA03-5B282642AE82}"/>
              </a:ext>
            </a:extLst>
          </p:cNvPr>
          <p:cNvPicPr/>
          <p:nvPr/>
        </p:nvPicPr>
        <p:blipFill>
          <a:blip r:embed="rId2"/>
          <a:srcRect/>
          <a:stretch>
            <a:fillRect/>
          </a:stretch>
        </p:blipFill>
        <p:spPr bwMode="auto">
          <a:xfrm>
            <a:off x="275471" y="306372"/>
            <a:ext cx="2237740" cy="755015"/>
          </a:xfrm>
          <a:prstGeom prst="rect">
            <a:avLst/>
          </a:prstGeom>
          <a:noFill/>
          <a:ln w="9525">
            <a:noFill/>
            <a:miter lim="800000"/>
            <a:headEnd/>
            <a:tailEnd/>
          </a:ln>
        </p:spPr>
      </p:pic>
      <p:sp>
        <p:nvSpPr>
          <p:cNvPr id="6" name="Rectangle 5">
            <a:extLst>
              <a:ext uri="{FF2B5EF4-FFF2-40B4-BE49-F238E27FC236}">
                <a16:creationId xmlns:a16="http://schemas.microsoft.com/office/drawing/2014/main" id="{666255D0-1C05-4F6A-AB63-69B58B264D0A}"/>
              </a:ext>
            </a:extLst>
          </p:cNvPr>
          <p:cNvSpPr/>
          <p:nvPr/>
        </p:nvSpPr>
        <p:spPr>
          <a:xfrm>
            <a:off x="2768600" y="21994"/>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Discussion</a:t>
            </a:r>
            <a:endParaRPr lang="en-IN" sz="4400" u="sng" dirty="0">
              <a:solidFill>
                <a:sysClr val="windowText" lastClr="000000"/>
              </a:solidFill>
              <a:latin typeface="+mj-lt"/>
            </a:endParaRPr>
          </a:p>
        </p:txBody>
      </p:sp>
      <p:pic>
        <p:nvPicPr>
          <p:cNvPr id="8" name="Picture 7" descr="Text&#10;&#10;Description automatically generated">
            <a:extLst>
              <a:ext uri="{FF2B5EF4-FFF2-40B4-BE49-F238E27FC236}">
                <a16:creationId xmlns:a16="http://schemas.microsoft.com/office/drawing/2014/main" id="{F9757708-22C8-4C25-9E3D-32D20C260C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3690" y="1363511"/>
            <a:ext cx="4351397" cy="4709568"/>
          </a:xfrm>
          <a:prstGeom prst="rect">
            <a:avLst/>
          </a:prstGeom>
        </p:spPr>
      </p:pic>
      <p:sp>
        <p:nvSpPr>
          <p:cNvPr id="9" name="Rounded Rectangular Callout 7">
            <a:extLst>
              <a:ext uri="{FF2B5EF4-FFF2-40B4-BE49-F238E27FC236}">
                <a16:creationId xmlns:a16="http://schemas.microsoft.com/office/drawing/2014/main" id="{5CE804B0-4B07-4B39-9AC7-4EB713033743}"/>
              </a:ext>
            </a:extLst>
          </p:cNvPr>
          <p:cNvSpPr/>
          <p:nvPr/>
        </p:nvSpPr>
        <p:spPr>
          <a:xfrm>
            <a:off x="6858000" y="2819400"/>
            <a:ext cx="1739267" cy="1524000"/>
          </a:xfrm>
          <a:prstGeom prst="wedgeRoundRectCallout">
            <a:avLst>
              <a:gd name="adj1" fmla="val -100645"/>
              <a:gd name="adj2" fmla="val 32052"/>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Now again it will ask whether we want to enter more entry </a:t>
            </a:r>
            <a:endParaRPr lang="en-IN" dirty="0"/>
          </a:p>
        </p:txBody>
      </p:sp>
      <p:sp>
        <p:nvSpPr>
          <p:cNvPr id="10" name="Rectangle 9">
            <a:extLst>
              <a:ext uri="{FF2B5EF4-FFF2-40B4-BE49-F238E27FC236}">
                <a16:creationId xmlns:a16="http://schemas.microsoft.com/office/drawing/2014/main" id="{6E148BCA-F167-485C-B322-19D7AC26D54A}"/>
              </a:ext>
            </a:extLst>
          </p:cNvPr>
          <p:cNvSpPr/>
          <p:nvPr/>
        </p:nvSpPr>
        <p:spPr>
          <a:xfrm>
            <a:off x="2743200" y="1524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Tree>
    <p:extLst>
      <p:ext uri="{BB962C8B-B14F-4D97-AF65-F5344CB8AC3E}">
        <p14:creationId xmlns:p14="http://schemas.microsoft.com/office/powerpoint/2010/main" val="278163947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89397D-94F1-4735-B348-FC557CDBD9A4}"/>
              </a:ext>
            </a:extLst>
          </p:cNvPr>
          <p:cNvSpPr>
            <a:spLocks noGrp="1"/>
          </p:cNvSpPr>
          <p:nvPr>
            <p:ph type="dt" sz="half" idx="10"/>
          </p:nvPr>
        </p:nvSpPr>
        <p:spPr/>
        <p:txBody>
          <a:bodyPr/>
          <a:lstStyle/>
          <a:p>
            <a:fld id="{58744A39-B939-4A3A-981F-04E9BB681A6E}" type="datetime1">
              <a:rPr lang="en-US" smtClean="0"/>
              <a:t>1/19/2022</a:t>
            </a:fld>
            <a:endParaRPr lang="en-US"/>
          </a:p>
        </p:txBody>
      </p:sp>
      <p:sp>
        <p:nvSpPr>
          <p:cNvPr id="3" name="Footer Placeholder 2">
            <a:extLst>
              <a:ext uri="{FF2B5EF4-FFF2-40B4-BE49-F238E27FC236}">
                <a16:creationId xmlns:a16="http://schemas.microsoft.com/office/drawing/2014/main" id="{FEAA5D54-EF7C-448D-A923-8B48798B7F4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4C98F23-76FA-4307-B5BE-B72CE64735F0}"/>
              </a:ext>
            </a:extLst>
          </p:cNvPr>
          <p:cNvSpPr>
            <a:spLocks noGrp="1"/>
          </p:cNvSpPr>
          <p:nvPr>
            <p:ph type="sldNum" sz="quarter" idx="12"/>
          </p:nvPr>
        </p:nvSpPr>
        <p:spPr/>
        <p:txBody>
          <a:bodyPr/>
          <a:lstStyle/>
          <a:p>
            <a:fld id="{4F7E9C80-C75B-4B75-A6C5-E58A18995148}" type="slidenum">
              <a:rPr lang="en-US" smtClean="0"/>
              <a:t>71</a:t>
            </a:fld>
            <a:endParaRPr lang="en-US"/>
          </a:p>
        </p:txBody>
      </p:sp>
      <p:pic>
        <p:nvPicPr>
          <p:cNvPr id="5" name="image2.jpeg">
            <a:extLst>
              <a:ext uri="{FF2B5EF4-FFF2-40B4-BE49-F238E27FC236}">
                <a16:creationId xmlns:a16="http://schemas.microsoft.com/office/drawing/2014/main" id="{AA41F2CF-3D9A-4FAD-BB1E-FBCC54515FD7}"/>
              </a:ext>
            </a:extLst>
          </p:cNvPr>
          <p:cNvPicPr/>
          <p:nvPr/>
        </p:nvPicPr>
        <p:blipFill>
          <a:blip r:embed="rId2"/>
          <a:srcRect/>
          <a:stretch>
            <a:fillRect/>
          </a:stretch>
        </p:blipFill>
        <p:spPr bwMode="auto">
          <a:xfrm>
            <a:off x="275471" y="287519"/>
            <a:ext cx="2237740" cy="755015"/>
          </a:xfrm>
          <a:prstGeom prst="rect">
            <a:avLst/>
          </a:prstGeom>
          <a:noFill/>
          <a:ln w="9525">
            <a:noFill/>
            <a:miter lim="800000"/>
            <a:headEnd/>
            <a:tailEnd/>
          </a:ln>
        </p:spPr>
      </p:pic>
      <p:sp>
        <p:nvSpPr>
          <p:cNvPr id="6" name="Rectangle 5">
            <a:extLst>
              <a:ext uri="{FF2B5EF4-FFF2-40B4-BE49-F238E27FC236}">
                <a16:creationId xmlns:a16="http://schemas.microsoft.com/office/drawing/2014/main" id="{6FBBE7E0-91F3-4421-BACA-F115546B2454}"/>
              </a:ext>
            </a:extLst>
          </p:cNvPr>
          <p:cNvSpPr/>
          <p:nvPr/>
        </p:nvSpPr>
        <p:spPr>
          <a:xfrm>
            <a:off x="2768600" y="314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Discussion</a:t>
            </a:r>
            <a:endParaRPr lang="en-IN" sz="4400" u="sng" dirty="0">
              <a:solidFill>
                <a:sysClr val="windowText" lastClr="000000"/>
              </a:solidFill>
              <a:latin typeface="+mj-lt"/>
            </a:endParaRPr>
          </a:p>
        </p:txBody>
      </p:sp>
      <p:sp>
        <p:nvSpPr>
          <p:cNvPr id="7" name="Rectangle 6">
            <a:extLst>
              <a:ext uri="{FF2B5EF4-FFF2-40B4-BE49-F238E27FC236}">
                <a16:creationId xmlns:a16="http://schemas.microsoft.com/office/drawing/2014/main" id="{59FC080D-0356-4664-8B3B-E1A0C3EA583D}"/>
              </a:ext>
            </a:extLst>
          </p:cNvPr>
          <p:cNvSpPr/>
          <p:nvPr/>
        </p:nvSpPr>
        <p:spPr>
          <a:xfrm>
            <a:off x="549322" y="1752600"/>
            <a:ext cx="8229600" cy="419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u="sng" dirty="0">
                <a:solidFill>
                  <a:sysClr val="windowText" lastClr="000000"/>
                </a:solidFill>
                <a:latin typeface="+mj-lt"/>
              </a:rPr>
              <a:t>Return to main menu from Staff System</a:t>
            </a:r>
            <a:endParaRPr lang="en-IN" sz="7200" u="sng" dirty="0">
              <a:solidFill>
                <a:sysClr val="windowText" lastClr="000000"/>
              </a:solidFill>
              <a:latin typeface="+mj-lt"/>
            </a:endParaRPr>
          </a:p>
        </p:txBody>
      </p:sp>
      <p:sp>
        <p:nvSpPr>
          <p:cNvPr id="8" name="Rectangle 7">
            <a:extLst>
              <a:ext uri="{FF2B5EF4-FFF2-40B4-BE49-F238E27FC236}">
                <a16:creationId xmlns:a16="http://schemas.microsoft.com/office/drawing/2014/main" id="{DD91CE88-79BB-417B-A4C7-37EDECE1F65A}"/>
              </a:ext>
            </a:extLst>
          </p:cNvPr>
          <p:cNvSpPr/>
          <p:nvPr/>
        </p:nvSpPr>
        <p:spPr>
          <a:xfrm>
            <a:off x="2743200" y="1524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Tree>
    <p:extLst>
      <p:ext uri="{BB962C8B-B14F-4D97-AF65-F5344CB8AC3E}">
        <p14:creationId xmlns:p14="http://schemas.microsoft.com/office/powerpoint/2010/main" val="315095282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6C99D0-774D-4678-96CA-EA301711E0AC}"/>
              </a:ext>
            </a:extLst>
          </p:cNvPr>
          <p:cNvSpPr>
            <a:spLocks noGrp="1"/>
          </p:cNvSpPr>
          <p:nvPr>
            <p:ph type="dt" sz="half" idx="10"/>
          </p:nvPr>
        </p:nvSpPr>
        <p:spPr/>
        <p:txBody>
          <a:bodyPr/>
          <a:lstStyle/>
          <a:p>
            <a:fld id="{58744A39-B939-4A3A-981F-04E9BB681A6E}" type="datetime1">
              <a:rPr lang="en-US" smtClean="0"/>
              <a:t>1/19/2022</a:t>
            </a:fld>
            <a:endParaRPr lang="en-US"/>
          </a:p>
        </p:txBody>
      </p:sp>
      <p:sp>
        <p:nvSpPr>
          <p:cNvPr id="3" name="Footer Placeholder 2">
            <a:extLst>
              <a:ext uri="{FF2B5EF4-FFF2-40B4-BE49-F238E27FC236}">
                <a16:creationId xmlns:a16="http://schemas.microsoft.com/office/drawing/2014/main" id="{5D12657F-6F20-4469-BFA9-5959E6FF217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1D92A21-656E-433B-9401-4A2462540F9F}"/>
              </a:ext>
            </a:extLst>
          </p:cNvPr>
          <p:cNvSpPr>
            <a:spLocks noGrp="1"/>
          </p:cNvSpPr>
          <p:nvPr>
            <p:ph type="sldNum" sz="quarter" idx="12"/>
          </p:nvPr>
        </p:nvSpPr>
        <p:spPr/>
        <p:txBody>
          <a:bodyPr/>
          <a:lstStyle/>
          <a:p>
            <a:fld id="{4F7E9C80-C75B-4B75-A6C5-E58A18995148}" type="slidenum">
              <a:rPr lang="en-US" smtClean="0"/>
              <a:t>72</a:t>
            </a:fld>
            <a:endParaRPr lang="en-US"/>
          </a:p>
        </p:txBody>
      </p:sp>
      <p:pic>
        <p:nvPicPr>
          <p:cNvPr id="5" name="image2.jpeg">
            <a:extLst>
              <a:ext uri="{FF2B5EF4-FFF2-40B4-BE49-F238E27FC236}">
                <a16:creationId xmlns:a16="http://schemas.microsoft.com/office/drawing/2014/main" id="{3E73601E-0519-4FEB-8A60-CDAB094B7281}"/>
              </a:ext>
            </a:extLst>
          </p:cNvPr>
          <p:cNvPicPr/>
          <p:nvPr/>
        </p:nvPicPr>
        <p:blipFill>
          <a:blip r:embed="rId2"/>
          <a:srcRect/>
          <a:stretch>
            <a:fillRect/>
          </a:stretch>
        </p:blipFill>
        <p:spPr bwMode="auto">
          <a:xfrm>
            <a:off x="275471" y="287519"/>
            <a:ext cx="2237740" cy="755015"/>
          </a:xfrm>
          <a:prstGeom prst="rect">
            <a:avLst/>
          </a:prstGeom>
          <a:noFill/>
          <a:ln w="9525">
            <a:noFill/>
            <a:miter lim="800000"/>
            <a:headEnd/>
            <a:tailEnd/>
          </a:ln>
        </p:spPr>
      </p:pic>
      <p:sp>
        <p:nvSpPr>
          <p:cNvPr id="6" name="Rectangle 5">
            <a:extLst>
              <a:ext uri="{FF2B5EF4-FFF2-40B4-BE49-F238E27FC236}">
                <a16:creationId xmlns:a16="http://schemas.microsoft.com/office/drawing/2014/main" id="{C3B9B50B-32A4-4D69-990D-91469C8A8C08}"/>
              </a:ext>
            </a:extLst>
          </p:cNvPr>
          <p:cNvSpPr/>
          <p:nvPr/>
        </p:nvSpPr>
        <p:spPr>
          <a:xfrm>
            <a:off x="2768600" y="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Discussion</a:t>
            </a:r>
            <a:endParaRPr lang="en-IN" sz="4400" u="sng" dirty="0">
              <a:solidFill>
                <a:sysClr val="windowText" lastClr="000000"/>
              </a:solidFill>
              <a:latin typeface="+mj-lt"/>
            </a:endParaRPr>
          </a:p>
        </p:txBody>
      </p:sp>
      <p:sp>
        <p:nvSpPr>
          <p:cNvPr id="7" name="Rounded Rectangular Callout 7">
            <a:extLst>
              <a:ext uri="{FF2B5EF4-FFF2-40B4-BE49-F238E27FC236}">
                <a16:creationId xmlns:a16="http://schemas.microsoft.com/office/drawing/2014/main" id="{1CE67F41-EBBD-4351-AB93-650BAC759D24}"/>
              </a:ext>
            </a:extLst>
          </p:cNvPr>
          <p:cNvSpPr/>
          <p:nvPr/>
        </p:nvSpPr>
        <p:spPr>
          <a:xfrm>
            <a:off x="6578600" y="3245829"/>
            <a:ext cx="2286000" cy="1219200"/>
          </a:xfrm>
          <a:prstGeom prst="wedgeRoundRectCallout">
            <a:avLst>
              <a:gd name="adj1" fmla="val -61944"/>
              <a:gd name="adj2" fmla="val -74948"/>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By selecting , </a:t>
            </a:r>
          </a:p>
          <a:p>
            <a:pPr algn="ctr"/>
            <a:r>
              <a:rPr lang="en-US" dirty="0"/>
              <a:t>system will return you to main menu from patient system</a:t>
            </a:r>
            <a:endParaRPr lang="en-IN" dirty="0"/>
          </a:p>
        </p:txBody>
      </p:sp>
      <p:pic>
        <p:nvPicPr>
          <p:cNvPr id="9" name="Picture 8" descr="A picture containing table&#10;&#10;Description automatically generated">
            <a:extLst>
              <a:ext uri="{FF2B5EF4-FFF2-40B4-BE49-F238E27FC236}">
                <a16:creationId xmlns:a16="http://schemas.microsoft.com/office/drawing/2014/main" id="{17B4B03B-DF1A-4733-953E-DF54D1CACB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295400"/>
            <a:ext cx="5912157" cy="4572237"/>
          </a:xfrm>
          <a:prstGeom prst="rect">
            <a:avLst/>
          </a:prstGeom>
        </p:spPr>
      </p:pic>
      <p:sp>
        <p:nvSpPr>
          <p:cNvPr id="10" name="Rectangle 9">
            <a:extLst>
              <a:ext uri="{FF2B5EF4-FFF2-40B4-BE49-F238E27FC236}">
                <a16:creationId xmlns:a16="http://schemas.microsoft.com/office/drawing/2014/main" id="{C759A9F4-D90E-40AF-A9AE-5B995768C6A7}"/>
              </a:ext>
            </a:extLst>
          </p:cNvPr>
          <p:cNvSpPr/>
          <p:nvPr/>
        </p:nvSpPr>
        <p:spPr>
          <a:xfrm>
            <a:off x="2743200" y="1524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Tree>
    <p:extLst>
      <p:ext uri="{BB962C8B-B14F-4D97-AF65-F5344CB8AC3E}">
        <p14:creationId xmlns:p14="http://schemas.microsoft.com/office/powerpoint/2010/main" val="90179519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B3609D-3BA9-4303-A343-4BE98AEA55D7}"/>
              </a:ext>
            </a:extLst>
          </p:cNvPr>
          <p:cNvSpPr>
            <a:spLocks noGrp="1"/>
          </p:cNvSpPr>
          <p:nvPr>
            <p:ph type="dt" sz="half" idx="10"/>
          </p:nvPr>
        </p:nvSpPr>
        <p:spPr/>
        <p:txBody>
          <a:bodyPr/>
          <a:lstStyle/>
          <a:p>
            <a:fld id="{58744A39-B939-4A3A-981F-04E9BB681A6E}" type="datetime1">
              <a:rPr lang="en-US" smtClean="0"/>
              <a:t>1/19/2022</a:t>
            </a:fld>
            <a:endParaRPr lang="en-US"/>
          </a:p>
        </p:txBody>
      </p:sp>
      <p:sp>
        <p:nvSpPr>
          <p:cNvPr id="3" name="Footer Placeholder 2">
            <a:extLst>
              <a:ext uri="{FF2B5EF4-FFF2-40B4-BE49-F238E27FC236}">
                <a16:creationId xmlns:a16="http://schemas.microsoft.com/office/drawing/2014/main" id="{1A3C8572-652D-4C4A-B587-075921E45D9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C712F8-0C32-46DD-8668-FE672EFB3B8A}"/>
              </a:ext>
            </a:extLst>
          </p:cNvPr>
          <p:cNvSpPr>
            <a:spLocks noGrp="1"/>
          </p:cNvSpPr>
          <p:nvPr>
            <p:ph type="sldNum" sz="quarter" idx="12"/>
          </p:nvPr>
        </p:nvSpPr>
        <p:spPr/>
        <p:txBody>
          <a:bodyPr/>
          <a:lstStyle/>
          <a:p>
            <a:fld id="{4F7E9C80-C75B-4B75-A6C5-E58A18995148}" type="slidenum">
              <a:rPr lang="en-US" smtClean="0"/>
              <a:t>73</a:t>
            </a:fld>
            <a:endParaRPr lang="en-US"/>
          </a:p>
        </p:txBody>
      </p:sp>
      <p:pic>
        <p:nvPicPr>
          <p:cNvPr id="5" name="image2.jpeg">
            <a:extLst>
              <a:ext uri="{FF2B5EF4-FFF2-40B4-BE49-F238E27FC236}">
                <a16:creationId xmlns:a16="http://schemas.microsoft.com/office/drawing/2014/main" id="{48DC0856-ABC0-4AEB-906C-629B00158B6A}"/>
              </a:ext>
            </a:extLst>
          </p:cNvPr>
          <p:cNvPicPr/>
          <p:nvPr/>
        </p:nvPicPr>
        <p:blipFill>
          <a:blip r:embed="rId2"/>
          <a:srcRect/>
          <a:stretch>
            <a:fillRect/>
          </a:stretch>
        </p:blipFill>
        <p:spPr bwMode="auto">
          <a:xfrm>
            <a:off x="275471" y="287519"/>
            <a:ext cx="2237740" cy="755015"/>
          </a:xfrm>
          <a:prstGeom prst="rect">
            <a:avLst/>
          </a:prstGeom>
          <a:noFill/>
          <a:ln w="9525">
            <a:noFill/>
            <a:miter lim="800000"/>
            <a:headEnd/>
            <a:tailEnd/>
          </a:ln>
        </p:spPr>
      </p:pic>
      <p:sp>
        <p:nvSpPr>
          <p:cNvPr id="6" name="Rectangle 5">
            <a:extLst>
              <a:ext uri="{FF2B5EF4-FFF2-40B4-BE49-F238E27FC236}">
                <a16:creationId xmlns:a16="http://schemas.microsoft.com/office/drawing/2014/main" id="{45682A4E-DA30-4AA2-98A0-31A68AD2D4A9}"/>
              </a:ext>
            </a:extLst>
          </p:cNvPr>
          <p:cNvSpPr/>
          <p:nvPr/>
        </p:nvSpPr>
        <p:spPr>
          <a:xfrm>
            <a:off x="2768600" y="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Discussion</a:t>
            </a:r>
            <a:endParaRPr lang="en-IN" sz="4400" u="sng" dirty="0">
              <a:solidFill>
                <a:sysClr val="windowText" lastClr="000000"/>
              </a:solidFill>
              <a:latin typeface="+mj-lt"/>
            </a:endParaRPr>
          </a:p>
        </p:txBody>
      </p:sp>
      <p:sp>
        <p:nvSpPr>
          <p:cNvPr id="7" name="Rectangle 6">
            <a:extLst>
              <a:ext uri="{FF2B5EF4-FFF2-40B4-BE49-F238E27FC236}">
                <a16:creationId xmlns:a16="http://schemas.microsoft.com/office/drawing/2014/main" id="{B5FD6B79-3F4E-4F82-9C60-D87669EDED6D}"/>
              </a:ext>
            </a:extLst>
          </p:cNvPr>
          <p:cNvSpPr/>
          <p:nvPr/>
        </p:nvSpPr>
        <p:spPr>
          <a:xfrm>
            <a:off x="599649" y="1752600"/>
            <a:ext cx="8229600" cy="419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u="sng" dirty="0">
                <a:solidFill>
                  <a:sysClr val="windowText" lastClr="000000"/>
                </a:solidFill>
                <a:latin typeface="+mj-lt"/>
              </a:rPr>
              <a:t>Inventory System</a:t>
            </a:r>
            <a:endParaRPr lang="en-IN" sz="7200" u="sng" dirty="0">
              <a:solidFill>
                <a:sysClr val="windowText" lastClr="000000"/>
              </a:solidFill>
              <a:latin typeface="+mj-lt"/>
            </a:endParaRPr>
          </a:p>
        </p:txBody>
      </p:sp>
      <p:sp>
        <p:nvSpPr>
          <p:cNvPr id="8" name="Rectangle 7">
            <a:extLst>
              <a:ext uri="{FF2B5EF4-FFF2-40B4-BE49-F238E27FC236}">
                <a16:creationId xmlns:a16="http://schemas.microsoft.com/office/drawing/2014/main" id="{A7CB3CAD-8C33-4D41-A4EF-783BBB9BCB6C}"/>
              </a:ext>
            </a:extLst>
          </p:cNvPr>
          <p:cNvSpPr/>
          <p:nvPr/>
        </p:nvSpPr>
        <p:spPr>
          <a:xfrm>
            <a:off x="2768600" y="762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Discussion</a:t>
            </a:r>
            <a:endParaRPr lang="en-IN" sz="4400" u="sng" dirty="0">
              <a:solidFill>
                <a:sysClr val="windowText" lastClr="000000"/>
              </a:solidFill>
              <a:latin typeface="+mj-lt"/>
            </a:endParaRPr>
          </a:p>
        </p:txBody>
      </p:sp>
      <p:sp>
        <p:nvSpPr>
          <p:cNvPr id="9" name="Rectangle 8">
            <a:extLst>
              <a:ext uri="{FF2B5EF4-FFF2-40B4-BE49-F238E27FC236}">
                <a16:creationId xmlns:a16="http://schemas.microsoft.com/office/drawing/2014/main" id="{ACB6911D-B0EB-476A-9BB8-12A039DC1C21}"/>
              </a:ext>
            </a:extLst>
          </p:cNvPr>
          <p:cNvSpPr/>
          <p:nvPr/>
        </p:nvSpPr>
        <p:spPr>
          <a:xfrm>
            <a:off x="2743200" y="762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Tree>
    <p:extLst>
      <p:ext uri="{BB962C8B-B14F-4D97-AF65-F5344CB8AC3E}">
        <p14:creationId xmlns:p14="http://schemas.microsoft.com/office/powerpoint/2010/main" val="307373066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344EDE-18AA-4BCC-AE76-B151D78AFE40}"/>
              </a:ext>
            </a:extLst>
          </p:cNvPr>
          <p:cNvSpPr>
            <a:spLocks noGrp="1"/>
          </p:cNvSpPr>
          <p:nvPr>
            <p:ph type="dt" sz="half" idx="10"/>
          </p:nvPr>
        </p:nvSpPr>
        <p:spPr/>
        <p:txBody>
          <a:bodyPr/>
          <a:lstStyle/>
          <a:p>
            <a:fld id="{58744A39-B939-4A3A-981F-04E9BB681A6E}" type="datetime1">
              <a:rPr lang="en-US" smtClean="0"/>
              <a:t>1/19/2022</a:t>
            </a:fld>
            <a:endParaRPr lang="en-US"/>
          </a:p>
        </p:txBody>
      </p:sp>
      <p:sp>
        <p:nvSpPr>
          <p:cNvPr id="3" name="Footer Placeholder 2">
            <a:extLst>
              <a:ext uri="{FF2B5EF4-FFF2-40B4-BE49-F238E27FC236}">
                <a16:creationId xmlns:a16="http://schemas.microsoft.com/office/drawing/2014/main" id="{3DAF17DD-C1DC-4386-8B70-677E93B710D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9FF5D16-EB20-4A2E-A14E-FEDC456FEA58}"/>
              </a:ext>
            </a:extLst>
          </p:cNvPr>
          <p:cNvSpPr>
            <a:spLocks noGrp="1"/>
          </p:cNvSpPr>
          <p:nvPr>
            <p:ph type="sldNum" sz="quarter" idx="12"/>
          </p:nvPr>
        </p:nvSpPr>
        <p:spPr/>
        <p:txBody>
          <a:bodyPr/>
          <a:lstStyle/>
          <a:p>
            <a:fld id="{4F7E9C80-C75B-4B75-A6C5-E58A18995148}" type="slidenum">
              <a:rPr lang="en-US" smtClean="0"/>
              <a:t>74</a:t>
            </a:fld>
            <a:endParaRPr lang="en-US"/>
          </a:p>
        </p:txBody>
      </p:sp>
      <p:pic>
        <p:nvPicPr>
          <p:cNvPr id="5" name="image2.jpeg">
            <a:extLst>
              <a:ext uri="{FF2B5EF4-FFF2-40B4-BE49-F238E27FC236}">
                <a16:creationId xmlns:a16="http://schemas.microsoft.com/office/drawing/2014/main" id="{79417514-8738-4976-959C-43BDE9859D3F}"/>
              </a:ext>
            </a:extLst>
          </p:cNvPr>
          <p:cNvPicPr/>
          <p:nvPr/>
        </p:nvPicPr>
        <p:blipFill>
          <a:blip r:embed="rId2"/>
          <a:srcRect/>
          <a:stretch>
            <a:fillRect/>
          </a:stretch>
        </p:blipFill>
        <p:spPr bwMode="auto">
          <a:xfrm>
            <a:off x="275471" y="287519"/>
            <a:ext cx="2237740" cy="755015"/>
          </a:xfrm>
          <a:prstGeom prst="rect">
            <a:avLst/>
          </a:prstGeom>
          <a:noFill/>
          <a:ln w="9525">
            <a:noFill/>
            <a:miter lim="800000"/>
            <a:headEnd/>
            <a:tailEnd/>
          </a:ln>
        </p:spPr>
      </p:pic>
      <p:sp>
        <p:nvSpPr>
          <p:cNvPr id="6" name="Rectangle 5">
            <a:extLst>
              <a:ext uri="{FF2B5EF4-FFF2-40B4-BE49-F238E27FC236}">
                <a16:creationId xmlns:a16="http://schemas.microsoft.com/office/drawing/2014/main" id="{A80CD868-74C3-41DE-BC58-92D8081867C4}"/>
              </a:ext>
            </a:extLst>
          </p:cNvPr>
          <p:cNvSpPr/>
          <p:nvPr/>
        </p:nvSpPr>
        <p:spPr>
          <a:xfrm>
            <a:off x="2768600" y="762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Discussion</a:t>
            </a:r>
            <a:endParaRPr lang="en-IN" sz="4400" u="sng" dirty="0">
              <a:solidFill>
                <a:sysClr val="windowText" lastClr="000000"/>
              </a:solidFill>
              <a:latin typeface="+mj-lt"/>
            </a:endParaRPr>
          </a:p>
        </p:txBody>
      </p:sp>
      <p:pic>
        <p:nvPicPr>
          <p:cNvPr id="8" name="Picture 7">
            <a:extLst>
              <a:ext uri="{FF2B5EF4-FFF2-40B4-BE49-F238E27FC236}">
                <a16:creationId xmlns:a16="http://schemas.microsoft.com/office/drawing/2014/main" id="{DC50DC50-1028-468C-B88E-2D358A0B4C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9778" y="1262885"/>
            <a:ext cx="3177815" cy="5059940"/>
          </a:xfrm>
          <a:prstGeom prst="rect">
            <a:avLst/>
          </a:prstGeom>
        </p:spPr>
      </p:pic>
      <p:sp>
        <p:nvSpPr>
          <p:cNvPr id="9" name="Speech Bubble: Rectangle with Corners Rounded 8">
            <a:extLst>
              <a:ext uri="{FF2B5EF4-FFF2-40B4-BE49-F238E27FC236}">
                <a16:creationId xmlns:a16="http://schemas.microsoft.com/office/drawing/2014/main" id="{BB7AE61B-6AF2-4192-AC4F-EC452EF3F7EC}"/>
              </a:ext>
            </a:extLst>
          </p:cNvPr>
          <p:cNvSpPr/>
          <p:nvPr/>
        </p:nvSpPr>
        <p:spPr>
          <a:xfrm>
            <a:off x="4800600" y="1828800"/>
            <a:ext cx="2286000" cy="1143000"/>
          </a:xfrm>
          <a:prstGeom prst="wedgeRoundRectCallout">
            <a:avLst>
              <a:gd name="adj1" fmla="val -51352"/>
              <a:gd name="adj2" fmla="val 10516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By selecting 2, </a:t>
            </a:r>
          </a:p>
          <a:p>
            <a:pPr algn="ctr"/>
            <a:r>
              <a:rPr lang="en-US"/>
              <a:t>system will open staff system</a:t>
            </a:r>
            <a:endParaRPr lang="en-IN" dirty="0"/>
          </a:p>
        </p:txBody>
      </p:sp>
      <p:sp>
        <p:nvSpPr>
          <p:cNvPr id="11" name="Speech Bubble: Rectangle with Corners Rounded 10">
            <a:extLst>
              <a:ext uri="{FF2B5EF4-FFF2-40B4-BE49-F238E27FC236}">
                <a16:creationId xmlns:a16="http://schemas.microsoft.com/office/drawing/2014/main" id="{8FEF2155-9FF8-48B8-BBB5-18FD081389D5}"/>
              </a:ext>
            </a:extLst>
          </p:cNvPr>
          <p:cNvSpPr/>
          <p:nvPr/>
        </p:nvSpPr>
        <p:spPr>
          <a:xfrm>
            <a:off x="5486400" y="4419600"/>
            <a:ext cx="2362200" cy="1143000"/>
          </a:xfrm>
          <a:prstGeom prst="wedgeRoundRectCallout">
            <a:avLst>
              <a:gd name="adj1" fmla="val -81048"/>
              <a:gd name="adj2" fmla="val -21944"/>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It will display all the medicine name and price</a:t>
            </a:r>
            <a:endParaRPr lang="en-IN" dirty="0"/>
          </a:p>
        </p:txBody>
      </p:sp>
      <p:sp>
        <p:nvSpPr>
          <p:cNvPr id="12" name="Rectangle 11">
            <a:extLst>
              <a:ext uri="{FF2B5EF4-FFF2-40B4-BE49-F238E27FC236}">
                <a16:creationId xmlns:a16="http://schemas.microsoft.com/office/drawing/2014/main" id="{BD034FC4-820C-4697-A37F-E42FB6DCB04E}"/>
              </a:ext>
            </a:extLst>
          </p:cNvPr>
          <p:cNvSpPr/>
          <p:nvPr/>
        </p:nvSpPr>
        <p:spPr>
          <a:xfrm>
            <a:off x="2743200" y="762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Tree>
    <p:extLst>
      <p:ext uri="{BB962C8B-B14F-4D97-AF65-F5344CB8AC3E}">
        <p14:creationId xmlns:p14="http://schemas.microsoft.com/office/powerpoint/2010/main" val="4024048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07E1A3-31F9-421F-8EC7-AA5B77BCD9DC}"/>
              </a:ext>
            </a:extLst>
          </p:cNvPr>
          <p:cNvSpPr>
            <a:spLocks noGrp="1"/>
          </p:cNvSpPr>
          <p:nvPr>
            <p:ph type="dt" sz="half" idx="10"/>
          </p:nvPr>
        </p:nvSpPr>
        <p:spPr/>
        <p:txBody>
          <a:bodyPr/>
          <a:lstStyle/>
          <a:p>
            <a:fld id="{58744A39-B939-4A3A-981F-04E9BB681A6E}" type="datetime1">
              <a:rPr lang="en-US" smtClean="0"/>
              <a:t>1/19/2022</a:t>
            </a:fld>
            <a:endParaRPr lang="en-US"/>
          </a:p>
        </p:txBody>
      </p:sp>
      <p:sp>
        <p:nvSpPr>
          <p:cNvPr id="3" name="Footer Placeholder 2">
            <a:extLst>
              <a:ext uri="{FF2B5EF4-FFF2-40B4-BE49-F238E27FC236}">
                <a16:creationId xmlns:a16="http://schemas.microsoft.com/office/drawing/2014/main" id="{FCB1DE9E-346E-4191-9BDB-693EB3F6E2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7B8C2FF-8EE6-4751-8D02-994F5C346CE0}"/>
              </a:ext>
            </a:extLst>
          </p:cNvPr>
          <p:cNvSpPr>
            <a:spLocks noGrp="1"/>
          </p:cNvSpPr>
          <p:nvPr>
            <p:ph type="sldNum" sz="quarter" idx="12"/>
          </p:nvPr>
        </p:nvSpPr>
        <p:spPr/>
        <p:txBody>
          <a:bodyPr/>
          <a:lstStyle/>
          <a:p>
            <a:fld id="{4F7E9C80-C75B-4B75-A6C5-E58A18995148}" type="slidenum">
              <a:rPr lang="en-US" smtClean="0"/>
              <a:t>75</a:t>
            </a:fld>
            <a:endParaRPr lang="en-US"/>
          </a:p>
        </p:txBody>
      </p:sp>
      <p:pic>
        <p:nvPicPr>
          <p:cNvPr id="5" name="image2.jpeg">
            <a:extLst>
              <a:ext uri="{FF2B5EF4-FFF2-40B4-BE49-F238E27FC236}">
                <a16:creationId xmlns:a16="http://schemas.microsoft.com/office/drawing/2014/main" id="{7656311A-1D73-4613-AAEE-2AEB0D734ECD}"/>
              </a:ext>
            </a:extLst>
          </p:cNvPr>
          <p:cNvPicPr/>
          <p:nvPr/>
        </p:nvPicPr>
        <p:blipFill>
          <a:blip r:embed="rId2"/>
          <a:srcRect/>
          <a:stretch>
            <a:fillRect/>
          </a:stretch>
        </p:blipFill>
        <p:spPr bwMode="auto">
          <a:xfrm>
            <a:off x="275471" y="287519"/>
            <a:ext cx="2237740" cy="755015"/>
          </a:xfrm>
          <a:prstGeom prst="rect">
            <a:avLst/>
          </a:prstGeom>
          <a:noFill/>
          <a:ln w="9525">
            <a:noFill/>
            <a:miter lim="800000"/>
            <a:headEnd/>
            <a:tailEnd/>
          </a:ln>
        </p:spPr>
      </p:pic>
      <p:sp>
        <p:nvSpPr>
          <p:cNvPr id="6" name="Rectangle 5">
            <a:extLst>
              <a:ext uri="{FF2B5EF4-FFF2-40B4-BE49-F238E27FC236}">
                <a16:creationId xmlns:a16="http://schemas.microsoft.com/office/drawing/2014/main" id="{F9348AFD-EB0E-446D-8603-74ACDF994AB4}"/>
              </a:ext>
            </a:extLst>
          </p:cNvPr>
          <p:cNvSpPr/>
          <p:nvPr/>
        </p:nvSpPr>
        <p:spPr>
          <a:xfrm>
            <a:off x="2768600" y="762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Discussion</a:t>
            </a:r>
            <a:endParaRPr lang="en-IN" sz="4400" u="sng" dirty="0">
              <a:solidFill>
                <a:sysClr val="windowText" lastClr="000000"/>
              </a:solidFill>
              <a:latin typeface="+mj-lt"/>
            </a:endParaRPr>
          </a:p>
        </p:txBody>
      </p:sp>
      <p:pic>
        <p:nvPicPr>
          <p:cNvPr id="8" name="Picture 7" descr="Text&#10;&#10;Description automatically generated">
            <a:extLst>
              <a:ext uri="{FF2B5EF4-FFF2-40B4-BE49-F238E27FC236}">
                <a16:creationId xmlns:a16="http://schemas.microsoft.com/office/drawing/2014/main" id="{ABEF5455-0AF8-4F83-80A5-CF5475BBD3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2024288"/>
            <a:ext cx="3619814" cy="1851820"/>
          </a:xfrm>
          <a:prstGeom prst="rect">
            <a:avLst/>
          </a:prstGeom>
        </p:spPr>
      </p:pic>
      <p:sp>
        <p:nvSpPr>
          <p:cNvPr id="9" name="Speech Bubble: Rectangle with Corners Rounded 8">
            <a:extLst>
              <a:ext uri="{FF2B5EF4-FFF2-40B4-BE49-F238E27FC236}">
                <a16:creationId xmlns:a16="http://schemas.microsoft.com/office/drawing/2014/main" id="{3E5F9598-7362-4031-9B6A-ECF65B40571F}"/>
              </a:ext>
            </a:extLst>
          </p:cNvPr>
          <p:cNvSpPr/>
          <p:nvPr/>
        </p:nvSpPr>
        <p:spPr>
          <a:xfrm>
            <a:off x="5638800" y="3124200"/>
            <a:ext cx="2438400" cy="1524000"/>
          </a:xfrm>
          <a:prstGeom prst="wedgeRoundRectCallout">
            <a:avLst>
              <a:gd name="adj1" fmla="val -67500"/>
              <a:gd name="adj2" fmla="val -44833"/>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Now you must enter medicine name from above list</a:t>
            </a:r>
            <a:endParaRPr lang="en-IN" dirty="0"/>
          </a:p>
        </p:txBody>
      </p:sp>
      <p:sp>
        <p:nvSpPr>
          <p:cNvPr id="10" name="Rectangle 9">
            <a:extLst>
              <a:ext uri="{FF2B5EF4-FFF2-40B4-BE49-F238E27FC236}">
                <a16:creationId xmlns:a16="http://schemas.microsoft.com/office/drawing/2014/main" id="{CD099004-6D5E-4633-B814-E95EDAC27FD8}"/>
              </a:ext>
            </a:extLst>
          </p:cNvPr>
          <p:cNvSpPr/>
          <p:nvPr/>
        </p:nvSpPr>
        <p:spPr>
          <a:xfrm>
            <a:off x="2743200" y="2286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Tree>
    <p:extLst>
      <p:ext uri="{BB962C8B-B14F-4D97-AF65-F5344CB8AC3E}">
        <p14:creationId xmlns:p14="http://schemas.microsoft.com/office/powerpoint/2010/main" val="247745449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70919F-253B-4CA5-B7CF-211E2C32EBA7}"/>
              </a:ext>
            </a:extLst>
          </p:cNvPr>
          <p:cNvSpPr>
            <a:spLocks noGrp="1"/>
          </p:cNvSpPr>
          <p:nvPr>
            <p:ph type="dt" sz="half" idx="10"/>
          </p:nvPr>
        </p:nvSpPr>
        <p:spPr/>
        <p:txBody>
          <a:bodyPr/>
          <a:lstStyle/>
          <a:p>
            <a:fld id="{58744A39-B939-4A3A-981F-04E9BB681A6E}" type="datetime1">
              <a:rPr lang="en-US" smtClean="0"/>
              <a:t>1/19/2022</a:t>
            </a:fld>
            <a:endParaRPr lang="en-US"/>
          </a:p>
        </p:txBody>
      </p:sp>
      <p:sp>
        <p:nvSpPr>
          <p:cNvPr id="3" name="Footer Placeholder 2">
            <a:extLst>
              <a:ext uri="{FF2B5EF4-FFF2-40B4-BE49-F238E27FC236}">
                <a16:creationId xmlns:a16="http://schemas.microsoft.com/office/drawing/2014/main" id="{84CB859B-EA39-4960-9001-505068EF6B4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B40CC5-35F3-4778-AAA5-9A49AE8499E4}"/>
              </a:ext>
            </a:extLst>
          </p:cNvPr>
          <p:cNvSpPr>
            <a:spLocks noGrp="1"/>
          </p:cNvSpPr>
          <p:nvPr>
            <p:ph type="sldNum" sz="quarter" idx="12"/>
          </p:nvPr>
        </p:nvSpPr>
        <p:spPr/>
        <p:txBody>
          <a:bodyPr/>
          <a:lstStyle/>
          <a:p>
            <a:fld id="{4F7E9C80-C75B-4B75-A6C5-E58A18995148}" type="slidenum">
              <a:rPr lang="en-US" smtClean="0"/>
              <a:t>76</a:t>
            </a:fld>
            <a:endParaRPr lang="en-US"/>
          </a:p>
        </p:txBody>
      </p:sp>
      <p:pic>
        <p:nvPicPr>
          <p:cNvPr id="5" name="image2.jpeg">
            <a:extLst>
              <a:ext uri="{FF2B5EF4-FFF2-40B4-BE49-F238E27FC236}">
                <a16:creationId xmlns:a16="http://schemas.microsoft.com/office/drawing/2014/main" id="{A7D1D853-5EEA-46D5-95CC-83DBCBCFDFDC}"/>
              </a:ext>
            </a:extLst>
          </p:cNvPr>
          <p:cNvPicPr/>
          <p:nvPr/>
        </p:nvPicPr>
        <p:blipFill>
          <a:blip r:embed="rId2"/>
          <a:srcRect/>
          <a:stretch>
            <a:fillRect/>
          </a:stretch>
        </p:blipFill>
        <p:spPr bwMode="auto">
          <a:xfrm>
            <a:off x="279400" y="304800"/>
            <a:ext cx="2237740" cy="755015"/>
          </a:xfrm>
          <a:prstGeom prst="rect">
            <a:avLst/>
          </a:prstGeom>
          <a:noFill/>
          <a:ln w="9525">
            <a:noFill/>
            <a:miter lim="800000"/>
            <a:headEnd/>
            <a:tailEnd/>
          </a:ln>
        </p:spPr>
      </p:pic>
      <p:sp>
        <p:nvSpPr>
          <p:cNvPr id="6" name="Rectangle 5">
            <a:extLst>
              <a:ext uri="{FF2B5EF4-FFF2-40B4-BE49-F238E27FC236}">
                <a16:creationId xmlns:a16="http://schemas.microsoft.com/office/drawing/2014/main" id="{B26FE929-0411-4227-9F76-D59540026425}"/>
              </a:ext>
            </a:extLst>
          </p:cNvPr>
          <p:cNvSpPr/>
          <p:nvPr/>
        </p:nvSpPr>
        <p:spPr>
          <a:xfrm>
            <a:off x="2768600" y="762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Discussion</a:t>
            </a:r>
            <a:endParaRPr lang="en-IN" sz="4400" u="sng" dirty="0">
              <a:solidFill>
                <a:sysClr val="windowText" lastClr="000000"/>
              </a:solidFill>
              <a:latin typeface="+mj-lt"/>
            </a:endParaRPr>
          </a:p>
        </p:txBody>
      </p:sp>
      <p:pic>
        <p:nvPicPr>
          <p:cNvPr id="8" name="Picture 7" descr="Text&#10;&#10;Description automatically generated">
            <a:extLst>
              <a:ext uri="{FF2B5EF4-FFF2-40B4-BE49-F238E27FC236}">
                <a16:creationId xmlns:a16="http://schemas.microsoft.com/office/drawing/2014/main" id="{6C1E9621-D597-425D-8C51-985B5CD543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8941" y="2286000"/>
            <a:ext cx="3939881" cy="1958510"/>
          </a:xfrm>
          <a:prstGeom prst="rect">
            <a:avLst/>
          </a:prstGeom>
        </p:spPr>
      </p:pic>
      <p:sp>
        <p:nvSpPr>
          <p:cNvPr id="9" name="Speech Bubble: Rectangle with Corners Rounded 8">
            <a:extLst>
              <a:ext uri="{FF2B5EF4-FFF2-40B4-BE49-F238E27FC236}">
                <a16:creationId xmlns:a16="http://schemas.microsoft.com/office/drawing/2014/main" id="{DE245FD9-D576-4C6B-BA38-ACD097595A21}"/>
              </a:ext>
            </a:extLst>
          </p:cNvPr>
          <p:cNvSpPr/>
          <p:nvPr/>
        </p:nvSpPr>
        <p:spPr>
          <a:xfrm>
            <a:off x="5816600" y="1371600"/>
            <a:ext cx="2489200" cy="1143000"/>
          </a:xfrm>
          <a:prstGeom prst="wedgeRoundRectCallout">
            <a:avLst>
              <a:gd name="adj1" fmla="val -67772"/>
              <a:gd name="adj2" fmla="val 76722"/>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Just after entering the name, it will show the medicine price </a:t>
            </a:r>
            <a:endParaRPr lang="en-IN" dirty="0"/>
          </a:p>
        </p:txBody>
      </p:sp>
      <p:sp>
        <p:nvSpPr>
          <p:cNvPr id="10" name="Speech Bubble: Rectangle with Corners Rounded 9">
            <a:extLst>
              <a:ext uri="{FF2B5EF4-FFF2-40B4-BE49-F238E27FC236}">
                <a16:creationId xmlns:a16="http://schemas.microsoft.com/office/drawing/2014/main" id="{FF009C55-90DB-4AF7-823C-C0769DD4B2EB}"/>
              </a:ext>
            </a:extLst>
          </p:cNvPr>
          <p:cNvSpPr/>
          <p:nvPr/>
        </p:nvSpPr>
        <p:spPr>
          <a:xfrm>
            <a:off x="5847080" y="3771901"/>
            <a:ext cx="2489200" cy="1143000"/>
          </a:xfrm>
          <a:prstGeom prst="wedgeRoundRectCallout">
            <a:avLst>
              <a:gd name="adj1" fmla="val -70221"/>
              <a:gd name="adj2" fmla="val -39722"/>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Now it will ask for quantity required, just after that it will show the total price</a:t>
            </a:r>
            <a:endParaRPr lang="en-IN" dirty="0"/>
          </a:p>
        </p:txBody>
      </p:sp>
      <p:sp>
        <p:nvSpPr>
          <p:cNvPr id="11" name="Rectangle 10">
            <a:extLst>
              <a:ext uri="{FF2B5EF4-FFF2-40B4-BE49-F238E27FC236}">
                <a16:creationId xmlns:a16="http://schemas.microsoft.com/office/drawing/2014/main" id="{3CB6696A-EFA3-4531-B10E-2474DDCF1F5A}"/>
              </a:ext>
            </a:extLst>
          </p:cNvPr>
          <p:cNvSpPr/>
          <p:nvPr/>
        </p:nvSpPr>
        <p:spPr>
          <a:xfrm>
            <a:off x="2743200" y="1524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Tree>
    <p:extLst>
      <p:ext uri="{BB962C8B-B14F-4D97-AF65-F5344CB8AC3E}">
        <p14:creationId xmlns:p14="http://schemas.microsoft.com/office/powerpoint/2010/main" val="341505277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BE177C-F702-44E2-A985-F7925EE4DAD3}"/>
              </a:ext>
            </a:extLst>
          </p:cNvPr>
          <p:cNvSpPr>
            <a:spLocks noGrp="1"/>
          </p:cNvSpPr>
          <p:nvPr>
            <p:ph type="dt" sz="half" idx="10"/>
          </p:nvPr>
        </p:nvSpPr>
        <p:spPr/>
        <p:txBody>
          <a:bodyPr/>
          <a:lstStyle/>
          <a:p>
            <a:fld id="{58744A39-B939-4A3A-981F-04E9BB681A6E}" type="datetime1">
              <a:rPr lang="en-US" smtClean="0"/>
              <a:t>1/19/2022</a:t>
            </a:fld>
            <a:endParaRPr lang="en-US"/>
          </a:p>
        </p:txBody>
      </p:sp>
      <p:sp>
        <p:nvSpPr>
          <p:cNvPr id="3" name="Footer Placeholder 2">
            <a:extLst>
              <a:ext uri="{FF2B5EF4-FFF2-40B4-BE49-F238E27FC236}">
                <a16:creationId xmlns:a16="http://schemas.microsoft.com/office/drawing/2014/main" id="{A3D782F7-16C6-421F-B57D-48F1D5B4DD7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A48AF2E-0156-410C-9315-3D03DF0ED9CA}"/>
              </a:ext>
            </a:extLst>
          </p:cNvPr>
          <p:cNvSpPr>
            <a:spLocks noGrp="1"/>
          </p:cNvSpPr>
          <p:nvPr>
            <p:ph type="sldNum" sz="quarter" idx="12"/>
          </p:nvPr>
        </p:nvSpPr>
        <p:spPr/>
        <p:txBody>
          <a:bodyPr/>
          <a:lstStyle/>
          <a:p>
            <a:fld id="{4F7E9C80-C75B-4B75-A6C5-E58A18995148}" type="slidenum">
              <a:rPr lang="en-US" smtClean="0"/>
              <a:t>77</a:t>
            </a:fld>
            <a:endParaRPr lang="en-US"/>
          </a:p>
        </p:txBody>
      </p:sp>
      <p:sp>
        <p:nvSpPr>
          <p:cNvPr id="5" name="Rectangle 4">
            <a:extLst>
              <a:ext uri="{FF2B5EF4-FFF2-40B4-BE49-F238E27FC236}">
                <a16:creationId xmlns:a16="http://schemas.microsoft.com/office/drawing/2014/main" id="{684827AC-FA75-475E-9018-BBA76DA08A58}"/>
              </a:ext>
            </a:extLst>
          </p:cNvPr>
          <p:cNvSpPr/>
          <p:nvPr/>
        </p:nvSpPr>
        <p:spPr>
          <a:xfrm>
            <a:off x="2768600" y="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Discussion</a:t>
            </a:r>
            <a:endParaRPr lang="en-IN" sz="4400" u="sng" dirty="0">
              <a:solidFill>
                <a:sysClr val="windowText" lastClr="000000"/>
              </a:solidFill>
              <a:latin typeface="+mj-lt"/>
            </a:endParaRPr>
          </a:p>
        </p:txBody>
      </p:sp>
      <p:pic>
        <p:nvPicPr>
          <p:cNvPr id="6" name="image2.jpeg">
            <a:extLst>
              <a:ext uri="{FF2B5EF4-FFF2-40B4-BE49-F238E27FC236}">
                <a16:creationId xmlns:a16="http://schemas.microsoft.com/office/drawing/2014/main" id="{67286823-5D79-44C7-9B9F-4F19493D9BB9}"/>
              </a:ext>
            </a:extLst>
          </p:cNvPr>
          <p:cNvPicPr/>
          <p:nvPr/>
        </p:nvPicPr>
        <p:blipFill>
          <a:blip r:embed="rId2"/>
          <a:srcRect/>
          <a:stretch>
            <a:fillRect/>
          </a:stretch>
        </p:blipFill>
        <p:spPr bwMode="auto">
          <a:xfrm>
            <a:off x="279400" y="304800"/>
            <a:ext cx="2237740" cy="755015"/>
          </a:xfrm>
          <a:prstGeom prst="rect">
            <a:avLst/>
          </a:prstGeom>
          <a:noFill/>
          <a:ln w="9525">
            <a:noFill/>
            <a:miter lim="800000"/>
            <a:headEnd/>
            <a:tailEnd/>
          </a:ln>
        </p:spPr>
      </p:pic>
      <p:pic>
        <p:nvPicPr>
          <p:cNvPr id="8" name="Picture 7" descr="Text&#10;&#10;Description automatically generated">
            <a:extLst>
              <a:ext uri="{FF2B5EF4-FFF2-40B4-BE49-F238E27FC236}">
                <a16:creationId xmlns:a16="http://schemas.microsoft.com/office/drawing/2014/main" id="{21915B33-C755-48E2-BFC3-196E3790E8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4259" y="1981200"/>
            <a:ext cx="3939881" cy="1958510"/>
          </a:xfrm>
          <a:prstGeom prst="rect">
            <a:avLst/>
          </a:prstGeom>
        </p:spPr>
      </p:pic>
      <p:sp>
        <p:nvSpPr>
          <p:cNvPr id="9" name="Speech Bubble: Rectangle with Corners Rounded 8">
            <a:extLst>
              <a:ext uri="{FF2B5EF4-FFF2-40B4-BE49-F238E27FC236}">
                <a16:creationId xmlns:a16="http://schemas.microsoft.com/office/drawing/2014/main" id="{4D2597DA-82AA-40A4-A2BF-B9E8F6ADDCAE}"/>
              </a:ext>
            </a:extLst>
          </p:cNvPr>
          <p:cNvSpPr/>
          <p:nvPr/>
        </p:nvSpPr>
        <p:spPr>
          <a:xfrm>
            <a:off x="5486400" y="3352800"/>
            <a:ext cx="3200400" cy="1143000"/>
          </a:xfrm>
          <a:prstGeom prst="wedgeRoundRectCallout">
            <a:avLst>
              <a:gd name="adj1" fmla="val -61468"/>
              <a:gd name="adj2" fmla="val -77183"/>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Now system will ask whether you want to add more medicine </a:t>
            </a:r>
            <a:endParaRPr lang="en-IN" dirty="0"/>
          </a:p>
        </p:txBody>
      </p:sp>
      <p:sp>
        <p:nvSpPr>
          <p:cNvPr id="10" name="Rectangle 9">
            <a:extLst>
              <a:ext uri="{FF2B5EF4-FFF2-40B4-BE49-F238E27FC236}">
                <a16:creationId xmlns:a16="http://schemas.microsoft.com/office/drawing/2014/main" id="{20759294-8C76-4243-924C-68356B924214}"/>
              </a:ext>
            </a:extLst>
          </p:cNvPr>
          <p:cNvSpPr/>
          <p:nvPr/>
        </p:nvSpPr>
        <p:spPr>
          <a:xfrm>
            <a:off x="2743200" y="1524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Tree>
    <p:extLst>
      <p:ext uri="{BB962C8B-B14F-4D97-AF65-F5344CB8AC3E}">
        <p14:creationId xmlns:p14="http://schemas.microsoft.com/office/powerpoint/2010/main" val="169849323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DB50BD-EACE-47AD-8E48-8919F9FD4FE8}"/>
              </a:ext>
            </a:extLst>
          </p:cNvPr>
          <p:cNvSpPr>
            <a:spLocks noGrp="1"/>
          </p:cNvSpPr>
          <p:nvPr>
            <p:ph type="dt" sz="half" idx="10"/>
          </p:nvPr>
        </p:nvSpPr>
        <p:spPr/>
        <p:txBody>
          <a:bodyPr/>
          <a:lstStyle/>
          <a:p>
            <a:fld id="{58744A39-B939-4A3A-981F-04E9BB681A6E}" type="datetime1">
              <a:rPr lang="en-US" smtClean="0"/>
              <a:t>1/19/2022</a:t>
            </a:fld>
            <a:endParaRPr lang="en-US"/>
          </a:p>
        </p:txBody>
      </p:sp>
      <p:sp>
        <p:nvSpPr>
          <p:cNvPr id="3" name="Footer Placeholder 2">
            <a:extLst>
              <a:ext uri="{FF2B5EF4-FFF2-40B4-BE49-F238E27FC236}">
                <a16:creationId xmlns:a16="http://schemas.microsoft.com/office/drawing/2014/main" id="{5AAFA24A-77F7-448B-A3C1-AB6A8EFE2B1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4B4A4B-79E5-4D11-A600-1975187B8D59}"/>
              </a:ext>
            </a:extLst>
          </p:cNvPr>
          <p:cNvSpPr>
            <a:spLocks noGrp="1"/>
          </p:cNvSpPr>
          <p:nvPr>
            <p:ph type="sldNum" sz="quarter" idx="12"/>
          </p:nvPr>
        </p:nvSpPr>
        <p:spPr/>
        <p:txBody>
          <a:bodyPr/>
          <a:lstStyle/>
          <a:p>
            <a:fld id="{4F7E9C80-C75B-4B75-A6C5-E58A18995148}" type="slidenum">
              <a:rPr lang="en-US" smtClean="0"/>
              <a:t>78</a:t>
            </a:fld>
            <a:endParaRPr lang="en-US"/>
          </a:p>
        </p:txBody>
      </p:sp>
      <p:pic>
        <p:nvPicPr>
          <p:cNvPr id="5" name="image2.jpeg">
            <a:extLst>
              <a:ext uri="{FF2B5EF4-FFF2-40B4-BE49-F238E27FC236}">
                <a16:creationId xmlns:a16="http://schemas.microsoft.com/office/drawing/2014/main" id="{83F73FDD-FE43-4758-B6D4-C66081C4920A}"/>
              </a:ext>
            </a:extLst>
          </p:cNvPr>
          <p:cNvPicPr/>
          <p:nvPr/>
        </p:nvPicPr>
        <p:blipFill>
          <a:blip r:embed="rId2"/>
          <a:srcRect/>
          <a:stretch>
            <a:fillRect/>
          </a:stretch>
        </p:blipFill>
        <p:spPr bwMode="auto">
          <a:xfrm>
            <a:off x="279400" y="304800"/>
            <a:ext cx="2237740" cy="755015"/>
          </a:xfrm>
          <a:prstGeom prst="rect">
            <a:avLst/>
          </a:prstGeom>
          <a:noFill/>
          <a:ln w="9525">
            <a:noFill/>
            <a:miter lim="800000"/>
            <a:headEnd/>
            <a:tailEnd/>
          </a:ln>
        </p:spPr>
      </p:pic>
      <p:sp>
        <p:nvSpPr>
          <p:cNvPr id="6" name="Rectangle 5">
            <a:extLst>
              <a:ext uri="{FF2B5EF4-FFF2-40B4-BE49-F238E27FC236}">
                <a16:creationId xmlns:a16="http://schemas.microsoft.com/office/drawing/2014/main" id="{3857E0DC-BE5D-44D4-81FC-C0D2D4694A7C}"/>
              </a:ext>
            </a:extLst>
          </p:cNvPr>
          <p:cNvSpPr/>
          <p:nvPr/>
        </p:nvSpPr>
        <p:spPr>
          <a:xfrm>
            <a:off x="2768600" y="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Discussion</a:t>
            </a:r>
            <a:endParaRPr lang="en-IN" sz="4400" u="sng" dirty="0">
              <a:solidFill>
                <a:sysClr val="windowText" lastClr="000000"/>
              </a:solidFill>
              <a:latin typeface="+mj-lt"/>
            </a:endParaRPr>
          </a:p>
        </p:txBody>
      </p:sp>
      <p:pic>
        <p:nvPicPr>
          <p:cNvPr id="8" name="Picture 7" descr="A picture containing text&#10;&#10;Description automatically generated">
            <a:extLst>
              <a:ext uri="{FF2B5EF4-FFF2-40B4-BE49-F238E27FC236}">
                <a16:creationId xmlns:a16="http://schemas.microsoft.com/office/drawing/2014/main" id="{180B3D8D-7448-4DD6-A10A-02137932D0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1823241"/>
            <a:ext cx="3977985" cy="3718882"/>
          </a:xfrm>
          <a:prstGeom prst="rect">
            <a:avLst/>
          </a:prstGeom>
        </p:spPr>
      </p:pic>
      <p:sp>
        <p:nvSpPr>
          <p:cNvPr id="9" name="Speech Bubble: Rectangle with Corners Rounded 8">
            <a:extLst>
              <a:ext uri="{FF2B5EF4-FFF2-40B4-BE49-F238E27FC236}">
                <a16:creationId xmlns:a16="http://schemas.microsoft.com/office/drawing/2014/main" id="{E1A5352B-732E-4FCA-B264-E289357C3AD1}"/>
              </a:ext>
            </a:extLst>
          </p:cNvPr>
          <p:cNvSpPr/>
          <p:nvPr/>
        </p:nvSpPr>
        <p:spPr>
          <a:xfrm>
            <a:off x="5410200" y="1981200"/>
            <a:ext cx="2895600" cy="1447800"/>
          </a:xfrm>
          <a:prstGeom prst="wedgeRoundRectCallout">
            <a:avLst>
              <a:gd name="adj1" fmla="val -65044"/>
              <a:gd name="adj2" fmla="val 49868"/>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If yes for more medicine, you must enter more medicine name and price </a:t>
            </a:r>
            <a:endParaRPr lang="en-IN" dirty="0"/>
          </a:p>
        </p:txBody>
      </p:sp>
      <p:sp>
        <p:nvSpPr>
          <p:cNvPr id="11" name="Speech Bubble: Rectangle with Corners Rounded 10">
            <a:extLst>
              <a:ext uri="{FF2B5EF4-FFF2-40B4-BE49-F238E27FC236}">
                <a16:creationId xmlns:a16="http://schemas.microsoft.com/office/drawing/2014/main" id="{7EE23727-C95C-4C90-96A3-B7BA30074C16}"/>
              </a:ext>
            </a:extLst>
          </p:cNvPr>
          <p:cNvSpPr/>
          <p:nvPr/>
        </p:nvSpPr>
        <p:spPr>
          <a:xfrm>
            <a:off x="5410200" y="4267200"/>
            <a:ext cx="2895600" cy="1447800"/>
          </a:xfrm>
          <a:prstGeom prst="wedgeRoundRectCallout">
            <a:avLst>
              <a:gd name="adj1" fmla="val -63289"/>
              <a:gd name="adj2" fmla="val -27325"/>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Total sum will be added of all the medicine</a:t>
            </a:r>
            <a:endParaRPr lang="en-IN" dirty="0"/>
          </a:p>
        </p:txBody>
      </p:sp>
      <p:sp>
        <p:nvSpPr>
          <p:cNvPr id="12" name="Rectangle 11">
            <a:extLst>
              <a:ext uri="{FF2B5EF4-FFF2-40B4-BE49-F238E27FC236}">
                <a16:creationId xmlns:a16="http://schemas.microsoft.com/office/drawing/2014/main" id="{E341F438-B1BB-4A9F-AA25-43347F42B9D5}"/>
              </a:ext>
            </a:extLst>
          </p:cNvPr>
          <p:cNvSpPr/>
          <p:nvPr/>
        </p:nvSpPr>
        <p:spPr>
          <a:xfrm>
            <a:off x="2743200" y="1524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Tree>
    <p:extLst>
      <p:ext uri="{BB962C8B-B14F-4D97-AF65-F5344CB8AC3E}">
        <p14:creationId xmlns:p14="http://schemas.microsoft.com/office/powerpoint/2010/main" val="186831242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F1D6B5-A952-4FFD-A1B1-BBE05A8FD816}"/>
              </a:ext>
            </a:extLst>
          </p:cNvPr>
          <p:cNvSpPr>
            <a:spLocks noGrp="1"/>
          </p:cNvSpPr>
          <p:nvPr>
            <p:ph type="dt" sz="half" idx="10"/>
          </p:nvPr>
        </p:nvSpPr>
        <p:spPr/>
        <p:txBody>
          <a:bodyPr/>
          <a:lstStyle/>
          <a:p>
            <a:fld id="{58744A39-B939-4A3A-981F-04E9BB681A6E}" type="datetime1">
              <a:rPr lang="en-US" smtClean="0"/>
              <a:t>1/19/2022</a:t>
            </a:fld>
            <a:endParaRPr lang="en-US"/>
          </a:p>
        </p:txBody>
      </p:sp>
      <p:sp>
        <p:nvSpPr>
          <p:cNvPr id="3" name="Footer Placeholder 2">
            <a:extLst>
              <a:ext uri="{FF2B5EF4-FFF2-40B4-BE49-F238E27FC236}">
                <a16:creationId xmlns:a16="http://schemas.microsoft.com/office/drawing/2014/main" id="{9CE1F10E-3C50-4C42-9646-7372F5B5002A}"/>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FFB04B11-858F-4459-8F2A-60E47E193711}"/>
              </a:ext>
            </a:extLst>
          </p:cNvPr>
          <p:cNvSpPr>
            <a:spLocks noGrp="1"/>
          </p:cNvSpPr>
          <p:nvPr>
            <p:ph type="sldNum" sz="quarter" idx="12"/>
          </p:nvPr>
        </p:nvSpPr>
        <p:spPr/>
        <p:txBody>
          <a:bodyPr/>
          <a:lstStyle/>
          <a:p>
            <a:fld id="{4F7E9C80-C75B-4B75-A6C5-E58A18995148}" type="slidenum">
              <a:rPr lang="en-US" smtClean="0"/>
              <a:t>79</a:t>
            </a:fld>
            <a:endParaRPr lang="en-US"/>
          </a:p>
        </p:txBody>
      </p:sp>
      <p:pic>
        <p:nvPicPr>
          <p:cNvPr id="5" name="image2.jpeg">
            <a:extLst>
              <a:ext uri="{FF2B5EF4-FFF2-40B4-BE49-F238E27FC236}">
                <a16:creationId xmlns:a16="http://schemas.microsoft.com/office/drawing/2014/main" id="{575EE7A7-A3EF-4A32-9484-03FAEFCF8681}"/>
              </a:ext>
            </a:extLst>
          </p:cNvPr>
          <p:cNvPicPr/>
          <p:nvPr/>
        </p:nvPicPr>
        <p:blipFill>
          <a:blip r:embed="rId2"/>
          <a:srcRect/>
          <a:stretch>
            <a:fillRect/>
          </a:stretch>
        </p:blipFill>
        <p:spPr bwMode="auto">
          <a:xfrm>
            <a:off x="279400" y="304800"/>
            <a:ext cx="2237740" cy="755015"/>
          </a:xfrm>
          <a:prstGeom prst="rect">
            <a:avLst/>
          </a:prstGeom>
          <a:noFill/>
          <a:ln w="9525">
            <a:noFill/>
            <a:miter lim="800000"/>
            <a:headEnd/>
            <a:tailEnd/>
          </a:ln>
        </p:spPr>
      </p:pic>
      <p:sp>
        <p:nvSpPr>
          <p:cNvPr id="6" name="Rectangle 5">
            <a:extLst>
              <a:ext uri="{FF2B5EF4-FFF2-40B4-BE49-F238E27FC236}">
                <a16:creationId xmlns:a16="http://schemas.microsoft.com/office/drawing/2014/main" id="{53BB4BF5-31DD-4005-AC73-0A8C4441E07D}"/>
              </a:ext>
            </a:extLst>
          </p:cNvPr>
          <p:cNvSpPr/>
          <p:nvPr/>
        </p:nvSpPr>
        <p:spPr>
          <a:xfrm>
            <a:off x="2768600" y="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Discussion</a:t>
            </a:r>
            <a:endParaRPr lang="en-IN" sz="4400" u="sng" dirty="0">
              <a:solidFill>
                <a:sysClr val="windowText" lastClr="000000"/>
              </a:solidFill>
              <a:latin typeface="+mj-lt"/>
            </a:endParaRPr>
          </a:p>
        </p:txBody>
      </p:sp>
      <p:pic>
        <p:nvPicPr>
          <p:cNvPr id="8" name="Picture 7" descr="Table&#10;&#10;Description automatically generated">
            <a:extLst>
              <a:ext uri="{FF2B5EF4-FFF2-40B4-BE49-F238E27FC236}">
                <a16:creationId xmlns:a16="http://schemas.microsoft.com/office/drawing/2014/main" id="{A25E0FB0-6EBC-456F-8033-C6C0981A7F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44200"/>
            <a:ext cx="6096000" cy="4537925"/>
          </a:xfrm>
          <a:prstGeom prst="rect">
            <a:avLst/>
          </a:prstGeom>
        </p:spPr>
      </p:pic>
      <p:sp>
        <p:nvSpPr>
          <p:cNvPr id="9" name="Speech Bubble: Rectangle with Corners Rounded 8">
            <a:extLst>
              <a:ext uri="{FF2B5EF4-FFF2-40B4-BE49-F238E27FC236}">
                <a16:creationId xmlns:a16="http://schemas.microsoft.com/office/drawing/2014/main" id="{C7B80D24-A202-417A-9BCD-2007334731F5}"/>
              </a:ext>
            </a:extLst>
          </p:cNvPr>
          <p:cNvSpPr/>
          <p:nvPr/>
        </p:nvSpPr>
        <p:spPr>
          <a:xfrm>
            <a:off x="6553200" y="2209800"/>
            <a:ext cx="2311400" cy="1447800"/>
          </a:xfrm>
          <a:prstGeom prst="wedgeRoundRectCallout">
            <a:avLst>
              <a:gd name="adj1" fmla="val -53800"/>
              <a:gd name="adj2" fmla="val 89868"/>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If no, then you will be return to the main menu</a:t>
            </a:r>
            <a:endParaRPr lang="en-IN" dirty="0"/>
          </a:p>
        </p:txBody>
      </p:sp>
      <p:sp>
        <p:nvSpPr>
          <p:cNvPr id="10" name="Rectangle 9">
            <a:extLst>
              <a:ext uri="{FF2B5EF4-FFF2-40B4-BE49-F238E27FC236}">
                <a16:creationId xmlns:a16="http://schemas.microsoft.com/office/drawing/2014/main" id="{A6D56704-D76F-409E-AEC9-709CB1975E7C}"/>
              </a:ext>
            </a:extLst>
          </p:cNvPr>
          <p:cNvSpPr/>
          <p:nvPr/>
        </p:nvSpPr>
        <p:spPr>
          <a:xfrm>
            <a:off x="2743200" y="1524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Tree>
    <p:extLst>
      <p:ext uri="{BB962C8B-B14F-4D97-AF65-F5344CB8AC3E}">
        <p14:creationId xmlns:p14="http://schemas.microsoft.com/office/powerpoint/2010/main" val="3376492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44843" y="6356350"/>
            <a:ext cx="2133600" cy="365125"/>
          </a:xfrm>
        </p:spPr>
        <p:txBody>
          <a:bodyPr/>
          <a:lstStyle/>
          <a:p>
            <a:fld id="{58744A39-B939-4A3A-981F-04E9BB681A6E}" type="datetime1">
              <a:rPr lang="en-US" smtClean="0"/>
              <a:t>1/19/2022</a:t>
            </a:fld>
            <a:endParaRPr lang="en-US"/>
          </a:p>
        </p:txBody>
      </p:sp>
      <p:sp>
        <p:nvSpPr>
          <p:cNvPr id="3" name="Footer Placeholder 2"/>
          <p:cNvSpPr>
            <a:spLocks noGrp="1"/>
          </p:cNvSpPr>
          <p:nvPr>
            <p:ph type="ftr" sz="quarter" idx="11"/>
          </p:nvPr>
        </p:nvSpPr>
        <p:spPr>
          <a:xfrm>
            <a:off x="2895600" y="6400800"/>
            <a:ext cx="3962400" cy="365125"/>
          </a:xfrm>
        </p:spPr>
        <p:txBody>
          <a:bodyPr/>
          <a:lstStyle/>
          <a:p>
            <a:r>
              <a:rPr lang="en-US" sz="1600" dirty="0"/>
              <a:t>Used in NPAT(), NSTA() and NMOR() function</a:t>
            </a:r>
          </a:p>
        </p:txBody>
      </p:sp>
      <p:sp>
        <p:nvSpPr>
          <p:cNvPr id="4" name="Slide Number Placeholder 3"/>
          <p:cNvSpPr>
            <a:spLocks noGrp="1"/>
          </p:cNvSpPr>
          <p:nvPr>
            <p:ph type="sldNum" sz="quarter" idx="12"/>
          </p:nvPr>
        </p:nvSpPr>
        <p:spPr/>
        <p:txBody>
          <a:bodyPr/>
          <a:lstStyle/>
          <a:p>
            <a:fld id="{4F7E9C80-C75B-4B75-A6C5-E58A18995148}" type="slidenum">
              <a:rPr lang="en-US" smtClean="0"/>
              <a:t>8</a:t>
            </a:fld>
            <a:endParaRPr lang="en-US" dirty="0"/>
          </a:p>
        </p:txBody>
      </p:sp>
      <p:pic>
        <p:nvPicPr>
          <p:cNvPr id="5"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6" name="Rectangle 5"/>
          <p:cNvSpPr/>
          <p:nvPr/>
        </p:nvSpPr>
        <p:spPr>
          <a:xfrm>
            <a:off x="2895600" y="369336"/>
            <a:ext cx="5943600" cy="11230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Algorithm</a:t>
            </a:r>
            <a:endParaRPr lang="en-IN" sz="4400" u="sng" dirty="0">
              <a:solidFill>
                <a:sysClr val="windowText" lastClr="000000"/>
              </a:solidFill>
              <a:latin typeface="+mj-lt"/>
            </a:endParaRPr>
          </a:p>
        </p:txBody>
      </p:sp>
      <p:sp>
        <p:nvSpPr>
          <p:cNvPr id="7" name="Rectangle 6"/>
          <p:cNvSpPr/>
          <p:nvPr/>
        </p:nvSpPr>
        <p:spPr>
          <a:xfrm>
            <a:off x="228600" y="1492383"/>
            <a:ext cx="8610600" cy="46798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sng" dirty="0">
                <a:solidFill>
                  <a:schemeClr val="tx1"/>
                </a:solidFill>
                <a:latin typeface="+mj-lt"/>
              </a:rPr>
              <a:t>For New Entry</a:t>
            </a:r>
          </a:p>
          <a:p>
            <a:pPr algn="ctr"/>
            <a:endParaRPr lang="en-US" sz="2400" u="sng" dirty="0">
              <a:solidFill>
                <a:schemeClr val="tx1"/>
              </a:solidFill>
              <a:latin typeface="+mj-lt"/>
            </a:endParaRPr>
          </a:p>
          <a:p>
            <a:r>
              <a:rPr lang="en-US" dirty="0">
                <a:solidFill>
                  <a:sysClr val="windowText" lastClr="000000"/>
                </a:solidFill>
              </a:rPr>
              <a:t>Step – 1 : Start</a:t>
            </a:r>
          </a:p>
          <a:p>
            <a:r>
              <a:rPr lang="en-US" dirty="0">
                <a:solidFill>
                  <a:sysClr val="windowText" lastClr="000000"/>
                </a:solidFill>
              </a:rPr>
              <a:t>Step – 2 : Display heading </a:t>
            </a:r>
          </a:p>
          <a:p>
            <a:r>
              <a:rPr lang="en-US" dirty="0">
                <a:solidFill>
                  <a:sysClr val="windowText" lastClr="000000"/>
                </a:solidFill>
              </a:rPr>
              <a:t>Step – 3 : Store values in structure array</a:t>
            </a:r>
          </a:p>
          <a:p>
            <a:r>
              <a:rPr lang="en-US" dirty="0">
                <a:solidFill>
                  <a:sysClr val="windowText" lastClr="000000"/>
                </a:solidFill>
              </a:rPr>
              <a:t>Step – 4 : For i =0 to number of variable stored in structure array</a:t>
            </a:r>
          </a:p>
          <a:p>
            <a:r>
              <a:rPr lang="en-US" dirty="0">
                <a:solidFill>
                  <a:sysClr val="windowText" lastClr="000000"/>
                </a:solidFill>
              </a:rPr>
              <a:t>                 Display stored structure array</a:t>
            </a:r>
          </a:p>
          <a:p>
            <a:r>
              <a:rPr lang="en-US" dirty="0">
                <a:solidFill>
                  <a:sysClr val="windowText" lastClr="000000"/>
                </a:solidFill>
              </a:rPr>
              <a:t>Step – 5 : if more new entry</a:t>
            </a:r>
          </a:p>
          <a:p>
            <a:r>
              <a:rPr lang="en-US" dirty="0">
                <a:solidFill>
                  <a:sysClr val="windowText" lastClr="000000"/>
                </a:solidFill>
              </a:rPr>
              <a:t>                           goto step 3</a:t>
            </a:r>
          </a:p>
          <a:p>
            <a:r>
              <a:rPr lang="en-US" dirty="0">
                <a:solidFill>
                  <a:sysClr val="windowText" lastClr="000000"/>
                </a:solidFill>
              </a:rPr>
              <a:t>                 else</a:t>
            </a:r>
          </a:p>
          <a:p>
            <a:r>
              <a:rPr lang="en-US" dirty="0">
                <a:solidFill>
                  <a:sysClr val="windowText" lastClr="000000"/>
                </a:solidFill>
              </a:rPr>
              <a:t>                           goto step 6</a:t>
            </a:r>
          </a:p>
          <a:p>
            <a:r>
              <a:rPr lang="en-US" dirty="0">
                <a:solidFill>
                  <a:sysClr val="windowText" lastClr="000000"/>
                </a:solidFill>
              </a:rPr>
              <a:t>Step – 6 : End</a:t>
            </a:r>
          </a:p>
        </p:txBody>
      </p:sp>
    </p:spTree>
    <p:extLst>
      <p:ext uri="{BB962C8B-B14F-4D97-AF65-F5344CB8AC3E}">
        <p14:creationId xmlns:p14="http://schemas.microsoft.com/office/powerpoint/2010/main" val="183407169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80E416-4CCA-43AD-BDBB-5B4ACF36ECE8}"/>
              </a:ext>
            </a:extLst>
          </p:cNvPr>
          <p:cNvSpPr>
            <a:spLocks noGrp="1"/>
          </p:cNvSpPr>
          <p:nvPr>
            <p:ph type="dt" sz="half" idx="10"/>
          </p:nvPr>
        </p:nvSpPr>
        <p:spPr/>
        <p:txBody>
          <a:bodyPr/>
          <a:lstStyle/>
          <a:p>
            <a:fld id="{58744A39-B939-4A3A-981F-04E9BB681A6E}" type="datetime1">
              <a:rPr lang="en-US" smtClean="0"/>
              <a:t>1/19/2022</a:t>
            </a:fld>
            <a:endParaRPr lang="en-US"/>
          </a:p>
        </p:txBody>
      </p:sp>
      <p:sp>
        <p:nvSpPr>
          <p:cNvPr id="3" name="Footer Placeholder 2">
            <a:extLst>
              <a:ext uri="{FF2B5EF4-FFF2-40B4-BE49-F238E27FC236}">
                <a16:creationId xmlns:a16="http://schemas.microsoft.com/office/drawing/2014/main" id="{BEA4138D-E810-4A90-B71A-1E9A107F881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3849E4F-E150-41C8-8F67-F1BA4C1F7BBF}"/>
              </a:ext>
            </a:extLst>
          </p:cNvPr>
          <p:cNvSpPr>
            <a:spLocks noGrp="1"/>
          </p:cNvSpPr>
          <p:nvPr>
            <p:ph type="sldNum" sz="quarter" idx="12"/>
          </p:nvPr>
        </p:nvSpPr>
        <p:spPr/>
        <p:txBody>
          <a:bodyPr/>
          <a:lstStyle/>
          <a:p>
            <a:fld id="{4F7E9C80-C75B-4B75-A6C5-E58A18995148}" type="slidenum">
              <a:rPr lang="en-US" smtClean="0"/>
              <a:t>80</a:t>
            </a:fld>
            <a:endParaRPr lang="en-US"/>
          </a:p>
        </p:txBody>
      </p:sp>
      <p:sp>
        <p:nvSpPr>
          <p:cNvPr id="5" name="Rectangle 4">
            <a:extLst>
              <a:ext uri="{FF2B5EF4-FFF2-40B4-BE49-F238E27FC236}">
                <a16:creationId xmlns:a16="http://schemas.microsoft.com/office/drawing/2014/main" id="{E72FF775-A221-473E-BB18-39698D8B02CF}"/>
              </a:ext>
            </a:extLst>
          </p:cNvPr>
          <p:cNvSpPr/>
          <p:nvPr/>
        </p:nvSpPr>
        <p:spPr>
          <a:xfrm>
            <a:off x="2819400" y="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Discussion</a:t>
            </a:r>
            <a:endParaRPr lang="en-IN" sz="4400" u="sng" dirty="0">
              <a:solidFill>
                <a:sysClr val="windowText" lastClr="000000"/>
              </a:solidFill>
              <a:latin typeface="+mj-lt"/>
            </a:endParaRPr>
          </a:p>
        </p:txBody>
      </p:sp>
      <p:pic>
        <p:nvPicPr>
          <p:cNvPr id="6" name="image2.jpeg">
            <a:extLst>
              <a:ext uri="{FF2B5EF4-FFF2-40B4-BE49-F238E27FC236}">
                <a16:creationId xmlns:a16="http://schemas.microsoft.com/office/drawing/2014/main" id="{54FB1028-184E-415E-8D16-A4C60FD5931A}"/>
              </a:ext>
            </a:extLst>
          </p:cNvPr>
          <p:cNvPicPr/>
          <p:nvPr/>
        </p:nvPicPr>
        <p:blipFill>
          <a:blip r:embed="rId2"/>
          <a:srcRect/>
          <a:stretch>
            <a:fillRect/>
          </a:stretch>
        </p:blipFill>
        <p:spPr bwMode="auto">
          <a:xfrm>
            <a:off x="279400" y="304800"/>
            <a:ext cx="2237740" cy="755015"/>
          </a:xfrm>
          <a:prstGeom prst="rect">
            <a:avLst/>
          </a:prstGeom>
          <a:noFill/>
          <a:ln w="9525">
            <a:noFill/>
            <a:miter lim="800000"/>
            <a:headEnd/>
            <a:tailEnd/>
          </a:ln>
        </p:spPr>
      </p:pic>
      <p:sp>
        <p:nvSpPr>
          <p:cNvPr id="7" name="Rectangle 6">
            <a:extLst>
              <a:ext uri="{FF2B5EF4-FFF2-40B4-BE49-F238E27FC236}">
                <a16:creationId xmlns:a16="http://schemas.microsoft.com/office/drawing/2014/main" id="{24FD8311-16B5-4239-AB3E-EB9FBBA7F821}"/>
              </a:ext>
            </a:extLst>
          </p:cNvPr>
          <p:cNvSpPr/>
          <p:nvPr/>
        </p:nvSpPr>
        <p:spPr>
          <a:xfrm>
            <a:off x="635000" y="1695767"/>
            <a:ext cx="8229600" cy="419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u="sng" dirty="0">
                <a:solidFill>
                  <a:sysClr val="windowText" lastClr="000000"/>
                </a:solidFill>
                <a:latin typeface="+mj-lt"/>
              </a:rPr>
              <a:t>Mortuary System</a:t>
            </a:r>
            <a:endParaRPr lang="en-IN" sz="7200" u="sng" dirty="0">
              <a:solidFill>
                <a:sysClr val="windowText" lastClr="000000"/>
              </a:solidFill>
              <a:latin typeface="+mj-lt"/>
            </a:endParaRPr>
          </a:p>
        </p:txBody>
      </p:sp>
      <p:sp>
        <p:nvSpPr>
          <p:cNvPr id="8" name="Rectangle 7">
            <a:extLst>
              <a:ext uri="{FF2B5EF4-FFF2-40B4-BE49-F238E27FC236}">
                <a16:creationId xmlns:a16="http://schemas.microsoft.com/office/drawing/2014/main" id="{1EECE1E9-89CC-42B9-BFA0-D3F5D9CB4B19}"/>
              </a:ext>
            </a:extLst>
          </p:cNvPr>
          <p:cNvSpPr/>
          <p:nvPr/>
        </p:nvSpPr>
        <p:spPr>
          <a:xfrm>
            <a:off x="2743200" y="1524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Tree>
    <p:extLst>
      <p:ext uri="{BB962C8B-B14F-4D97-AF65-F5344CB8AC3E}">
        <p14:creationId xmlns:p14="http://schemas.microsoft.com/office/powerpoint/2010/main" val="108206221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FD6519-BC19-4A6C-A3B8-630766168A13}"/>
              </a:ext>
            </a:extLst>
          </p:cNvPr>
          <p:cNvSpPr>
            <a:spLocks noGrp="1"/>
          </p:cNvSpPr>
          <p:nvPr>
            <p:ph type="dt" sz="half" idx="10"/>
          </p:nvPr>
        </p:nvSpPr>
        <p:spPr/>
        <p:txBody>
          <a:bodyPr/>
          <a:lstStyle/>
          <a:p>
            <a:fld id="{58744A39-B939-4A3A-981F-04E9BB681A6E}" type="datetime1">
              <a:rPr lang="en-US" smtClean="0"/>
              <a:t>1/19/2022</a:t>
            </a:fld>
            <a:endParaRPr lang="en-US"/>
          </a:p>
        </p:txBody>
      </p:sp>
      <p:sp>
        <p:nvSpPr>
          <p:cNvPr id="3" name="Footer Placeholder 2">
            <a:extLst>
              <a:ext uri="{FF2B5EF4-FFF2-40B4-BE49-F238E27FC236}">
                <a16:creationId xmlns:a16="http://schemas.microsoft.com/office/drawing/2014/main" id="{14C8A7EF-36BB-4326-839A-341C77B4EF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0750AD8-4D3A-462D-A1E2-D2854C90811C}"/>
              </a:ext>
            </a:extLst>
          </p:cNvPr>
          <p:cNvSpPr>
            <a:spLocks noGrp="1"/>
          </p:cNvSpPr>
          <p:nvPr>
            <p:ph type="sldNum" sz="quarter" idx="12"/>
          </p:nvPr>
        </p:nvSpPr>
        <p:spPr/>
        <p:txBody>
          <a:bodyPr/>
          <a:lstStyle/>
          <a:p>
            <a:fld id="{4F7E9C80-C75B-4B75-A6C5-E58A18995148}" type="slidenum">
              <a:rPr lang="en-US" smtClean="0"/>
              <a:t>81</a:t>
            </a:fld>
            <a:endParaRPr lang="en-US"/>
          </a:p>
        </p:txBody>
      </p:sp>
      <p:pic>
        <p:nvPicPr>
          <p:cNvPr id="5" name="image2.jpeg">
            <a:extLst>
              <a:ext uri="{FF2B5EF4-FFF2-40B4-BE49-F238E27FC236}">
                <a16:creationId xmlns:a16="http://schemas.microsoft.com/office/drawing/2014/main" id="{66F86460-E851-48EF-B503-248B7F539B00}"/>
              </a:ext>
            </a:extLst>
          </p:cNvPr>
          <p:cNvPicPr/>
          <p:nvPr/>
        </p:nvPicPr>
        <p:blipFill>
          <a:blip r:embed="rId2"/>
          <a:srcRect/>
          <a:stretch>
            <a:fillRect/>
          </a:stretch>
        </p:blipFill>
        <p:spPr bwMode="auto">
          <a:xfrm>
            <a:off x="279400" y="304800"/>
            <a:ext cx="2237740" cy="755015"/>
          </a:xfrm>
          <a:prstGeom prst="rect">
            <a:avLst/>
          </a:prstGeom>
          <a:noFill/>
          <a:ln w="9525">
            <a:noFill/>
            <a:miter lim="800000"/>
            <a:headEnd/>
            <a:tailEnd/>
          </a:ln>
        </p:spPr>
      </p:pic>
      <p:sp>
        <p:nvSpPr>
          <p:cNvPr id="6" name="Rectangle 5">
            <a:extLst>
              <a:ext uri="{FF2B5EF4-FFF2-40B4-BE49-F238E27FC236}">
                <a16:creationId xmlns:a16="http://schemas.microsoft.com/office/drawing/2014/main" id="{B3AD6C31-34A4-4E5A-8CBC-CDBED2F6D2C8}"/>
              </a:ext>
            </a:extLst>
          </p:cNvPr>
          <p:cNvSpPr/>
          <p:nvPr/>
        </p:nvSpPr>
        <p:spPr>
          <a:xfrm>
            <a:off x="2768600" y="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Discussion</a:t>
            </a:r>
            <a:endParaRPr lang="en-IN" sz="4400" u="sng" dirty="0">
              <a:solidFill>
                <a:sysClr val="windowText" lastClr="000000"/>
              </a:solidFill>
              <a:latin typeface="+mj-lt"/>
            </a:endParaRPr>
          </a:p>
        </p:txBody>
      </p:sp>
      <p:pic>
        <p:nvPicPr>
          <p:cNvPr id="8" name="Picture 7" descr="Text&#10;&#10;Description automatically generated">
            <a:extLst>
              <a:ext uri="{FF2B5EF4-FFF2-40B4-BE49-F238E27FC236}">
                <a16:creationId xmlns:a16="http://schemas.microsoft.com/office/drawing/2014/main" id="{47FA9DE3-6C98-41FA-87BB-DF73E9FB62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654" y="1447800"/>
            <a:ext cx="3353091" cy="4381880"/>
          </a:xfrm>
          <a:prstGeom prst="rect">
            <a:avLst/>
          </a:prstGeom>
        </p:spPr>
      </p:pic>
      <p:sp>
        <p:nvSpPr>
          <p:cNvPr id="9" name="Rounded Rectangular Callout 7">
            <a:extLst>
              <a:ext uri="{FF2B5EF4-FFF2-40B4-BE49-F238E27FC236}">
                <a16:creationId xmlns:a16="http://schemas.microsoft.com/office/drawing/2014/main" id="{65B30512-BAE2-4B46-BC75-CE1F4AE8495A}"/>
              </a:ext>
            </a:extLst>
          </p:cNvPr>
          <p:cNvSpPr/>
          <p:nvPr/>
        </p:nvSpPr>
        <p:spPr>
          <a:xfrm>
            <a:off x="5105400" y="1254198"/>
            <a:ext cx="2286000" cy="1219200"/>
          </a:xfrm>
          <a:prstGeom prst="wedgeRoundRectCallout">
            <a:avLst>
              <a:gd name="adj1" fmla="val -61944"/>
              <a:gd name="adj2" fmla="val 87552"/>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By selecting 4, </a:t>
            </a:r>
          </a:p>
          <a:p>
            <a:pPr algn="ctr"/>
            <a:r>
              <a:rPr lang="en-US" dirty="0"/>
              <a:t>system will open mortuary system</a:t>
            </a:r>
            <a:endParaRPr lang="en-IN" dirty="0"/>
          </a:p>
        </p:txBody>
      </p:sp>
      <p:sp>
        <p:nvSpPr>
          <p:cNvPr id="10" name="Rounded Rectangular Callout 8">
            <a:extLst>
              <a:ext uri="{FF2B5EF4-FFF2-40B4-BE49-F238E27FC236}">
                <a16:creationId xmlns:a16="http://schemas.microsoft.com/office/drawing/2014/main" id="{2D0C3A0F-6B83-46A6-A882-94D158C0CE1F}"/>
              </a:ext>
            </a:extLst>
          </p:cNvPr>
          <p:cNvSpPr/>
          <p:nvPr/>
        </p:nvSpPr>
        <p:spPr>
          <a:xfrm>
            <a:off x="5410200" y="2963620"/>
            <a:ext cx="3065635" cy="3281532"/>
          </a:xfrm>
          <a:prstGeom prst="wedgeRoundRectCallout">
            <a:avLst>
              <a:gd name="adj1" fmla="val -71373"/>
              <a:gd name="adj2" fmla="val -32213"/>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mortuary system is basically  divided into 4 parts by using switch case :-</a:t>
            </a:r>
          </a:p>
          <a:p>
            <a:pPr marL="342900" indent="-342900" algn="ctr">
              <a:buFont typeface="+mj-lt"/>
              <a:buAutoNum type="arabicPeriod"/>
            </a:pPr>
            <a:r>
              <a:rPr lang="en-US" dirty="0"/>
              <a:t>New Entry</a:t>
            </a:r>
          </a:p>
          <a:p>
            <a:pPr marL="342900" indent="-342900" algn="ctr">
              <a:buFont typeface="+mj-lt"/>
              <a:buAutoNum type="arabicPeriod"/>
            </a:pPr>
            <a:r>
              <a:rPr lang="en-US" dirty="0"/>
              <a:t>List Entry</a:t>
            </a:r>
          </a:p>
          <a:p>
            <a:pPr marL="342900" indent="-342900" algn="ctr">
              <a:buFont typeface="+mj-lt"/>
              <a:buAutoNum type="arabicPeriod"/>
            </a:pPr>
            <a:r>
              <a:rPr lang="en-US" dirty="0"/>
              <a:t>Search Entry</a:t>
            </a:r>
          </a:p>
          <a:p>
            <a:pPr marL="342900" indent="-342900" algn="ctr">
              <a:buFont typeface="+mj-lt"/>
              <a:buAutoNum type="arabicPeriod"/>
            </a:pPr>
            <a:r>
              <a:rPr lang="en-US" dirty="0"/>
              <a:t>Return to main menu</a:t>
            </a:r>
          </a:p>
          <a:p>
            <a:pPr algn="ctr"/>
            <a:r>
              <a:rPr lang="en-US" dirty="0"/>
              <a:t>By select the serial number you will be on that page</a:t>
            </a:r>
          </a:p>
        </p:txBody>
      </p:sp>
      <p:sp>
        <p:nvSpPr>
          <p:cNvPr id="11" name="Rectangle 10">
            <a:extLst>
              <a:ext uri="{FF2B5EF4-FFF2-40B4-BE49-F238E27FC236}">
                <a16:creationId xmlns:a16="http://schemas.microsoft.com/office/drawing/2014/main" id="{5A4398EC-A651-4A38-9C9A-2D3ED2019E81}"/>
              </a:ext>
            </a:extLst>
          </p:cNvPr>
          <p:cNvSpPr/>
          <p:nvPr/>
        </p:nvSpPr>
        <p:spPr>
          <a:xfrm>
            <a:off x="2743200" y="762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Tree>
    <p:extLst>
      <p:ext uri="{BB962C8B-B14F-4D97-AF65-F5344CB8AC3E}">
        <p14:creationId xmlns:p14="http://schemas.microsoft.com/office/powerpoint/2010/main" val="303280101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53358E-96FF-403C-A812-889B3CEFCAA1}"/>
              </a:ext>
            </a:extLst>
          </p:cNvPr>
          <p:cNvSpPr>
            <a:spLocks noGrp="1"/>
          </p:cNvSpPr>
          <p:nvPr>
            <p:ph type="dt" sz="half" idx="10"/>
          </p:nvPr>
        </p:nvSpPr>
        <p:spPr/>
        <p:txBody>
          <a:bodyPr/>
          <a:lstStyle/>
          <a:p>
            <a:fld id="{58744A39-B939-4A3A-981F-04E9BB681A6E}" type="datetime1">
              <a:rPr lang="en-US" smtClean="0"/>
              <a:t>1/19/2022</a:t>
            </a:fld>
            <a:endParaRPr lang="en-US"/>
          </a:p>
        </p:txBody>
      </p:sp>
      <p:sp>
        <p:nvSpPr>
          <p:cNvPr id="3" name="Footer Placeholder 2">
            <a:extLst>
              <a:ext uri="{FF2B5EF4-FFF2-40B4-BE49-F238E27FC236}">
                <a16:creationId xmlns:a16="http://schemas.microsoft.com/office/drawing/2014/main" id="{519AC322-DF5F-4EB2-97FC-78D03EC25D8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406D458-C8EC-4E46-B294-FA8058651F25}"/>
              </a:ext>
            </a:extLst>
          </p:cNvPr>
          <p:cNvSpPr>
            <a:spLocks noGrp="1"/>
          </p:cNvSpPr>
          <p:nvPr>
            <p:ph type="sldNum" sz="quarter" idx="12"/>
          </p:nvPr>
        </p:nvSpPr>
        <p:spPr/>
        <p:txBody>
          <a:bodyPr/>
          <a:lstStyle/>
          <a:p>
            <a:fld id="{4F7E9C80-C75B-4B75-A6C5-E58A18995148}" type="slidenum">
              <a:rPr lang="en-US" smtClean="0"/>
              <a:t>82</a:t>
            </a:fld>
            <a:endParaRPr lang="en-US"/>
          </a:p>
        </p:txBody>
      </p:sp>
      <p:pic>
        <p:nvPicPr>
          <p:cNvPr id="5" name="image2.jpeg">
            <a:extLst>
              <a:ext uri="{FF2B5EF4-FFF2-40B4-BE49-F238E27FC236}">
                <a16:creationId xmlns:a16="http://schemas.microsoft.com/office/drawing/2014/main" id="{8B5F2E63-D172-4ECD-9C7B-F2854F05581A}"/>
              </a:ext>
            </a:extLst>
          </p:cNvPr>
          <p:cNvPicPr/>
          <p:nvPr/>
        </p:nvPicPr>
        <p:blipFill>
          <a:blip r:embed="rId2"/>
          <a:srcRect/>
          <a:stretch>
            <a:fillRect/>
          </a:stretch>
        </p:blipFill>
        <p:spPr bwMode="auto">
          <a:xfrm>
            <a:off x="279400" y="304800"/>
            <a:ext cx="2237740" cy="755015"/>
          </a:xfrm>
          <a:prstGeom prst="rect">
            <a:avLst/>
          </a:prstGeom>
          <a:noFill/>
          <a:ln w="9525">
            <a:noFill/>
            <a:miter lim="800000"/>
            <a:headEnd/>
            <a:tailEnd/>
          </a:ln>
        </p:spPr>
      </p:pic>
      <p:sp>
        <p:nvSpPr>
          <p:cNvPr id="6" name="Rectangle 5">
            <a:extLst>
              <a:ext uri="{FF2B5EF4-FFF2-40B4-BE49-F238E27FC236}">
                <a16:creationId xmlns:a16="http://schemas.microsoft.com/office/drawing/2014/main" id="{C7DA05F0-DB66-456D-96A0-A4D0D6EA05CA}"/>
              </a:ext>
            </a:extLst>
          </p:cNvPr>
          <p:cNvSpPr/>
          <p:nvPr/>
        </p:nvSpPr>
        <p:spPr>
          <a:xfrm>
            <a:off x="2768600" y="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Discussion</a:t>
            </a:r>
            <a:endParaRPr lang="en-IN" sz="4400" u="sng" dirty="0">
              <a:solidFill>
                <a:sysClr val="windowText" lastClr="000000"/>
              </a:solidFill>
              <a:latin typeface="+mj-lt"/>
            </a:endParaRPr>
          </a:p>
        </p:txBody>
      </p:sp>
      <p:sp>
        <p:nvSpPr>
          <p:cNvPr id="7" name="Rectangle 6">
            <a:extLst>
              <a:ext uri="{FF2B5EF4-FFF2-40B4-BE49-F238E27FC236}">
                <a16:creationId xmlns:a16="http://schemas.microsoft.com/office/drawing/2014/main" id="{05A35274-6B23-408A-B734-97D6053DD3F2}"/>
              </a:ext>
            </a:extLst>
          </p:cNvPr>
          <p:cNvSpPr/>
          <p:nvPr/>
        </p:nvSpPr>
        <p:spPr>
          <a:xfrm>
            <a:off x="2743200" y="762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
        <p:nvSpPr>
          <p:cNvPr id="8" name="Rectangle 7">
            <a:extLst>
              <a:ext uri="{FF2B5EF4-FFF2-40B4-BE49-F238E27FC236}">
                <a16:creationId xmlns:a16="http://schemas.microsoft.com/office/drawing/2014/main" id="{2BBDB83C-5F42-4743-B2CD-0AF64BD3AD88}"/>
              </a:ext>
            </a:extLst>
          </p:cNvPr>
          <p:cNvSpPr/>
          <p:nvPr/>
        </p:nvSpPr>
        <p:spPr>
          <a:xfrm>
            <a:off x="635000" y="1695767"/>
            <a:ext cx="8229600" cy="419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u="sng" dirty="0">
                <a:solidFill>
                  <a:sysClr val="windowText" lastClr="000000"/>
                </a:solidFill>
                <a:latin typeface="+mj-lt"/>
              </a:rPr>
              <a:t>Mortuary System</a:t>
            </a:r>
            <a:endParaRPr lang="en-IN" sz="7200" u="sng" dirty="0">
              <a:solidFill>
                <a:sysClr val="windowText" lastClr="000000"/>
              </a:solidFill>
              <a:latin typeface="+mj-lt"/>
            </a:endParaRPr>
          </a:p>
        </p:txBody>
      </p:sp>
      <p:sp>
        <p:nvSpPr>
          <p:cNvPr id="9" name="Rectangle 8">
            <a:extLst>
              <a:ext uri="{FF2B5EF4-FFF2-40B4-BE49-F238E27FC236}">
                <a16:creationId xmlns:a16="http://schemas.microsoft.com/office/drawing/2014/main" id="{17BB764F-AE7E-4364-A451-3993FF69ABC0}"/>
              </a:ext>
            </a:extLst>
          </p:cNvPr>
          <p:cNvSpPr/>
          <p:nvPr/>
        </p:nvSpPr>
        <p:spPr>
          <a:xfrm>
            <a:off x="599649" y="1752600"/>
            <a:ext cx="8229600" cy="419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u="sng" dirty="0">
                <a:solidFill>
                  <a:sysClr val="windowText" lastClr="000000"/>
                </a:solidFill>
                <a:latin typeface="+mj-lt"/>
              </a:rPr>
              <a:t>New Entry in Mortuary List</a:t>
            </a:r>
            <a:endParaRPr lang="en-IN" sz="7200" u="sng" dirty="0">
              <a:solidFill>
                <a:sysClr val="windowText" lastClr="000000"/>
              </a:solidFill>
              <a:latin typeface="+mj-lt"/>
            </a:endParaRPr>
          </a:p>
        </p:txBody>
      </p:sp>
    </p:spTree>
    <p:extLst>
      <p:ext uri="{BB962C8B-B14F-4D97-AF65-F5344CB8AC3E}">
        <p14:creationId xmlns:p14="http://schemas.microsoft.com/office/powerpoint/2010/main" val="258134724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EF0ABC-2F4A-4820-866E-9A9AF8A27B7C}"/>
              </a:ext>
            </a:extLst>
          </p:cNvPr>
          <p:cNvSpPr>
            <a:spLocks noGrp="1"/>
          </p:cNvSpPr>
          <p:nvPr>
            <p:ph type="dt" sz="half" idx="10"/>
          </p:nvPr>
        </p:nvSpPr>
        <p:spPr/>
        <p:txBody>
          <a:bodyPr/>
          <a:lstStyle/>
          <a:p>
            <a:fld id="{58744A39-B939-4A3A-981F-04E9BB681A6E}" type="datetime1">
              <a:rPr lang="en-US" smtClean="0"/>
              <a:t>1/19/2022</a:t>
            </a:fld>
            <a:endParaRPr lang="en-US"/>
          </a:p>
        </p:txBody>
      </p:sp>
      <p:sp>
        <p:nvSpPr>
          <p:cNvPr id="3" name="Footer Placeholder 2">
            <a:extLst>
              <a:ext uri="{FF2B5EF4-FFF2-40B4-BE49-F238E27FC236}">
                <a16:creationId xmlns:a16="http://schemas.microsoft.com/office/drawing/2014/main" id="{A4783AE9-4F67-406E-B65D-8A9370E1167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72513B0-D118-4841-94C1-50F42874092B}"/>
              </a:ext>
            </a:extLst>
          </p:cNvPr>
          <p:cNvSpPr>
            <a:spLocks noGrp="1"/>
          </p:cNvSpPr>
          <p:nvPr>
            <p:ph type="sldNum" sz="quarter" idx="12"/>
          </p:nvPr>
        </p:nvSpPr>
        <p:spPr/>
        <p:txBody>
          <a:bodyPr/>
          <a:lstStyle/>
          <a:p>
            <a:fld id="{4F7E9C80-C75B-4B75-A6C5-E58A18995148}" type="slidenum">
              <a:rPr lang="en-US" smtClean="0"/>
              <a:t>83</a:t>
            </a:fld>
            <a:endParaRPr lang="en-US"/>
          </a:p>
        </p:txBody>
      </p:sp>
      <p:pic>
        <p:nvPicPr>
          <p:cNvPr id="5" name="image2.jpeg">
            <a:extLst>
              <a:ext uri="{FF2B5EF4-FFF2-40B4-BE49-F238E27FC236}">
                <a16:creationId xmlns:a16="http://schemas.microsoft.com/office/drawing/2014/main" id="{67AE290B-807E-40D1-9797-D25C9CC8226E}"/>
              </a:ext>
            </a:extLst>
          </p:cNvPr>
          <p:cNvPicPr/>
          <p:nvPr/>
        </p:nvPicPr>
        <p:blipFill>
          <a:blip r:embed="rId2"/>
          <a:srcRect/>
          <a:stretch>
            <a:fillRect/>
          </a:stretch>
        </p:blipFill>
        <p:spPr bwMode="auto">
          <a:xfrm>
            <a:off x="279400" y="304800"/>
            <a:ext cx="2237740" cy="755015"/>
          </a:xfrm>
          <a:prstGeom prst="rect">
            <a:avLst/>
          </a:prstGeom>
          <a:noFill/>
          <a:ln w="9525">
            <a:noFill/>
            <a:miter lim="800000"/>
            <a:headEnd/>
            <a:tailEnd/>
          </a:ln>
        </p:spPr>
      </p:pic>
      <p:sp>
        <p:nvSpPr>
          <p:cNvPr id="6" name="Rectangle 5">
            <a:extLst>
              <a:ext uri="{FF2B5EF4-FFF2-40B4-BE49-F238E27FC236}">
                <a16:creationId xmlns:a16="http://schemas.microsoft.com/office/drawing/2014/main" id="{ACA84D42-592B-4C3C-ADD1-E3B13413E98D}"/>
              </a:ext>
            </a:extLst>
          </p:cNvPr>
          <p:cNvSpPr/>
          <p:nvPr/>
        </p:nvSpPr>
        <p:spPr>
          <a:xfrm>
            <a:off x="2743200" y="762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pic>
        <p:nvPicPr>
          <p:cNvPr id="8" name="Picture 7" descr="Text&#10;&#10;Description automatically generated">
            <a:extLst>
              <a:ext uri="{FF2B5EF4-FFF2-40B4-BE49-F238E27FC236}">
                <a16:creationId xmlns:a16="http://schemas.microsoft.com/office/drawing/2014/main" id="{6FF19FD8-F3D8-4A95-B2D7-C32C29E16C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447800"/>
            <a:ext cx="3581400" cy="4125535"/>
          </a:xfrm>
          <a:prstGeom prst="rect">
            <a:avLst/>
          </a:prstGeom>
        </p:spPr>
      </p:pic>
      <p:sp>
        <p:nvSpPr>
          <p:cNvPr id="9" name="Rounded Rectangular Callout 7">
            <a:extLst>
              <a:ext uri="{FF2B5EF4-FFF2-40B4-BE49-F238E27FC236}">
                <a16:creationId xmlns:a16="http://schemas.microsoft.com/office/drawing/2014/main" id="{886A6A88-4EBC-4F1F-BF6B-40B2BA6BE35C}"/>
              </a:ext>
            </a:extLst>
          </p:cNvPr>
          <p:cNvSpPr/>
          <p:nvPr/>
        </p:nvSpPr>
        <p:spPr>
          <a:xfrm>
            <a:off x="5181600" y="2054421"/>
            <a:ext cx="2286000" cy="1219200"/>
          </a:xfrm>
          <a:prstGeom prst="wedgeRoundRectCallout">
            <a:avLst>
              <a:gd name="adj1" fmla="val -78055"/>
              <a:gd name="adj2" fmla="val 99010"/>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By selecting 1, </a:t>
            </a:r>
          </a:p>
          <a:p>
            <a:pPr algn="ctr"/>
            <a:r>
              <a:rPr lang="en-US" dirty="0"/>
              <a:t>system will open new entry system for mortuary</a:t>
            </a:r>
            <a:endParaRPr lang="en-IN" dirty="0"/>
          </a:p>
        </p:txBody>
      </p:sp>
      <p:sp>
        <p:nvSpPr>
          <p:cNvPr id="10" name="Rectangle 9">
            <a:extLst>
              <a:ext uri="{FF2B5EF4-FFF2-40B4-BE49-F238E27FC236}">
                <a16:creationId xmlns:a16="http://schemas.microsoft.com/office/drawing/2014/main" id="{2A305568-C357-486F-B97A-EBEA71FD0CF7}"/>
              </a:ext>
            </a:extLst>
          </p:cNvPr>
          <p:cNvSpPr/>
          <p:nvPr/>
        </p:nvSpPr>
        <p:spPr>
          <a:xfrm>
            <a:off x="2743200" y="762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Tree>
    <p:extLst>
      <p:ext uri="{BB962C8B-B14F-4D97-AF65-F5344CB8AC3E}">
        <p14:creationId xmlns:p14="http://schemas.microsoft.com/office/powerpoint/2010/main" val="404508243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345FA3-4FD2-4380-829D-A2AFBDE5F8DB}"/>
              </a:ext>
            </a:extLst>
          </p:cNvPr>
          <p:cNvSpPr>
            <a:spLocks noGrp="1"/>
          </p:cNvSpPr>
          <p:nvPr>
            <p:ph type="dt" sz="half" idx="10"/>
          </p:nvPr>
        </p:nvSpPr>
        <p:spPr/>
        <p:txBody>
          <a:bodyPr/>
          <a:lstStyle/>
          <a:p>
            <a:fld id="{58744A39-B939-4A3A-981F-04E9BB681A6E}" type="datetime1">
              <a:rPr lang="en-US" smtClean="0"/>
              <a:t>1/19/2022</a:t>
            </a:fld>
            <a:endParaRPr lang="en-US"/>
          </a:p>
        </p:txBody>
      </p:sp>
      <p:sp>
        <p:nvSpPr>
          <p:cNvPr id="3" name="Footer Placeholder 2">
            <a:extLst>
              <a:ext uri="{FF2B5EF4-FFF2-40B4-BE49-F238E27FC236}">
                <a16:creationId xmlns:a16="http://schemas.microsoft.com/office/drawing/2014/main" id="{22F7AF1B-EDD5-41E1-BF97-220186E067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DEE6DE2-4CFD-49FE-BA79-E8D485172AAC}"/>
              </a:ext>
            </a:extLst>
          </p:cNvPr>
          <p:cNvSpPr>
            <a:spLocks noGrp="1"/>
          </p:cNvSpPr>
          <p:nvPr>
            <p:ph type="sldNum" sz="quarter" idx="12"/>
          </p:nvPr>
        </p:nvSpPr>
        <p:spPr/>
        <p:txBody>
          <a:bodyPr/>
          <a:lstStyle/>
          <a:p>
            <a:fld id="{4F7E9C80-C75B-4B75-A6C5-E58A18995148}" type="slidenum">
              <a:rPr lang="en-US" smtClean="0"/>
              <a:t>84</a:t>
            </a:fld>
            <a:endParaRPr lang="en-US"/>
          </a:p>
        </p:txBody>
      </p:sp>
      <p:pic>
        <p:nvPicPr>
          <p:cNvPr id="5" name="image2.jpeg">
            <a:extLst>
              <a:ext uri="{FF2B5EF4-FFF2-40B4-BE49-F238E27FC236}">
                <a16:creationId xmlns:a16="http://schemas.microsoft.com/office/drawing/2014/main" id="{47A1E479-86F3-4545-A7A5-B816BE1B2133}"/>
              </a:ext>
            </a:extLst>
          </p:cNvPr>
          <p:cNvPicPr/>
          <p:nvPr/>
        </p:nvPicPr>
        <p:blipFill>
          <a:blip r:embed="rId2"/>
          <a:srcRect/>
          <a:stretch>
            <a:fillRect/>
          </a:stretch>
        </p:blipFill>
        <p:spPr bwMode="auto">
          <a:xfrm>
            <a:off x="279400" y="304800"/>
            <a:ext cx="2237740" cy="755015"/>
          </a:xfrm>
          <a:prstGeom prst="rect">
            <a:avLst/>
          </a:prstGeom>
          <a:noFill/>
          <a:ln w="9525">
            <a:noFill/>
            <a:miter lim="800000"/>
            <a:headEnd/>
            <a:tailEnd/>
          </a:ln>
        </p:spPr>
      </p:pic>
      <p:sp>
        <p:nvSpPr>
          <p:cNvPr id="6" name="Rectangle 5">
            <a:extLst>
              <a:ext uri="{FF2B5EF4-FFF2-40B4-BE49-F238E27FC236}">
                <a16:creationId xmlns:a16="http://schemas.microsoft.com/office/drawing/2014/main" id="{9B8F49BC-6661-4DCF-9876-35D83223571A}"/>
              </a:ext>
            </a:extLst>
          </p:cNvPr>
          <p:cNvSpPr/>
          <p:nvPr/>
        </p:nvSpPr>
        <p:spPr>
          <a:xfrm>
            <a:off x="2743200" y="762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pic>
        <p:nvPicPr>
          <p:cNvPr id="8" name="Picture 7" descr="Text&#10;&#10;Description automatically generated">
            <a:extLst>
              <a:ext uri="{FF2B5EF4-FFF2-40B4-BE49-F238E27FC236}">
                <a16:creationId xmlns:a16="http://schemas.microsoft.com/office/drawing/2014/main" id="{2AF48172-8D86-4A09-BC7E-4B5A25F037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1219200"/>
            <a:ext cx="4275190" cy="4930567"/>
          </a:xfrm>
          <a:prstGeom prst="rect">
            <a:avLst/>
          </a:prstGeom>
        </p:spPr>
      </p:pic>
      <p:sp>
        <p:nvSpPr>
          <p:cNvPr id="9" name="Speech Bubble: Rectangle with Corners Rounded 8">
            <a:extLst>
              <a:ext uri="{FF2B5EF4-FFF2-40B4-BE49-F238E27FC236}">
                <a16:creationId xmlns:a16="http://schemas.microsoft.com/office/drawing/2014/main" id="{461FFAF4-F403-4444-9101-EDDA196C6B27}"/>
              </a:ext>
            </a:extLst>
          </p:cNvPr>
          <p:cNvSpPr/>
          <p:nvPr/>
        </p:nvSpPr>
        <p:spPr>
          <a:xfrm>
            <a:off x="5410200" y="2895600"/>
            <a:ext cx="2362200" cy="1600200"/>
          </a:xfrm>
          <a:prstGeom prst="wedgeRoundRectCallout">
            <a:avLst>
              <a:gd name="adj1" fmla="val -67524"/>
              <a:gd name="adj2" fmla="val -4412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Just by enter data one by one, after last entry system will automatically display details </a:t>
            </a:r>
            <a:endParaRPr lang="en-IN" dirty="0"/>
          </a:p>
        </p:txBody>
      </p:sp>
    </p:spTree>
    <p:extLst>
      <p:ext uri="{BB962C8B-B14F-4D97-AF65-F5344CB8AC3E}">
        <p14:creationId xmlns:p14="http://schemas.microsoft.com/office/powerpoint/2010/main" val="306460368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FBA1F7-AC13-4796-BD39-ABA0B67A4F89}"/>
              </a:ext>
            </a:extLst>
          </p:cNvPr>
          <p:cNvSpPr>
            <a:spLocks noGrp="1"/>
          </p:cNvSpPr>
          <p:nvPr>
            <p:ph type="dt" sz="half" idx="10"/>
          </p:nvPr>
        </p:nvSpPr>
        <p:spPr/>
        <p:txBody>
          <a:bodyPr/>
          <a:lstStyle/>
          <a:p>
            <a:fld id="{58744A39-B939-4A3A-981F-04E9BB681A6E}" type="datetime1">
              <a:rPr lang="en-US" smtClean="0"/>
              <a:t>1/19/2022</a:t>
            </a:fld>
            <a:endParaRPr lang="en-US"/>
          </a:p>
        </p:txBody>
      </p:sp>
      <p:sp>
        <p:nvSpPr>
          <p:cNvPr id="3" name="Footer Placeholder 2">
            <a:extLst>
              <a:ext uri="{FF2B5EF4-FFF2-40B4-BE49-F238E27FC236}">
                <a16:creationId xmlns:a16="http://schemas.microsoft.com/office/drawing/2014/main" id="{2A21EB18-516A-416C-972E-B451AA7EA6C9}"/>
              </a:ext>
            </a:extLst>
          </p:cNvPr>
          <p:cNvSpPr>
            <a:spLocks noGrp="1"/>
          </p:cNvSpPr>
          <p:nvPr>
            <p:ph type="ftr" sz="quarter" idx="11"/>
          </p:nvPr>
        </p:nvSpPr>
        <p:spPr/>
        <p:txBody>
          <a:bodyPr/>
          <a:lstStyle/>
          <a:p>
            <a:r>
              <a:rPr lang="en-US" dirty="0"/>
              <a:t>Similar condition as page no 37-38</a:t>
            </a:r>
          </a:p>
          <a:p>
            <a:endParaRPr lang="en-US" dirty="0"/>
          </a:p>
        </p:txBody>
      </p:sp>
      <p:sp>
        <p:nvSpPr>
          <p:cNvPr id="4" name="Slide Number Placeholder 3">
            <a:extLst>
              <a:ext uri="{FF2B5EF4-FFF2-40B4-BE49-F238E27FC236}">
                <a16:creationId xmlns:a16="http://schemas.microsoft.com/office/drawing/2014/main" id="{71EEBFA5-FAF2-488A-ABF8-9719EFE50D54}"/>
              </a:ext>
            </a:extLst>
          </p:cNvPr>
          <p:cNvSpPr>
            <a:spLocks noGrp="1"/>
          </p:cNvSpPr>
          <p:nvPr>
            <p:ph type="sldNum" sz="quarter" idx="12"/>
          </p:nvPr>
        </p:nvSpPr>
        <p:spPr/>
        <p:txBody>
          <a:bodyPr/>
          <a:lstStyle/>
          <a:p>
            <a:fld id="{4F7E9C80-C75B-4B75-A6C5-E58A18995148}" type="slidenum">
              <a:rPr lang="en-US" smtClean="0"/>
              <a:t>85</a:t>
            </a:fld>
            <a:endParaRPr lang="en-US"/>
          </a:p>
        </p:txBody>
      </p:sp>
      <p:pic>
        <p:nvPicPr>
          <p:cNvPr id="5" name="image2.jpeg">
            <a:extLst>
              <a:ext uri="{FF2B5EF4-FFF2-40B4-BE49-F238E27FC236}">
                <a16:creationId xmlns:a16="http://schemas.microsoft.com/office/drawing/2014/main" id="{78B0FF0C-7EA4-484D-AA73-69B4D9B1F80D}"/>
              </a:ext>
            </a:extLst>
          </p:cNvPr>
          <p:cNvPicPr/>
          <p:nvPr/>
        </p:nvPicPr>
        <p:blipFill>
          <a:blip r:embed="rId2"/>
          <a:srcRect/>
          <a:stretch>
            <a:fillRect/>
          </a:stretch>
        </p:blipFill>
        <p:spPr bwMode="auto">
          <a:xfrm>
            <a:off x="279400" y="304800"/>
            <a:ext cx="2237740" cy="755015"/>
          </a:xfrm>
          <a:prstGeom prst="rect">
            <a:avLst/>
          </a:prstGeom>
          <a:noFill/>
          <a:ln w="9525">
            <a:noFill/>
            <a:miter lim="800000"/>
            <a:headEnd/>
            <a:tailEnd/>
          </a:ln>
        </p:spPr>
      </p:pic>
      <p:sp>
        <p:nvSpPr>
          <p:cNvPr id="6" name="Rectangle 5">
            <a:extLst>
              <a:ext uri="{FF2B5EF4-FFF2-40B4-BE49-F238E27FC236}">
                <a16:creationId xmlns:a16="http://schemas.microsoft.com/office/drawing/2014/main" id="{7B2ACF06-DC6D-4089-81A0-6E7CCF43394E}"/>
              </a:ext>
            </a:extLst>
          </p:cNvPr>
          <p:cNvSpPr/>
          <p:nvPr/>
        </p:nvSpPr>
        <p:spPr>
          <a:xfrm>
            <a:off x="2743200" y="762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pic>
        <p:nvPicPr>
          <p:cNvPr id="8" name="Picture 7" descr="Text&#10;&#10;Description automatically generated">
            <a:extLst>
              <a:ext uri="{FF2B5EF4-FFF2-40B4-BE49-F238E27FC236}">
                <a16:creationId xmlns:a16="http://schemas.microsoft.com/office/drawing/2014/main" id="{76999B1A-489A-4C12-9681-A409C13DDE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266398"/>
            <a:ext cx="4275190" cy="4930567"/>
          </a:xfrm>
          <a:prstGeom prst="rect">
            <a:avLst/>
          </a:prstGeom>
        </p:spPr>
      </p:pic>
      <p:sp>
        <p:nvSpPr>
          <p:cNvPr id="9" name="Rounded Rectangular Callout 8">
            <a:extLst>
              <a:ext uri="{FF2B5EF4-FFF2-40B4-BE49-F238E27FC236}">
                <a16:creationId xmlns:a16="http://schemas.microsoft.com/office/drawing/2014/main" id="{F1ECD607-2B43-4037-841E-925C053C206D}"/>
              </a:ext>
            </a:extLst>
          </p:cNvPr>
          <p:cNvSpPr/>
          <p:nvPr/>
        </p:nvSpPr>
        <p:spPr>
          <a:xfrm>
            <a:off x="6019801" y="2578735"/>
            <a:ext cx="1600200" cy="2286000"/>
          </a:xfrm>
          <a:prstGeom prst="wedgeRoundRectCallout">
            <a:avLst>
              <a:gd name="adj1" fmla="val -95918"/>
              <a:gd name="adj2" fmla="val 3184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Now again it will ask whether we want to enter more entry </a:t>
            </a:r>
            <a:endParaRPr lang="en-IN" dirty="0"/>
          </a:p>
        </p:txBody>
      </p:sp>
      <p:sp>
        <p:nvSpPr>
          <p:cNvPr id="10" name="Rectangle 9">
            <a:extLst>
              <a:ext uri="{FF2B5EF4-FFF2-40B4-BE49-F238E27FC236}">
                <a16:creationId xmlns:a16="http://schemas.microsoft.com/office/drawing/2014/main" id="{39362F82-9780-4310-9558-B085BCC6AA0A}"/>
              </a:ext>
            </a:extLst>
          </p:cNvPr>
          <p:cNvSpPr/>
          <p:nvPr/>
        </p:nvSpPr>
        <p:spPr>
          <a:xfrm>
            <a:off x="2743200" y="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Tree>
    <p:extLst>
      <p:ext uri="{BB962C8B-B14F-4D97-AF65-F5344CB8AC3E}">
        <p14:creationId xmlns:p14="http://schemas.microsoft.com/office/powerpoint/2010/main" val="393017901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0BBED9-EE2D-4747-A90D-2AC3D1D9FD5C}"/>
              </a:ext>
            </a:extLst>
          </p:cNvPr>
          <p:cNvSpPr>
            <a:spLocks noGrp="1"/>
          </p:cNvSpPr>
          <p:nvPr>
            <p:ph type="dt" sz="half" idx="10"/>
          </p:nvPr>
        </p:nvSpPr>
        <p:spPr/>
        <p:txBody>
          <a:bodyPr/>
          <a:lstStyle/>
          <a:p>
            <a:fld id="{58744A39-B939-4A3A-981F-04E9BB681A6E}" type="datetime1">
              <a:rPr lang="en-US" smtClean="0"/>
              <a:t>1/19/2022</a:t>
            </a:fld>
            <a:endParaRPr lang="en-US"/>
          </a:p>
        </p:txBody>
      </p:sp>
      <p:sp>
        <p:nvSpPr>
          <p:cNvPr id="3" name="Footer Placeholder 2">
            <a:extLst>
              <a:ext uri="{FF2B5EF4-FFF2-40B4-BE49-F238E27FC236}">
                <a16:creationId xmlns:a16="http://schemas.microsoft.com/office/drawing/2014/main" id="{4605E45A-194A-4636-86E2-37A6F2BE47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26CB60-CCC8-4012-864D-4B039F65665D}"/>
              </a:ext>
            </a:extLst>
          </p:cNvPr>
          <p:cNvSpPr>
            <a:spLocks noGrp="1"/>
          </p:cNvSpPr>
          <p:nvPr>
            <p:ph type="sldNum" sz="quarter" idx="12"/>
          </p:nvPr>
        </p:nvSpPr>
        <p:spPr/>
        <p:txBody>
          <a:bodyPr/>
          <a:lstStyle/>
          <a:p>
            <a:fld id="{4F7E9C80-C75B-4B75-A6C5-E58A18995148}" type="slidenum">
              <a:rPr lang="en-US" smtClean="0"/>
              <a:t>86</a:t>
            </a:fld>
            <a:endParaRPr lang="en-US"/>
          </a:p>
        </p:txBody>
      </p:sp>
      <p:pic>
        <p:nvPicPr>
          <p:cNvPr id="5" name="image2.jpeg">
            <a:extLst>
              <a:ext uri="{FF2B5EF4-FFF2-40B4-BE49-F238E27FC236}">
                <a16:creationId xmlns:a16="http://schemas.microsoft.com/office/drawing/2014/main" id="{D2E9CF4D-3670-4151-855B-B910A6CF6509}"/>
              </a:ext>
            </a:extLst>
          </p:cNvPr>
          <p:cNvPicPr/>
          <p:nvPr/>
        </p:nvPicPr>
        <p:blipFill>
          <a:blip r:embed="rId2"/>
          <a:srcRect/>
          <a:stretch>
            <a:fillRect/>
          </a:stretch>
        </p:blipFill>
        <p:spPr bwMode="auto">
          <a:xfrm>
            <a:off x="279400" y="304800"/>
            <a:ext cx="2237740" cy="755015"/>
          </a:xfrm>
          <a:prstGeom prst="rect">
            <a:avLst/>
          </a:prstGeom>
          <a:noFill/>
          <a:ln w="9525">
            <a:noFill/>
            <a:miter lim="800000"/>
            <a:headEnd/>
            <a:tailEnd/>
          </a:ln>
        </p:spPr>
      </p:pic>
      <p:sp>
        <p:nvSpPr>
          <p:cNvPr id="6" name="Rectangle 5">
            <a:extLst>
              <a:ext uri="{FF2B5EF4-FFF2-40B4-BE49-F238E27FC236}">
                <a16:creationId xmlns:a16="http://schemas.microsoft.com/office/drawing/2014/main" id="{977FDC96-A47A-417A-87AE-82E48412FAEA}"/>
              </a:ext>
            </a:extLst>
          </p:cNvPr>
          <p:cNvSpPr/>
          <p:nvPr/>
        </p:nvSpPr>
        <p:spPr>
          <a:xfrm>
            <a:off x="2743200" y="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
        <p:nvSpPr>
          <p:cNvPr id="7" name="Rectangle 6">
            <a:extLst>
              <a:ext uri="{FF2B5EF4-FFF2-40B4-BE49-F238E27FC236}">
                <a16:creationId xmlns:a16="http://schemas.microsoft.com/office/drawing/2014/main" id="{ADD6A907-5C82-41A1-A8D0-1877F8C87D13}"/>
              </a:ext>
            </a:extLst>
          </p:cNvPr>
          <p:cNvSpPr/>
          <p:nvPr/>
        </p:nvSpPr>
        <p:spPr>
          <a:xfrm>
            <a:off x="599649" y="1752600"/>
            <a:ext cx="8229600" cy="419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u="sng" dirty="0">
                <a:solidFill>
                  <a:sysClr val="windowText" lastClr="000000"/>
                </a:solidFill>
                <a:latin typeface="+mj-lt"/>
              </a:rPr>
              <a:t>Display in Mortuary List</a:t>
            </a:r>
            <a:endParaRPr lang="en-IN" sz="7200" u="sng" dirty="0">
              <a:solidFill>
                <a:sysClr val="windowText" lastClr="000000"/>
              </a:solidFill>
              <a:latin typeface="+mj-lt"/>
            </a:endParaRPr>
          </a:p>
        </p:txBody>
      </p:sp>
      <p:sp>
        <p:nvSpPr>
          <p:cNvPr id="8" name="Rectangle 7">
            <a:extLst>
              <a:ext uri="{FF2B5EF4-FFF2-40B4-BE49-F238E27FC236}">
                <a16:creationId xmlns:a16="http://schemas.microsoft.com/office/drawing/2014/main" id="{1A2A2E1D-1A0A-44E3-9113-BECA292D403A}"/>
              </a:ext>
            </a:extLst>
          </p:cNvPr>
          <p:cNvSpPr/>
          <p:nvPr/>
        </p:nvSpPr>
        <p:spPr>
          <a:xfrm>
            <a:off x="549322" y="1752600"/>
            <a:ext cx="8229600" cy="419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u="sng" dirty="0">
                <a:solidFill>
                  <a:sysClr val="windowText" lastClr="000000"/>
                </a:solidFill>
                <a:latin typeface="+mj-lt"/>
              </a:rPr>
              <a:t>Listing Entry in Mortuary System</a:t>
            </a:r>
            <a:endParaRPr lang="en-IN" sz="8000" u="sng" dirty="0">
              <a:solidFill>
                <a:sysClr val="windowText" lastClr="000000"/>
              </a:solidFill>
              <a:latin typeface="+mj-lt"/>
            </a:endParaRPr>
          </a:p>
        </p:txBody>
      </p:sp>
    </p:spTree>
    <p:extLst>
      <p:ext uri="{BB962C8B-B14F-4D97-AF65-F5344CB8AC3E}">
        <p14:creationId xmlns:p14="http://schemas.microsoft.com/office/powerpoint/2010/main" val="249814097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0AC818-1F06-471A-A8A8-06328E0D7FA4}"/>
              </a:ext>
            </a:extLst>
          </p:cNvPr>
          <p:cNvSpPr>
            <a:spLocks noGrp="1"/>
          </p:cNvSpPr>
          <p:nvPr>
            <p:ph type="dt" sz="half" idx="10"/>
          </p:nvPr>
        </p:nvSpPr>
        <p:spPr/>
        <p:txBody>
          <a:bodyPr/>
          <a:lstStyle/>
          <a:p>
            <a:fld id="{58744A39-B939-4A3A-981F-04E9BB681A6E}" type="datetime1">
              <a:rPr lang="en-US" smtClean="0"/>
              <a:t>1/19/2022</a:t>
            </a:fld>
            <a:endParaRPr lang="en-US"/>
          </a:p>
        </p:txBody>
      </p:sp>
      <p:sp>
        <p:nvSpPr>
          <p:cNvPr id="3" name="Footer Placeholder 2">
            <a:extLst>
              <a:ext uri="{FF2B5EF4-FFF2-40B4-BE49-F238E27FC236}">
                <a16:creationId xmlns:a16="http://schemas.microsoft.com/office/drawing/2014/main" id="{27610929-DAA4-4AB9-A79D-16316ED5E6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8E091BF-4985-4464-A0E7-3FE0A2B14A6D}"/>
              </a:ext>
            </a:extLst>
          </p:cNvPr>
          <p:cNvSpPr>
            <a:spLocks noGrp="1"/>
          </p:cNvSpPr>
          <p:nvPr>
            <p:ph type="sldNum" sz="quarter" idx="12"/>
          </p:nvPr>
        </p:nvSpPr>
        <p:spPr/>
        <p:txBody>
          <a:bodyPr/>
          <a:lstStyle/>
          <a:p>
            <a:fld id="{4F7E9C80-C75B-4B75-A6C5-E58A18995148}" type="slidenum">
              <a:rPr lang="en-US" smtClean="0"/>
              <a:t>87</a:t>
            </a:fld>
            <a:endParaRPr lang="en-US"/>
          </a:p>
        </p:txBody>
      </p:sp>
      <p:pic>
        <p:nvPicPr>
          <p:cNvPr id="5" name="image2.jpeg">
            <a:extLst>
              <a:ext uri="{FF2B5EF4-FFF2-40B4-BE49-F238E27FC236}">
                <a16:creationId xmlns:a16="http://schemas.microsoft.com/office/drawing/2014/main" id="{6D3B3C8A-F528-43D1-9F47-20586A51B346}"/>
              </a:ext>
            </a:extLst>
          </p:cNvPr>
          <p:cNvPicPr/>
          <p:nvPr/>
        </p:nvPicPr>
        <p:blipFill>
          <a:blip r:embed="rId2"/>
          <a:srcRect/>
          <a:stretch>
            <a:fillRect/>
          </a:stretch>
        </p:blipFill>
        <p:spPr bwMode="auto">
          <a:xfrm>
            <a:off x="279400" y="304800"/>
            <a:ext cx="2237740" cy="755015"/>
          </a:xfrm>
          <a:prstGeom prst="rect">
            <a:avLst/>
          </a:prstGeom>
          <a:noFill/>
          <a:ln w="9525">
            <a:noFill/>
            <a:miter lim="800000"/>
            <a:headEnd/>
            <a:tailEnd/>
          </a:ln>
        </p:spPr>
      </p:pic>
      <p:sp>
        <p:nvSpPr>
          <p:cNvPr id="6" name="Rectangle 5">
            <a:extLst>
              <a:ext uri="{FF2B5EF4-FFF2-40B4-BE49-F238E27FC236}">
                <a16:creationId xmlns:a16="http://schemas.microsoft.com/office/drawing/2014/main" id="{32E1D269-2A3E-404D-AB39-D392BC175BDC}"/>
              </a:ext>
            </a:extLst>
          </p:cNvPr>
          <p:cNvSpPr/>
          <p:nvPr/>
        </p:nvSpPr>
        <p:spPr>
          <a:xfrm>
            <a:off x="2743200" y="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pic>
        <p:nvPicPr>
          <p:cNvPr id="8" name="Picture 7" descr="Text, letter&#10;&#10;Description automatically generated">
            <a:extLst>
              <a:ext uri="{FF2B5EF4-FFF2-40B4-BE49-F238E27FC236}">
                <a16:creationId xmlns:a16="http://schemas.microsoft.com/office/drawing/2014/main" id="{CE6ABA13-34F8-4E5A-BB37-6D4F5BA01B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1207557"/>
            <a:ext cx="2834886" cy="4900085"/>
          </a:xfrm>
          <a:prstGeom prst="rect">
            <a:avLst/>
          </a:prstGeom>
        </p:spPr>
      </p:pic>
      <p:sp>
        <p:nvSpPr>
          <p:cNvPr id="9" name="Rounded Rectangular Callout 8">
            <a:extLst>
              <a:ext uri="{FF2B5EF4-FFF2-40B4-BE49-F238E27FC236}">
                <a16:creationId xmlns:a16="http://schemas.microsoft.com/office/drawing/2014/main" id="{3BA63AB3-9533-4152-AFE6-E6C2234295DF}"/>
              </a:ext>
            </a:extLst>
          </p:cNvPr>
          <p:cNvSpPr/>
          <p:nvPr/>
        </p:nvSpPr>
        <p:spPr>
          <a:xfrm>
            <a:off x="4708916" y="3140075"/>
            <a:ext cx="2286000" cy="1219200"/>
          </a:xfrm>
          <a:prstGeom prst="wedgeRoundRectCallout">
            <a:avLst>
              <a:gd name="adj1" fmla="val -61944"/>
              <a:gd name="adj2" fmla="val -74948"/>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By selecting 2, </a:t>
            </a:r>
          </a:p>
          <a:p>
            <a:pPr algn="ctr"/>
            <a:r>
              <a:rPr lang="en-US" dirty="0"/>
              <a:t>system will open list entered system for mortuary</a:t>
            </a:r>
            <a:endParaRPr lang="en-IN" dirty="0"/>
          </a:p>
        </p:txBody>
      </p:sp>
    </p:spTree>
    <p:extLst>
      <p:ext uri="{BB962C8B-B14F-4D97-AF65-F5344CB8AC3E}">
        <p14:creationId xmlns:p14="http://schemas.microsoft.com/office/powerpoint/2010/main" val="394009641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D826F5-788E-457F-9A84-A09DFE5D4781}"/>
              </a:ext>
            </a:extLst>
          </p:cNvPr>
          <p:cNvSpPr>
            <a:spLocks noGrp="1"/>
          </p:cNvSpPr>
          <p:nvPr>
            <p:ph type="dt" sz="half" idx="10"/>
          </p:nvPr>
        </p:nvSpPr>
        <p:spPr/>
        <p:txBody>
          <a:bodyPr/>
          <a:lstStyle/>
          <a:p>
            <a:fld id="{58744A39-B939-4A3A-981F-04E9BB681A6E}" type="datetime1">
              <a:rPr lang="en-US" smtClean="0"/>
              <a:t>1/19/2022</a:t>
            </a:fld>
            <a:endParaRPr lang="en-US"/>
          </a:p>
        </p:txBody>
      </p:sp>
      <p:sp>
        <p:nvSpPr>
          <p:cNvPr id="3" name="Footer Placeholder 2">
            <a:extLst>
              <a:ext uri="{FF2B5EF4-FFF2-40B4-BE49-F238E27FC236}">
                <a16:creationId xmlns:a16="http://schemas.microsoft.com/office/drawing/2014/main" id="{5535B11C-E140-4B9E-8592-C0B0F77BA95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14CD627-686C-46F1-82B8-4F994AF1D19E}"/>
              </a:ext>
            </a:extLst>
          </p:cNvPr>
          <p:cNvSpPr>
            <a:spLocks noGrp="1"/>
          </p:cNvSpPr>
          <p:nvPr>
            <p:ph type="sldNum" sz="quarter" idx="12"/>
          </p:nvPr>
        </p:nvSpPr>
        <p:spPr/>
        <p:txBody>
          <a:bodyPr/>
          <a:lstStyle/>
          <a:p>
            <a:fld id="{4F7E9C80-C75B-4B75-A6C5-E58A18995148}" type="slidenum">
              <a:rPr lang="en-US" smtClean="0"/>
              <a:t>88</a:t>
            </a:fld>
            <a:endParaRPr lang="en-US"/>
          </a:p>
        </p:txBody>
      </p:sp>
      <p:pic>
        <p:nvPicPr>
          <p:cNvPr id="5" name="image2.jpeg">
            <a:extLst>
              <a:ext uri="{FF2B5EF4-FFF2-40B4-BE49-F238E27FC236}">
                <a16:creationId xmlns:a16="http://schemas.microsoft.com/office/drawing/2014/main" id="{1A596194-40E6-4DC6-9F19-3D3AC536BA23}"/>
              </a:ext>
            </a:extLst>
          </p:cNvPr>
          <p:cNvPicPr/>
          <p:nvPr/>
        </p:nvPicPr>
        <p:blipFill>
          <a:blip r:embed="rId2"/>
          <a:srcRect/>
          <a:stretch>
            <a:fillRect/>
          </a:stretch>
        </p:blipFill>
        <p:spPr bwMode="auto">
          <a:xfrm>
            <a:off x="279400" y="304800"/>
            <a:ext cx="2237740" cy="755015"/>
          </a:xfrm>
          <a:prstGeom prst="rect">
            <a:avLst/>
          </a:prstGeom>
          <a:noFill/>
          <a:ln w="9525">
            <a:noFill/>
            <a:miter lim="800000"/>
            <a:headEnd/>
            <a:tailEnd/>
          </a:ln>
        </p:spPr>
      </p:pic>
      <p:sp>
        <p:nvSpPr>
          <p:cNvPr id="6" name="Rectangle 5">
            <a:extLst>
              <a:ext uri="{FF2B5EF4-FFF2-40B4-BE49-F238E27FC236}">
                <a16:creationId xmlns:a16="http://schemas.microsoft.com/office/drawing/2014/main" id="{16593DF2-DEBB-4EE7-9C8E-FF2741D06C5A}"/>
              </a:ext>
            </a:extLst>
          </p:cNvPr>
          <p:cNvSpPr/>
          <p:nvPr/>
        </p:nvSpPr>
        <p:spPr>
          <a:xfrm>
            <a:off x="2743200" y="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pic>
        <p:nvPicPr>
          <p:cNvPr id="8" name="Picture 7" descr="Chart&#10;&#10;Description automatically generated">
            <a:extLst>
              <a:ext uri="{FF2B5EF4-FFF2-40B4-BE49-F238E27FC236}">
                <a16:creationId xmlns:a16="http://schemas.microsoft.com/office/drawing/2014/main" id="{E61D9F50-EA17-4CB2-8CED-C36B6F30CC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1" y="1143000"/>
            <a:ext cx="6019800" cy="4823878"/>
          </a:xfrm>
          <a:prstGeom prst="rect">
            <a:avLst/>
          </a:prstGeom>
        </p:spPr>
      </p:pic>
      <p:sp>
        <p:nvSpPr>
          <p:cNvPr id="9" name="Rounded Rectangular Callout 7">
            <a:extLst>
              <a:ext uri="{FF2B5EF4-FFF2-40B4-BE49-F238E27FC236}">
                <a16:creationId xmlns:a16="http://schemas.microsoft.com/office/drawing/2014/main" id="{5D17EB4B-04A6-4283-9B69-F13FF34D096F}"/>
              </a:ext>
            </a:extLst>
          </p:cNvPr>
          <p:cNvSpPr/>
          <p:nvPr/>
        </p:nvSpPr>
        <p:spPr>
          <a:xfrm>
            <a:off x="7162800" y="3581400"/>
            <a:ext cx="1701800" cy="2590799"/>
          </a:xfrm>
          <a:prstGeom prst="wedgeRoundRectCallout">
            <a:avLst>
              <a:gd name="adj1" fmla="val -81415"/>
              <a:gd name="adj2" fmla="val -40151"/>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When you see all the details from the list,</a:t>
            </a:r>
          </a:p>
          <a:p>
            <a:pPr algn="ctr"/>
            <a:r>
              <a:rPr lang="en-US" dirty="0"/>
              <a:t>It will ask you to enter any number that will send you to main menu</a:t>
            </a:r>
            <a:endParaRPr lang="en-IN" dirty="0"/>
          </a:p>
        </p:txBody>
      </p:sp>
      <p:sp>
        <p:nvSpPr>
          <p:cNvPr id="10" name="Rectangle 9">
            <a:extLst>
              <a:ext uri="{FF2B5EF4-FFF2-40B4-BE49-F238E27FC236}">
                <a16:creationId xmlns:a16="http://schemas.microsoft.com/office/drawing/2014/main" id="{88BCACB4-0040-48A9-BA7D-70B153EDA17A}"/>
              </a:ext>
            </a:extLst>
          </p:cNvPr>
          <p:cNvSpPr/>
          <p:nvPr/>
        </p:nvSpPr>
        <p:spPr>
          <a:xfrm>
            <a:off x="2819400" y="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Tree>
    <p:extLst>
      <p:ext uri="{BB962C8B-B14F-4D97-AF65-F5344CB8AC3E}">
        <p14:creationId xmlns:p14="http://schemas.microsoft.com/office/powerpoint/2010/main" val="395080742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166BE8-BD67-4FD6-9F5A-69BB50CEEEC2}"/>
              </a:ext>
            </a:extLst>
          </p:cNvPr>
          <p:cNvSpPr>
            <a:spLocks noGrp="1"/>
          </p:cNvSpPr>
          <p:nvPr>
            <p:ph type="dt" sz="half" idx="10"/>
          </p:nvPr>
        </p:nvSpPr>
        <p:spPr/>
        <p:txBody>
          <a:bodyPr/>
          <a:lstStyle/>
          <a:p>
            <a:fld id="{58744A39-B939-4A3A-981F-04E9BB681A6E}" type="datetime1">
              <a:rPr lang="en-US" smtClean="0"/>
              <a:t>1/19/2022</a:t>
            </a:fld>
            <a:endParaRPr lang="en-US"/>
          </a:p>
        </p:txBody>
      </p:sp>
      <p:sp>
        <p:nvSpPr>
          <p:cNvPr id="3" name="Footer Placeholder 2">
            <a:extLst>
              <a:ext uri="{FF2B5EF4-FFF2-40B4-BE49-F238E27FC236}">
                <a16:creationId xmlns:a16="http://schemas.microsoft.com/office/drawing/2014/main" id="{AFBE8F71-A664-4A18-AA1F-F96D7826B4D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81CDE3-CE81-40A5-8577-6BF1558EB4B2}"/>
              </a:ext>
            </a:extLst>
          </p:cNvPr>
          <p:cNvSpPr>
            <a:spLocks noGrp="1"/>
          </p:cNvSpPr>
          <p:nvPr>
            <p:ph type="sldNum" sz="quarter" idx="12"/>
          </p:nvPr>
        </p:nvSpPr>
        <p:spPr/>
        <p:txBody>
          <a:bodyPr/>
          <a:lstStyle/>
          <a:p>
            <a:fld id="{4F7E9C80-C75B-4B75-A6C5-E58A18995148}" type="slidenum">
              <a:rPr lang="en-US" smtClean="0"/>
              <a:t>89</a:t>
            </a:fld>
            <a:endParaRPr lang="en-US"/>
          </a:p>
        </p:txBody>
      </p:sp>
      <p:pic>
        <p:nvPicPr>
          <p:cNvPr id="5" name="image2.jpeg">
            <a:extLst>
              <a:ext uri="{FF2B5EF4-FFF2-40B4-BE49-F238E27FC236}">
                <a16:creationId xmlns:a16="http://schemas.microsoft.com/office/drawing/2014/main" id="{FB278409-00BE-4D20-9BA7-DBE53A3F1671}"/>
              </a:ext>
            </a:extLst>
          </p:cNvPr>
          <p:cNvPicPr/>
          <p:nvPr/>
        </p:nvPicPr>
        <p:blipFill>
          <a:blip r:embed="rId2"/>
          <a:srcRect/>
          <a:stretch>
            <a:fillRect/>
          </a:stretch>
        </p:blipFill>
        <p:spPr bwMode="auto">
          <a:xfrm>
            <a:off x="279400" y="304800"/>
            <a:ext cx="2237740" cy="755015"/>
          </a:xfrm>
          <a:prstGeom prst="rect">
            <a:avLst/>
          </a:prstGeom>
          <a:noFill/>
          <a:ln w="9525">
            <a:noFill/>
            <a:miter lim="800000"/>
            <a:headEnd/>
            <a:tailEnd/>
          </a:ln>
        </p:spPr>
      </p:pic>
      <p:sp>
        <p:nvSpPr>
          <p:cNvPr id="6" name="Rectangle 5">
            <a:extLst>
              <a:ext uri="{FF2B5EF4-FFF2-40B4-BE49-F238E27FC236}">
                <a16:creationId xmlns:a16="http://schemas.microsoft.com/office/drawing/2014/main" id="{E83CADE2-9332-4AF4-8861-FBB42D914BC5}"/>
              </a:ext>
            </a:extLst>
          </p:cNvPr>
          <p:cNvSpPr/>
          <p:nvPr/>
        </p:nvSpPr>
        <p:spPr>
          <a:xfrm>
            <a:off x="2819400" y="762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
        <p:nvSpPr>
          <p:cNvPr id="7" name="Rectangle 6">
            <a:extLst>
              <a:ext uri="{FF2B5EF4-FFF2-40B4-BE49-F238E27FC236}">
                <a16:creationId xmlns:a16="http://schemas.microsoft.com/office/drawing/2014/main" id="{F4E2CD6D-1621-48C7-941B-1732109EAE69}"/>
              </a:ext>
            </a:extLst>
          </p:cNvPr>
          <p:cNvSpPr/>
          <p:nvPr/>
        </p:nvSpPr>
        <p:spPr>
          <a:xfrm>
            <a:off x="549322" y="1752600"/>
            <a:ext cx="8229600" cy="419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u="sng" dirty="0">
                <a:solidFill>
                  <a:sysClr val="windowText" lastClr="000000"/>
                </a:solidFill>
                <a:latin typeface="+mj-lt"/>
              </a:rPr>
              <a:t>Search Entry in Mortuary System</a:t>
            </a:r>
            <a:endParaRPr lang="en-IN" sz="8000" u="sng" dirty="0">
              <a:solidFill>
                <a:sysClr val="windowText" lastClr="000000"/>
              </a:solidFill>
              <a:latin typeface="+mj-lt"/>
            </a:endParaRPr>
          </a:p>
        </p:txBody>
      </p:sp>
    </p:spTree>
    <p:extLst>
      <p:ext uri="{BB962C8B-B14F-4D97-AF65-F5344CB8AC3E}">
        <p14:creationId xmlns:p14="http://schemas.microsoft.com/office/powerpoint/2010/main" val="2982679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44A39-B939-4A3A-981F-04E9BB681A6E}" type="datetime1">
              <a:rPr lang="en-US" smtClean="0"/>
              <a:t>1/19/2022</a:t>
            </a:fld>
            <a:endParaRPr lang="en-US"/>
          </a:p>
        </p:txBody>
      </p:sp>
      <p:sp>
        <p:nvSpPr>
          <p:cNvPr id="3" name="Footer Placeholder 2"/>
          <p:cNvSpPr>
            <a:spLocks noGrp="1"/>
          </p:cNvSpPr>
          <p:nvPr>
            <p:ph type="ftr" sz="quarter" idx="11"/>
          </p:nvPr>
        </p:nvSpPr>
        <p:spPr>
          <a:xfrm>
            <a:off x="2971800" y="6384925"/>
            <a:ext cx="3505200" cy="473075"/>
          </a:xfrm>
        </p:spPr>
        <p:txBody>
          <a:bodyPr/>
          <a:lstStyle/>
          <a:p>
            <a:r>
              <a:rPr lang="en-US" sz="1600" dirty="0"/>
              <a:t>Used in MPAT() and MSTA() function</a:t>
            </a:r>
          </a:p>
          <a:p>
            <a:endParaRPr lang="en-US" dirty="0"/>
          </a:p>
        </p:txBody>
      </p:sp>
      <p:sp>
        <p:nvSpPr>
          <p:cNvPr id="4" name="Slide Number Placeholder 3"/>
          <p:cNvSpPr>
            <a:spLocks noGrp="1"/>
          </p:cNvSpPr>
          <p:nvPr>
            <p:ph type="sldNum" sz="quarter" idx="12"/>
          </p:nvPr>
        </p:nvSpPr>
        <p:spPr/>
        <p:txBody>
          <a:bodyPr/>
          <a:lstStyle/>
          <a:p>
            <a:fld id="{4F7E9C80-C75B-4B75-A6C5-E58A18995148}" type="slidenum">
              <a:rPr lang="en-US" smtClean="0"/>
              <a:t>9</a:t>
            </a:fld>
            <a:endParaRPr lang="en-US"/>
          </a:p>
        </p:txBody>
      </p:sp>
      <p:pic>
        <p:nvPicPr>
          <p:cNvPr id="5"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6" name="Rectangle 5"/>
          <p:cNvSpPr/>
          <p:nvPr/>
        </p:nvSpPr>
        <p:spPr>
          <a:xfrm>
            <a:off x="2743200" y="3048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chemeClr val="tx1"/>
                </a:solidFill>
                <a:latin typeface="+mj-lt"/>
              </a:rPr>
              <a:t>Algorithm</a:t>
            </a:r>
            <a:endParaRPr lang="en-IN" sz="4400" u="sng" dirty="0">
              <a:solidFill>
                <a:schemeClr val="tx1"/>
              </a:solidFill>
              <a:latin typeface="+mj-lt"/>
            </a:endParaRPr>
          </a:p>
        </p:txBody>
      </p:sp>
      <p:sp>
        <p:nvSpPr>
          <p:cNvPr id="7" name="Rectangle 6"/>
          <p:cNvSpPr/>
          <p:nvPr/>
        </p:nvSpPr>
        <p:spPr>
          <a:xfrm>
            <a:off x="457200" y="1641389"/>
            <a:ext cx="8534400" cy="441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sng" dirty="0">
                <a:solidFill>
                  <a:schemeClr val="tx1"/>
                </a:solidFill>
                <a:latin typeface="+mj-lt"/>
              </a:rPr>
              <a:t>For Modify Entry</a:t>
            </a:r>
          </a:p>
          <a:p>
            <a:pPr algn="ctr"/>
            <a:endParaRPr lang="en-US" sz="2400" u="sng" dirty="0">
              <a:solidFill>
                <a:schemeClr val="tx1"/>
              </a:solidFill>
              <a:latin typeface="+mj-lt"/>
            </a:endParaRPr>
          </a:p>
          <a:p>
            <a:r>
              <a:rPr lang="en-US" dirty="0">
                <a:solidFill>
                  <a:schemeClr val="tx1"/>
                </a:solidFill>
              </a:rPr>
              <a:t>Step – 1 : Start</a:t>
            </a:r>
          </a:p>
          <a:p>
            <a:r>
              <a:rPr lang="en-US" dirty="0">
                <a:solidFill>
                  <a:schemeClr val="tx1"/>
                </a:solidFill>
              </a:rPr>
              <a:t>Step – 2 : Display heading</a:t>
            </a:r>
          </a:p>
          <a:p>
            <a:r>
              <a:rPr lang="en-US" dirty="0">
                <a:solidFill>
                  <a:schemeClr val="tx1"/>
                </a:solidFill>
              </a:rPr>
              <a:t>Step – 3 : Enter common structure array variable value  </a:t>
            </a:r>
          </a:p>
          <a:p>
            <a:r>
              <a:rPr lang="en-US" dirty="0">
                <a:solidFill>
                  <a:schemeClr val="tx1"/>
                </a:solidFill>
              </a:rPr>
              <a:t>Step – 4 : Display all the details enter by that variable in the structure array</a:t>
            </a:r>
          </a:p>
          <a:p>
            <a:r>
              <a:rPr lang="en-US" dirty="0">
                <a:solidFill>
                  <a:schemeClr val="tx1"/>
                </a:solidFill>
              </a:rPr>
              <a:t>Step – 5 : Choosing the structure variable for modify in the structure array</a:t>
            </a:r>
          </a:p>
          <a:p>
            <a:r>
              <a:rPr lang="en-US" dirty="0">
                <a:solidFill>
                  <a:schemeClr val="tx1"/>
                </a:solidFill>
              </a:rPr>
              <a:t>Step – 6 : Entering new details</a:t>
            </a:r>
          </a:p>
          <a:p>
            <a:r>
              <a:rPr lang="en-US" dirty="0">
                <a:solidFill>
                  <a:schemeClr val="tx1"/>
                </a:solidFill>
              </a:rPr>
              <a:t>Step – 7 : Display the structure array after modifying</a:t>
            </a:r>
          </a:p>
          <a:p>
            <a:r>
              <a:rPr lang="en-US" dirty="0">
                <a:solidFill>
                  <a:schemeClr val="tx1"/>
                </a:solidFill>
              </a:rPr>
              <a:t>Step – 8 : if more modifying the details</a:t>
            </a:r>
          </a:p>
          <a:p>
            <a:r>
              <a:rPr lang="en-US" dirty="0">
                <a:solidFill>
                  <a:schemeClr val="tx1"/>
                </a:solidFill>
              </a:rPr>
              <a:t>                                goto step – 3</a:t>
            </a:r>
          </a:p>
          <a:p>
            <a:r>
              <a:rPr lang="en-US" dirty="0">
                <a:solidFill>
                  <a:schemeClr val="tx1"/>
                </a:solidFill>
              </a:rPr>
              <a:t>                  else</a:t>
            </a:r>
          </a:p>
          <a:p>
            <a:r>
              <a:rPr lang="en-US" dirty="0">
                <a:solidFill>
                  <a:schemeClr val="tx1"/>
                </a:solidFill>
              </a:rPr>
              <a:t>                                goto step – 9</a:t>
            </a:r>
          </a:p>
          <a:p>
            <a:r>
              <a:rPr lang="en-US" dirty="0">
                <a:solidFill>
                  <a:schemeClr val="tx1"/>
                </a:solidFill>
              </a:rPr>
              <a:t>Step – 9 : End </a:t>
            </a:r>
            <a:endParaRPr lang="en-IN" dirty="0">
              <a:solidFill>
                <a:schemeClr val="tx1"/>
              </a:solidFill>
            </a:endParaRPr>
          </a:p>
        </p:txBody>
      </p:sp>
    </p:spTree>
    <p:extLst>
      <p:ext uri="{BB962C8B-B14F-4D97-AF65-F5344CB8AC3E}">
        <p14:creationId xmlns:p14="http://schemas.microsoft.com/office/powerpoint/2010/main" val="157705970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31860E-47D3-44B4-ACE3-D4B7E130C4D1}"/>
              </a:ext>
            </a:extLst>
          </p:cNvPr>
          <p:cNvSpPr>
            <a:spLocks noGrp="1"/>
          </p:cNvSpPr>
          <p:nvPr>
            <p:ph type="dt" sz="half" idx="10"/>
          </p:nvPr>
        </p:nvSpPr>
        <p:spPr/>
        <p:txBody>
          <a:bodyPr/>
          <a:lstStyle/>
          <a:p>
            <a:fld id="{58744A39-B939-4A3A-981F-04E9BB681A6E}" type="datetime1">
              <a:rPr lang="en-US" smtClean="0"/>
              <a:t>1/19/2022</a:t>
            </a:fld>
            <a:endParaRPr lang="en-US"/>
          </a:p>
        </p:txBody>
      </p:sp>
      <p:sp>
        <p:nvSpPr>
          <p:cNvPr id="3" name="Footer Placeholder 2">
            <a:extLst>
              <a:ext uri="{FF2B5EF4-FFF2-40B4-BE49-F238E27FC236}">
                <a16:creationId xmlns:a16="http://schemas.microsoft.com/office/drawing/2014/main" id="{574850E4-10FB-486E-B7B1-515AE2C87E0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3E37A5-CDB7-48A1-9F97-AD0F5EC007AD}"/>
              </a:ext>
            </a:extLst>
          </p:cNvPr>
          <p:cNvSpPr>
            <a:spLocks noGrp="1"/>
          </p:cNvSpPr>
          <p:nvPr>
            <p:ph type="sldNum" sz="quarter" idx="12"/>
          </p:nvPr>
        </p:nvSpPr>
        <p:spPr/>
        <p:txBody>
          <a:bodyPr/>
          <a:lstStyle/>
          <a:p>
            <a:fld id="{4F7E9C80-C75B-4B75-A6C5-E58A18995148}" type="slidenum">
              <a:rPr lang="en-US" smtClean="0"/>
              <a:t>90</a:t>
            </a:fld>
            <a:endParaRPr lang="en-US"/>
          </a:p>
        </p:txBody>
      </p:sp>
      <p:pic>
        <p:nvPicPr>
          <p:cNvPr id="5" name="image2.jpeg">
            <a:extLst>
              <a:ext uri="{FF2B5EF4-FFF2-40B4-BE49-F238E27FC236}">
                <a16:creationId xmlns:a16="http://schemas.microsoft.com/office/drawing/2014/main" id="{6512D48A-3571-42A5-B857-7F1346CC9995}"/>
              </a:ext>
            </a:extLst>
          </p:cNvPr>
          <p:cNvPicPr/>
          <p:nvPr/>
        </p:nvPicPr>
        <p:blipFill>
          <a:blip r:embed="rId2"/>
          <a:srcRect/>
          <a:stretch>
            <a:fillRect/>
          </a:stretch>
        </p:blipFill>
        <p:spPr bwMode="auto">
          <a:xfrm>
            <a:off x="279400" y="304800"/>
            <a:ext cx="2237740" cy="755015"/>
          </a:xfrm>
          <a:prstGeom prst="rect">
            <a:avLst/>
          </a:prstGeom>
          <a:noFill/>
          <a:ln w="9525">
            <a:noFill/>
            <a:miter lim="800000"/>
            <a:headEnd/>
            <a:tailEnd/>
          </a:ln>
        </p:spPr>
      </p:pic>
      <p:sp>
        <p:nvSpPr>
          <p:cNvPr id="6" name="Rectangle 5">
            <a:extLst>
              <a:ext uri="{FF2B5EF4-FFF2-40B4-BE49-F238E27FC236}">
                <a16:creationId xmlns:a16="http://schemas.microsoft.com/office/drawing/2014/main" id="{4662FAAD-7D55-4A93-B275-FEF3B72D9D37}"/>
              </a:ext>
            </a:extLst>
          </p:cNvPr>
          <p:cNvSpPr/>
          <p:nvPr/>
        </p:nvSpPr>
        <p:spPr>
          <a:xfrm>
            <a:off x="2819400" y="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pic>
        <p:nvPicPr>
          <p:cNvPr id="8" name="Picture 7" descr="Text&#10;&#10;Description automatically generated">
            <a:extLst>
              <a:ext uri="{FF2B5EF4-FFF2-40B4-BE49-F238E27FC236}">
                <a16:creationId xmlns:a16="http://schemas.microsoft.com/office/drawing/2014/main" id="{38596F81-32A6-4E0F-96C2-C7EFB79C3A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1192616"/>
            <a:ext cx="4496190" cy="5004349"/>
          </a:xfrm>
          <a:prstGeom prst="rect">
            <a:avLst/>
          </a:prstGeom>
        </p:spPr>
      </p:pic>
      <p:sp>
        <p:nvSpPr>
          <p:cNvPr id="9" name="Rounded Rectangular Callout 7">
            <a:extLst>
              <a:ext uri="{FF2B5EF4-FFF2-40B4-BE49-F238E27FC236}">
                <a16:creationId xmlns:a16="http://schemas.microsoft.com/office/drawing/2014/main" id="{4683DF2F-0E1E-4E74-A72F-1FD148D19455}"/>
              </a:ext>
            </a:extLst>
          </p:cNvPr>
          <p:cNvSpPr/>
          <p:nvPr/>
        </p:nvSpPr>
        <p:spPr>
          <a:xfrm>
            <a:off x="5867400" y="3098482"/>
            <a:ext cx="2286000" cy="1219200"/>
          </a:xfrm>
          <a:prstGeom prst="wedgeRoundRectCallout">
            <a:avLst>
              <a:gd name="adj1" fmla="val -61944"/>
              <a:gd name="adj2" fmla="val -74948"/>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By selecting 3, </a:t>
            </a:r>
          </a:p>
          <a:p>
            <a:pPr algn="ctr"/>
            <a:r>
              <a:rPr lang="en-US" dirty="0"/>
              <a:t>system will open search system for mortuary</a:t>
            </a:r>
            <a:endParaRPr lang="en-IN" dirty="0"/>
          </a:p>
        </p:txBody>
      </p:sp>
    </p:spTree>
    <p:extLst>
      <p:ext uri="{BB962C8B-B14F-4D97-AF65-F5344CB8AC3E}">
        <p14:creationId xmlns:p14="http://schemas.microsoft.com/office/powerpoint/2010/main" val="208142096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D86E06-4F8C-4C47-97C2-97B81FF9E6A6}"/>
              </a:ext>
            </a:extLst>
          </p:cNvPr>
          <p:cNvSpPr>
            <a:spLocks noGrp="1"/>
          </p:cNvSpPr>
          <p:nvPr>
            <p:ph type="dt" sz="half" idx="10"/>
          </p:nvPr>
        </p:nvSpPr>
        <p:spPr/>
        <p:txBody>
          <a:bodyPr/>
          <a:lstStyle/>
          <a:p>
            <a:fld id="{58744A39-B939-4A3A-981F-04E9BB681A6E}" type="datetime1">
              <a:rPr lang="en-US" smtClean="0"/>
              <a:t>1/19/2022</a:t>
            </a:fld>
            <a:endParaRPr lang="en-US"/>
          </a:p>
        </p:txBody>
      </p:sp>
      <p:sp>
        <p:nvSpPr>
          <p:cNvPr id="3" name="Footer Placeholder 2">
            <a:extLst>
              <a:ext uri="{FF2B5EF4-FFF2-40B4-BE49-F238E27FC236}">
                <a16:creationId xmlns:a16="http://schemas.microsoft.com/office/drawing/2014/main" id="{3B2E0A51-2EA0-41A9-BBF6-F69109E6CC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B9D026-0B65-49A7-9C98-5639D6428E5F}"/>
              </a:ext>
            </a:extLst>
          </p:cNvPr>
          <p:cNvSpPr>
            <a:spLocks noGrp="1"/>
          </p:cNvSpPr>
          <p:nvPr>
            <p:ph type="sldNum" sz="quarter" idx="12"/>
          </p:nvPr>
        </p:nvSpPr>
        <p:spPr/>
        <p:txBody>
          <a:bodyPr/>
          <a:lstStyle/>
          <a:p>
            <a:fld id="{4F7E9C80-C75B-4B75-A6C5-E58A18995148}" type="slidenum">
              <a:rPr lang="en-US" smtClean="0"/>
              <a:t>91</a:t>
            </a:fld>
            <a:endParaRPr lang="en-US"/>
          </a:p>
        </p:txBody>
      </p:sp>
      <p:pic>
        <p:nvPicPr>
          <p:cNvPr id="5" name="image2.jpeg">
            <a:extLst>
              <a:ext uri="{FF2B5EF4-FFF2-40B4-BE49-F238E27FC236}">
                <a16:creationId xmlns:a16="http://schemas.microsoft.com/office/drawing/2014/main" id="{5942FC8E-C11A-4323-88F9-09906C184B6A}"/>
              </a:ext>
            </a:extLst>
          </p:cNvPr>
          <p:cNvPicPr/>
          <p:nvPr/>
        </p:nvPicPr>
        <p:blipFill>
          <a:blip r:embed="rId2"/>
          <a:srcRect/>
          <a:stretch>
            <a:fillRect/>
          </a:stretch>
        </p:blipFill>
        <p:spPr bwMode="auto">
          <a:xfrm>
            <a:off x="279400" y="304800"/>
            <a:ext cx="2237740" cy="755015"/>
          </a:xfrm>
          <a:prstGeom prst="rect">
            <a:avLst/>
          </a:prstGeom>
          <a:noFill/>
          <a:ln w="9525">
            <a:noFill/>
            <a:miter lim="800000"/>
            <a:headEnd/>
            <a:tailEnd/>
          </a:ln>
        </p:spPr>
      </p:pic>
      <p:sp>
        <p:nvSpPr>
          <p:cNvPr id="6" name="Rectangle 5">
            <a:extLst>
              <a:ext uri="{FF2B5EF4-FFF2-40B4-BE49-F238E27FC236}">
                <a16:creationId xmlns:a16="http://schemas.microsoft.com/office/drawing/2014/main" id="{7DD5686D-600C-4432-A269-B8387FB908F7}"/>
              </a:ext>
            </a:extLst>
          </p:cNvPr>
          <p:cNvSpPr/>
          <p:nvPr/>
        </p:nvSpPr>
        <p:spPr>
          <a:xfrm>
            <a:off x="2819400" y="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pic>
        <p:nvPicPr>
          <p:cNvPr id="8" name="Picture 7" descr="Text, letter&#10;&#10;Description automatically generated">
            <a:extLst>
              <a:ext uri="{FF2B5EF4-FFF2-40B4-BE49-F238E27FC236}">
                <a16:creationId xmlns:a16="http://schemas.microsoft.com/office/drawing/2014/main" id="{FB5F03AE-EADF-48E7-AF26-08FE8D9A97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1143000"/>
            <a:ext cx="4237087" cy="4930567"/>
          </a:xfrm>
          <a:prstGeom prst="rect">
            <a:avLst/>
          </a:prstGeom>
        </p:spPr>
      </p:pic>
      <p:sp>
        <p:nvSpPr>
          <p:cNvPr id="9" name="Rounded Rectangular Callout 8">
            <a:extLst>
              <a:ext uri="{FF2B5EF4-FFF2-40B4-BE49-F238E27FC236}">
                <a16:creationId xmlns:a16="http://schemas.microsoft.com/office/drawing/2014/main" id="{04A67DCB-AEAB-4F81-8913-3754CAF9A313}"/>
              </a:ext>
            </a:extLst>
          </p:cNvPr>
          <p:cNvSpPr/>
          <p:nvPr/>
        </p:nvSpPr>
        <p:spPr>
          <a:xfrm>
            <a:off x="5816600" y="1905000"/>
            <a:ext cx="3048000" cy="1524000"/>
          </a:xfrm>
          <a:prstGeom prst="wedgeRoundRectCallout">
            <a:avLst>
              <a:gd name="adj1" fmla="val -57997"/>
              <a:gd name="adj2" fmla="val 71455"/>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Just by entering the registration number, system will automatically show all the details</a:t>
            </a:r>
            <a:endParaRPr lang="en-IN" dirty="0"/>
          </a:p>
        </p:txBody>
      </p:sp>
    </p:spTree>
    <p:extLst>
      <p:ext uri="{BB962C8B-B14F-4D97-AF65-F5344CB8AC3E}">
        <p14:creationId xmlns:p14="http://schemas.microsoft.com/office/powerpoint/2010/main" val="309845436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3FBD37-746C-4AF1-8650-EAC0448595D9}"/>
              </a:ext>
            </a:extLst>
          </p:cNvPr>
          <p:cNvSpPr>
            <a:spLocks noGrp="1"/>
          </p:cNvSpPr>
          <p:nvPr>
            <p:ph type="dt" sz="half" idx="10"/>
          </p:nvPr>
        </p:nvSpPr>
        <p:spPr/>
        <p:txBody>
          <a:bodyPr/>
          <a:lstStyle/>
          <a:p>
            <a:fld id="{58744A39-B939-4A3A-981F-04E9BB681A6E}" type="datetime1">
              <a:rPr lang="en-US" smtClean="0"/>
              <a:t>1/19/2022</a:t>
            </a:fld>
            <a:endParaRPr lang="en-US"/>
          </a:p>
        </p:txBody>
      </p:sp>
      <p:sp>
        <p:nvSpPr>
          <p:cNvPr id="3" name="Footer Placeholder 2">
            <a:extLst>
              <a:ext uri="{FF2B5EF4-FFF2-40B4-BE49-F238E27FC236}">
                <a16:creationId xmlns:a16="http://schemas.microsoft.com/office/drawing/2014/main" id="{D08E7408-132E-4638-AF53-D57DE99B6ED8}"/>
              </a:ext>
            </a:extLst>
          </p:cNvPr>
          <p:cNvSpPr>
            <a:spLocks noGrp="1"/>
          </p:cNvSpPr>
          <p:nvPr>
            <p:ph type="ftr" sz="quarter" idx="11"/>
          </p:nvPr>
        </p:nvSpPr>
        <p:spPr/>
        <p:txBody>
          <a:bodyPr/>
          <a:lstStyle/>
          <a:p>
            <a:r>
              <a:rPr lang="en-US" dirty="0"/>
              <a:t>Similar condition as page no 37-38</a:t>
            </a:r>
          </a:p>
          <a:p>
            <a:endParaRPr lang="en-US" dirty="0"/>
          </a:p>
        </p:txBody>
      </p:sp>
      <p:sp>
        <p:nvSpPr>
          <p:cNvPr id="4" name="Slide Number Placeholder 3">
            <a:extLst>
              <a:ext uri="{FF2B5EF4-FFF2-40B4-BE49-F238E27FC236}">
                <a16:creationId xmlns:a16="http://schemas.microsoft.com/office/drawing/2014/main" id="{ADFB40AC-34B0-4ACB-80AE-8EC155C3B300}"/>
              </a:ext>
            </a:extLst>
          </p:cNvPr>
          <p:cNvSpPr>
            <a:spLocks noGrp="1"/>
          </p:cNvSpPr>
          <p:nvPr>
            <p:ph type="sldNum" sz="quarter" idx="12"/>
          </p:nvPr>
        </p:nvSpPr>
        <p:spPr/>
        <p:txBody>
          <a:bodyPr/>
          <a:lstStyle/>
          <a:p>
            <a:fld id="{4F7E9C80-C75B-4B75-A6C5-E58A18995148}" type="slidenum">
              <a:rPr lang="en-US" smtClean="0"/>
              <a:t>92</a:t>
            </a:fld>
            <a:endParaRPr lang="en-US"/>
          </a:p>
        </p:txBody>
      </p:sp>
      <p:pic>
        <p:nvPicPr>
          <p:cNvPr id="5" name="image2.jpeg">
            <a:extLst>
              <a:ext uri="{FF2B5EF4-FFF2-40B4-BE49-F238E27FC236}">
                <a16:creationId xmlns:a16="http://schemas.microsoft.com/office/drawing/2014/main" id="{763F9AE4-E54A-40A0-B65D-BA80BA6613C8}"/>
              </a:ext>
            </a:extLst>
          </p:cNvPr>
          <p:cNvPicPr/>
          <p:nvPr/>
        </p:nvPicPr>
        <p:blipFill>
          <a:blip r:embed="rId2"/>
          <a:srcRect/>
          <a:stretch>
            <a:fillRect/>
          </a:stretch>
        </p:blipFill>
        <p:spPr bwMode="auto">
          <a:xfrm>
            <a:off x="279400" y="304800"/>
            <a:ext cx="2237740" cy="755015"/>
          </a:xfrm>
          <a:prstGeom prst="rect">
            <a:avLst/>
          </a:prstGeom>
          <a:noFill/>
          <a:ln w="9525">
            <a:noFill/>
            <a:miter lim="800000"/>
            <a:headEnd/>
            <a:tailEnd/>
          </a:ln>
        </p:spPr>
      </p:pic>
      <p:sp>
        <p:nvSpPr>
          <p:cNvPr id="6" name="Rectangle 5">
            <a:extLst>
              <a:ext uri="{FF2B5EF4-FFF2-40B4-BE49-F238E27FC236}">
                <a16:creationId xmlns:a16="http://schemas.microsoft.com/office/drawing/2014/main" id="{32A555F0-4DB8-4864-85FC-142AEA8CFF10}"/>
              </a:ext>
            </a:extLst>
          </p:cNvPr>
          <p:cNvSpPr/>
          <p:nvPr/>
        </p:nvSpPr>
        <p:spPr>
          <a:xfrm>
            <a:off x="2819400" y="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pic>
        <p:nvPicPr>
          <p:cNvPr id="8" name="Picture 7" descr="Text, letter&#10;&#10;Description automatically generated">
            <a:extLst>
              <a:ext uri="{FF2B5EF4-FFF2-40B4-BE49-F238E27FC236}">
                <a16:creationId xmlns:a16="http://schemas.microsoft.com/office/drawing/2014/main" id="{DBDDC068-0439-48E2-A160-11D236AD13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656" y="1143000"/>
            <a:ext cx="4237087" cy="4930567"/>
          </a:xfrm>
          <a:prstGeom prst="rect">
            <a:avLst/>
          </a:prstGeom>
        </p:spPr>
      </p:pic>
      <p:sp>
        <p:nvSpPr>
          <p:cNvPr id="9" name="Rounded Rectangular Callout 7">
            <a:extLst>
              <a:ext uri="{FF2B5EF4-FFF2-40B4-BE49-F238E27FC236}">
                <a16:creationId xmlns:a16="http://schemas.microsoft.com/office/drawing/2014/main" id="{411BEBE4-AFE7-41C7-B3B7-F9FB4ED7B499}"/>
              </a:ext>
            </a:extLst>
          </p:cNvPr>
          <p:cNvSpPr/>
          <p:nvPr/>
        </p:nvSpPr>
        <p:spPr>
          <a:xfrm>
            <a:off x="6096000" y="2362200"/>
            <a:ext cx="1739267" cy="1524000"/>
          </a:xfrm>
          <a:prstGeom prst="wedgeRoundRectCallout">
            <a:avLst>
              <a:gd name="adj1" fmla="val -100645"/>
              <a:gd name="adj2" fmla="val 32052"/>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Now again it will ask whether we want to enter more entry </a:t>
            </a:r>
            <a:endParaRPr lang="en-IN" dirty="0"/>
          </a:p>
        </p:txBody>
      </p:sp>
      <p:sp>
        <p:nvSpPr>
          <p:cNvPr id="10" name="Rectangle 9">
            <a:extLst>
              <a:ext uri="{FF2B5EF4-FFF2-40B4-BE49-F238E27FC236}">
                <a16:creationId xmlns:a16="http://schemas.microsoft.com/office/drawing/2014/main" id="{EF4F5799-CB5F-44F1-B4F0-83E876F64166}"/>
              </a:ext>
            </a:extLst>
          </p:cNvPr>
          <p:cNvSpPr/>
          <p:nvPr/>
        </p:nvSpPr>
        <p:spPr>
          <a:xfrm>
            <a:off x="2819400" y="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Tree>
    <p:extLst>
      <p:ext uri="{BB962C8B-B14F-4D97-AF65-F5344CB8AC3E}">
        <p14:creationId xmlns:p14="http://schemas.microsoft.com/office/powerpoint/2010/main" val="410822370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89397D-94F1-4735-B348-FC557CDBD9A4}"/>
              </a:ext>
            </a:extLst>
          </p:cNvPr>
          <p:cNvSpPr>
            <a:spLocks noGrp="1"/>
          </p:cNvSpPr>
          <p:nvPr>
            <p:ph type="dt" sz="half" idx="10"/>
          </p:nvPr>
        </p:nvSpPr>
        <p:spPr/>
        <p:txBody>
          <a:bodyPr/>
          <a:lstStyle/>
          <a:p>
            <a:fld id="{58744A39-B939-4A3A-981F-04E9BB681A6E}" type="datetime1">
              <a:rPr lang="en-US" smtClean="0"/>
              <a:t>1/19/2022</a:t>
            </a:fld>
            <a:endParaRPr lang="en-US"/>
          </a:p>
        </p:txBody>
      </p:sp>
      <p:sp>
        <p:nvSpPr>
          <p:cNvPr id="3" name="Footer Placeholder 2">
            <a:extLst>
              <a:ext uri="{FF2B5EF4-FFF2-40B4-BE49-F238E27FC236}">
                <a16:creationId xmlns:a16="http://schemas.microsoft.com/office/drawing/2014/main" id="{FEAA5D54-EF7C-448D-A923-8B48798B7F4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4C98F23-76FA-4307-B5BE-B72CE64735F0}"/>
              </a:ext>
            </a:extLst>
          </p:cNvPr>
          <p:cNvSpPr>
            <a:spLocks noGrp="1"/>
          </p:cNvSpPr>
          <p:nvPr>
            <p:ph type="sldNum" sz="quarter" idx="12"/>
          </p:nvPr>
        </p:nvSpPr>
        <p:spPr/>
        <p:txBody>
          <a:bodyPr/>
          <a:lstStyle/>
          <a:p>
            <a:fld id="{4F7E9C80-C75B-4B75-A6C5-E58A18995148}" type="slidenum">
              <a:rPr lang="en-US" smtClean="0"/>
              <a:t>93</a:t>
            </a:fld>
            <a:endParaRPr lang="en-US"/>
          </a:p>
        </p:txBody>
      </p:sp>
      <p:pic>
        <p:nvPicPr>
          <p:cNvPr id="5" name="image2.jpeg">
            <a:extLst>
              <a:ext uri="{FF2B5EF4-FFF2-40B4-BE49-F238E27FC236}">
                <a16:creationId xmlns:a16="http://schemas.microsoft.com/office/drawing/2014/main" id="{AA41F2CF-3D9A-4FAD-BB1E-FBCC54515FD7}"/>
              </a:ext>
            </a:extLst>
          </p:cNvPr>
          <p:cNvPicPr/>
          <p:nvPr/>
        </p:nvPicPr>
        <p:blipFill>
          <a:blip r:embed="rId2"/>
          <a:srcRect/>
          <a:stretch>
            <a:fillRect/>
          </a:stretch>
        </p:blipFill>
        <p:spPr bwMode="auto">
          <a:xfrm>
            <a:off x="275471" y="287519"/>
            <a:ext cx="2237740" cy="755015"/>
          </a:xfrm>
          <a:prstGeom prst="rect">
            <a:avLst/>
          </a:prstGeom>
          <a:noFill/>
          <a:ln w="9525">
            <a:noFill/>
            <a:miter lim="800000"/>
            <a:headEnd/>
            <a:tailEnd/>
          </a:ln>
        </p:spPr>
      </p:pic>
      <p:sp>
        <p:nvSpPr>
          <p:cNvPr id="6" name="Rectangle 5">
            <a:extLst>
              <a:ext uri="{FF2B5EF4-FFF2-40B4-BE49-F238E27FC236}">
                <a16:creationId xmlns:a16="http://schemas.microsoft.com/office/drawing/2014/main" id="{6FBBE7E0-91F3-4421-BACA-F115546B2454}"/>
              </a:ext>
            </a:extLst>
          </p:cNvPr>
          <p:cNvSpPr/>
          <p:nvPr/>
        </p:nvSpPr>
        <p:spPr>
          <a:xfrm>
            <a:off x="2768600" y="314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Discussion</a:t>
            </a:r>
            <a:endParaRPr lang="en-IN" sz="4400" u="sng" dirty="0">
              <a:solidFill>
                <a:sysClr val="windowText" lastClr="000000"/>
              </a:solidFill>
              <a:latin typeface="+mj-lt"/>
            </a:endParaRPr>
          </a:p>
        </p:txBody>
      </p:sp>
      <p:sp>
        <p:nvSpPr>
          <p:cNvPr id="7" name="Rectangle 6">
            <a:extLst>
              <a:ext uri="{FF2B5EF4-FFF2-40B4-BE49-F238E27FC236}">
                <a16:creationId xmlns:a16="http://schemas.microsoft.com/office/drawing/2014/main" id="{59FC080D-0356-4664-8B3B-E1A0C3EA583D}"/>
              </a:ext>
            </a:extLst>
          </p:cNvPr>
          <p:cNvSpPr/>
          <p:nvPr/>
        </p:nvSpPr>
        <p:spPr>
          <a:xfrm>
            <a:off x="549322" y="1752600"/>
            <a:ext cx="8229600" cy="419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u="sng" dirty="0">
                <a:solidFill>
                  <a:sysClr val="windowText" lastClr="000000"/>
                </a:solidFill>
                <a:latin typeface="+mj-lt"/>
              </a:rPr>
              <a:t>Return to main menu from Mortuary System</a:t>
            </a:r>
            <a:endParaRPr lang="en-IN" sz="7200" u="sng" dirty="0">
              <a:solidFill>
                <a:sysClr val="windowText" lastClr="000000"/>
              </a:solidFill>
              <a:latin typeface="+mj-lt"/>
            </a:endParaRPr>
          </a:p>
        </p:txBody>
      </p:sp>
      <p:sp>
        <p:nvSpPr>
          <p:cNvPr id="8" name="Rectangle 7">
            <a:extLst>
              <a:ext uri="{FF2B5EF4-FFF2-40B4-BE49-F238E27FC236}">
                <a16:creationId xmlns:a16="http://schemas.microsoft.com/office/drawing/2014/main" id="{DD91CE88-79BB-417B-A4C7-37EDECE1F65A}"/>
              </a:ext>
            </a:extLst>
          </p:cNvPr>
          <p:cNvSpPr/>
          <p:nvPr/>
        </p:nvSpPr>
        <p:spPr>
          <a:xfrm>
            <a:off x="2743200" y="4064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Tree>
    <p:extLst>
      <p:ext uri="{BB962C8B-B14F-4D97-AF65-F5344CB8AC3E}">
        <p14:creationId xmlns:p14="http://schemas.microsoft.com/office/powerpoint/2010/main" val="307212453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27A52E-AF7D-4416-8A77-1391233B0ADD}"/>
              </a:ext>
            </a:extLst>
          </p:cNvPr>
          <p:cNvSpPr>
            <a:spLocks noGrp="1"/>
          </p:cNvSpPr>
          <p:nvPr>
            <p:ph type="dt" sz="half" idx="10"/>
          </p:nvPr>
        </p:nvSpPr>
        <p:spPr/>
        <p:txBody>
          <a:bodyPr/>
          <a:lstStyle/>
          <a:p>
            <a:fld id="{58744A39-B939-4A3A-981F-04E9BB681A6E}" type="datetime1">
              <a:rPr lang="en-US" smtClean="0"/>
              <a:t>1/19/2022</a:t>
            </a:fld>
            <a:endParaRPr lang="en-US"/>
          </a:p>
        </p:txBody>
      </p:sp>
      <p:sp>
        <p:nvSpPr>
          <p:cNvPr id="3" name="Footer Placeholder 2">
            <a:extLst>
              <a:ext uri="{FF2B5EF4-FFF2-40B4-BE49-F238E27FC236}">
                <a16:creationId xmlns:a16="http://schemas.microsoft.com/office/drawing/2014/main" id="{EF69189D-02B5-4F62-8F70-C025BFBE33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4683BEF-AA48-4FB1-8CAD-48652E6254E1}"/>
              </a:ext>
            </a:extLst>
          </p:cNvPr>
          <p:cNvSpPr>
            <a:spLocks noGrp="1"/>
          </p:cNvSpPr>
          <p:nvPr>
            <p:ph type="sldNum" sz="quarter" idx="12"/>
          </p:nvPr>
        </p:nvSpPr>
        <p:spPr/>
        <p:txBody>
          <a:bodyPr/>
          <a:lstStyle/>
          <a:p>
            <a:fld id="{4F7E9C80-C75B-4B75-A6C5-E58A18995148}" type="slidenum">
              <a:rPr lang="en-US" smtClean="0"/>
              <a:t>94</a:t>
            </a:fld>
            <a:endParaRPr lang="en-US"/>
          </a:p>
        </p:txBody>
      </p:sp>
      <p:pic>
        <p:nvPicPr>
          <p:cNvPr id="5" name="image2.jpeg">
            <a:extLst>
              <a:ext uri="{FF2B5EF4-FFF2-40B4-BE49-F238E27FC236}">
                <a16:creationId xmlns:a16="http://schemas.microsoft.com/office/drawing/2014/main" id="{F36B74DE-D41F-4C35-B75B-A0EAA93131C0}"/>
              </a:ext>
            </a:extLst>
          </p:cNvPr>
          <p:cNvPicPr/>
          <p:nvPr/>
        </p:nvPicPr>
        <p:blipFill>
          <a:blip r:embed="rId2"/>
          <a:srcRect/>
          <a:stretch>
            <a:fillRect/>
          </a:stretch>
        </p:blipFill>
        <p:spPr bwMode="auto">
          <a:xfrm>
            <a:off x="275471" y="287519"/>
            <a:ext cx="2237740" cy="755015"/>
          </a:xfrm>
          <a:prstGeom prst="rect">
            <a:avLst/>
          </a:prstGeom>
          <a:noFill/>
          <a:ln w="9525">
            <a:noFill/>
            <a:miter lim="800000"/>
            <a:headEnd/>
            <a:tailEnd/>
          </a:ln>
        </p:spPr>
      </p:pic>
      <p:sp>
        <p:nvSpPr>
          <p:cNvPr id="6" name="Rectangle 5">
            <a:extLst>
              <a:ext uri="{FF2B5EF4-FFF2-40B4-BE49-F238E27FC236}">
                <a16:creationId xmlns:a16="http://schemas.microsoft.com/office/drawing/2014/main" id="{CAC7D17D-D410-4986-9B59-AFE8D1D6B263}"/>
              </a:ext>
            </a:extLst>
          </p:cNvPr>
          <p:cNvSpPr/>
          <p:nvPr/>
        </p:nvSpPr>
        <p:spPr>
          <a:xfrm>
            <a:off x="2743200" y="4064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pic>
        <p:nvPicPr>
          <p:cNvPr id="8" name="Picture 7">
            <a:extLst>
              <a:ext uri="{FF2B5EF4-FFF2-40B4-BE49-F238E27FC236}">
                <a16:creationId xmlns:a16="http://schemas.microsoft.com/office/drawing/2014/main" id="{3FDD92C0-3313-462B-9A75-2E03BE4023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1" y="1118416"/>
            <a:ext cx="6705600" cy="5243014"/>
          </a:xfrm>
          <a:prstGeom prst="rect">
            <a:avLst/>
          </a:prstGeom>
        </p:spPr>
      </p:pic>
      <p:sp>
        <p:nvSpPr>
          <p:cNvPr id="9" name="Rounded Rectangular Callout 7">
            <a:extLst>
              <a:ext uri="{FF2B5EF4-FFF2-40B4-BE49-F238E27FC236}">
                <a16:creationId xmlns:a16="http://schemas.microsoft.com/office/drawing/2014/main" id="{DAA4EA6A-4BBD-403A-8CEB-687554F9D952}"/>
              </a:ext>
            </a:extLst>
          </p:cNvPr>
          <p:cNvSpPr/>
          <p:nvPr/>
        </p:nvSpPr>
        <p:spPr>
          <a:xfrm>
            <a:off x="7162800" y="3124200"/>
            <a:ext cx="1922782" cy="1524000"/>
          </a:xfrm>
          <a:prstGeom prst="wedgeRoundRectCallout">
            <a:avLst>
              <a:gd name="adj1" fmla="val -57352"/>
              <a:gd name="adj2" fmla="val -62448"/>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By selecting , </a:t>
            </a:r>
          </a:p>
          <a:p>
            <a:pPr algn="ctr"/>
            <a:r>
              <a:rPr lang="en-US" dirty="0"/>
              <a:t>system will return you to main menu from patient system</a:t>
            </a:r>
            <a:endParaRPr lang="en-IN" dirty="0"/>
          </a:p>
        </p:txBody>
      </p:sp>
      <p:sp>
        <p:nvSpPr>
          <p:cNvPr id="10" name="Rectangle 9">
            <a:extLst>
              <a:ext uri="{FF2B5EF4-FFF2-40B4-BE49-F238E27FC236}">
                <a16:creationId xmlns:a16="http://schemas.microsoft.com/office/drawing/2014/main" id="{B392E4CE-3D3B-496B-9461-24FB6A3AFCA3}"/>
              </a:ext>
            </a:extLst>
          </p:cNvPr>
          <p:cNvSpPr/>
          <p:nvPr/>
        </p:nvSpPr>
        <p:spPr>
          <a:xfrm>
            <a:off x="2743200" y="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Tree>
    <p:extLst>
      <p:ext uri="{BB962C8B-B14F-4D97-AF65-F5344CB8AC3E}">
        <p14:creationId xmlns:p14="http://schemas.microsoft.com/office/powerpoint/2010/main" val="275880788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DCD077-833B-48D9-B293-9EA320DEA0F6}"/>
              </a:ext>
            </a:extLst>
          </p:cNvPr>
          <p:cNvSpPr>
            <a:spLocks noGrp="1"/>
          </p:cNvSpPr>
          <p:nvPr>
            <p:ph type="dt" sz="half" idx="10"/>
          </p:nvPr>
        </p:nvSpPr>
        <p:spPr/>
        <p:txBody>
          <a:bodyPr/>
          <a:lstStyle/>
          <a:p>
            <a:fld id="{58744A39-B939-4A3A-981F-04E9BB681A6E}" type="datetime1">
              <a:rPr lang="en-US" smtClean="0"/>
              <a:t>1/19/2022</a:t>
            </a:fld>
            <a:endParaRPr lang="en-US"/>
          </a:p>
        </p:txBody>
      </p:sp>
      <p:sp>
        <p:nvSpPr>
          <p:cNvPr id="3" name="Footer Placeholder 2">
            <a:extLst>
              <a:ext uri="{FF2B5EF4-FFF2-40B4-BE49-F238E27FC236}">
                <a16:creationId xmlns:a16="http://schemas.microsoft.com/office/drawing/2014/main" id="{EAF93C6B-E255-4EB4-B78F-37FBB99496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ADABF42-5EF3-4630-8938-02063F20B1FF}"/>
              </a:ext>
            </a:extLst>
          </p:cNvPr>
          <p:cNvSpPr>
            <a:spLocks noGrp="1"/>
          </p:cNvSpPr>
          <p:nvPr>
            <p:ph type="sldNum" sz="quarter" idx="12"/>
          </p:nvPr>
        </p:nvSpPr>
        <p:spPr/>
        <p:txBody>
          <a:bodyPr/>
          <a:lstStyle/>
          <a:p>
            <a:fld id="{4F7E9C80-C75B-4B75-A6C5-E58A18995148}" type="slidenum">
              <a:rPr lang="en-US" smtClean="0"/>
              <a:t>95</a:t>
            </a:fld>
            <a:endParaRPr lang="en-US"/>
          </a:p>
        </p:txBody>
      </p:sp>
      <p:pic>
        <p:nvPicPr>
          <p:cNvPr id="5" name="image2.jpeg">
            <a:extLst>
              <a:ext uri="{FF2B5EF4-FFF2-40B4-BE49-F238E27FC236}">
                <a16:creationId xmlns:a16="http://schemas.microsoft.com/office/drawing/2014/main" id="{8A616398-FEB2-46D6-BBA2-B2B8A78EC1F8}"/>
              </a:ext>
            </a:extLst>
          </p:cNvPr>
          <p:cNvPicPr/>
          <p:nvPr/>
        </p:nvPicPr>
        <p:blipFill>
          <a:blip r:embed="rId2"/>
          <a:srcRect/>
          <a:stretch>
            <a:fillRect/>
          </a:stretch>
        </p:blipFill>
        <p:spPr bwMode="auto">
          <a:xfrm>
            <a:off x="275471" y="287519"/>
            <a:ext cx="2237740" cy="755015"/>
          </a:xfrm>
          <a:prstGeom prst="rect">
            <a:avLst/>
          </a:prstGeom>
          <a:noFill/>
          <a:ln w="9525">
            <a:noFill/>
            <a:miter lim="800000"/>
            <a:headEnd/>
            <a:tailEnd/>
          </a:ln>
        </p:spPr>
      </p:pic>
      <p:sp>
        <p:nvSpPr>
          <p:cNvPr id="6" name="Rectangle 5">
            <a:extLst>
              <a:ext uri="{FF2B5EF4-FFF2-40B4-BE49-F238E27FC236}">
                <a16:creationId xmlns:a16="http://schemas.microsoft.com/office/drawing/2014/main" id="{4B05C3EC-4CFE-4D4B-B033-8FD9D11F9F23}"/>
              </a:ext>
            </a:extLst>
          </p:cNvPr>
          <p:cNvSpPr/>
          <p:nvPr/>
        </p:nvSpPr>
        <p:spPr>
          <a:xfrm>
            <a:off x="2743200" y="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
        <p:nvSpPr>
          <p:cNvPr id="7" name="Rectangle 6">
            <a:extLst>
              <a:ext uri="{FF2B5EF4-FFF2-40B4-BE49-F238E27FC236}">
                <a16:creationId xmlns:a16="http://schemas.microsoft.com/office/drawing/2014/main" id="{EE84562F-784F-443E-A928-C01FF9C5B0C6}"/>
              </a:ext>
            </a:extLst>
          </p:cNvPr>
          <p:cNvSpPr/>
          <p:nvPr/>
        </p:nvSpPr>
        <p:spPr>
          <a:xfrm>
            <a:off x="549322" y="1752600"/>
            <a:ext cx="8229600" cy="419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u="sng" dirty="0">
                <a:solidFill>
                  <a:sysClr val="windowText" lastClr="000000"/>
                </a:solidFill>
                <a:latin typeface="+mj-lt"/>
              </a:rPr>
              <a:t>Doctor Appointment Application</a:t>
            </a:r>
            <a:endParaRPr lang="en-IN" sz="7200" u="sng" dirty="0">
              <a:solidFill>
                <a:sysClr val="windowText" lastClr="000000"/>
              </a:solidFill>
              <a:latin typeface="+mj-lt"/>
            </a:endParaRPr>
          </a:p>
        </p:txBody>
      </p:sp>
    </p:spTree>
    <p:extLst>
      <p:ext uri="{BB962C8B-B14F-4D97-AF65-F5344CB8AC3E}">
        <p14:creationId xmlns:p14="http://schemas.microsoft.com/office/powerpoint/2010/main" val="98005568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3A924E-00A6-49AE-B054-6118623A5A18}"/>
              </a:ext>
            </a:extLst>
          </p:cNvPr>
          <p:cNvSpPr>
            <a:spLocks noGrp="1"/>
          </p:cNvSpPr>
          <p:nvPr>
            <p:ph type="dt" sz="half" idx="10"/>
          </p:nvPr>
        </p:nvSpPr>
        <p:spPr/>
        <p:txBody>
          <a:bodyPr/>
          <a:lstStyle/>
          <a:p>
            <a:fld id="{58744A39-B939-4A3A-981F-04E9BB681A6E}" type="datetime1">
              <a:rPr lang="en-US" smtClean="0"/>
              <a:t>1/19/2022</a:t>
            </a:fld>
            <a:endParaRPr lang="en-US"/>
          </a:p>
        </p:txBody>
      </p:sp>
      <p:sp>
        <p:nvSpPr>
          <p:cNvPr id="3" name="Footer Placeholder 2">
            <a:extLst>
              <a:ext uri="{FF2B5EF4-FFF2-40B4-BE49-F238E27FC236}">
                <a16:creationId xmlns:a16="http://schemas.microsoft.com/office/drawing/2014/main" id="{D953FF6B-D4D1-4FC3-BC0A-882C5C65C5D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73F73EF-C226-4F85-8303-C6B0D5D6B360}"/>
              </a:ext>
            </a:extLst>
          </p:cNvPr>
          <p:cNvSpPr>
            <a:spLocks noGrp="1"/>
          </p:cNvSpPr>
          <p:nvPr>
            <p:ph type="sldNum" sz="quarter" idx="12"/>
          </p:nvPr>
        </p:nvSpPr>
        <p:spPr/>
        <p:txBody>
          <a:bodyPr/>
          <a:lstStyle/>
          <a:p>
            <a:fld id="{4F7E9C80-C75B-4B75-A6C5-E58A18995148}" type="slidenum">
              <a:rPr lang="en-US" smtClean="0"/>
              <a:t>96</a:t>
            </a:fld>
            <a:endParaRPr lang="en-US"/>
          </a:p>
        </p:txBody>
      </p:sp>
      <p:pic>
        <p:nvPicPr>
          <p:cNvPr id="5" name="image2.jpeg">
            <a:extLst>
              <a:ext uri="{FF2B5EF4-FFF2-40B4-BE49-F238E27FC236}">
                <a16:creationId xmlns:a16="http://schemas.microsoft.com/office/drawing/2014/main" id="{FACC1683-6310-4B39-A7D9-ABCC7E21D3A5}"/>
              </a:ext>
            </a:extLst>
          </p:cNvPr>
          <p:cNvPicPr/>
          <p:nvPr/>
        </p:nvPicPr>
        <p:blipFill>
          <a:blip r:embed="rId2"/>
          <a:srcRect/>
          <a:stretch>
            <a:fillRect/>
          </a:stretch>
        </p:blipFill>
        <p:spPr bwMode="auto">
          <a:xfrm>
            <a:off x="275471" y="287519"/>
            <a:ext cx="2237740" cy="755015"/>
          </a:xfrm>
          <a:prstGeom prst="rect">
            <a:avLst/>
          </a:prstGeom>
          <a:noFill/>
          <a:ln w="9525">
            <a:noFill/>
            <a:miter lim="800000"/>
            <a:headEnd/>
            <a:tailEnd/>
          </a:ln>
        </p:spPr>
      </p:pic>
      <p:sp>
        <p:nvSpPr>
          <p:cNvPr id="6" name="Rectangle 5">
            <a:extLst>
              <a:ext uri="{FF2B5EF4-FFF2-40B4-BE49-F238E27FC236}">
                <a16:creationId xmlns:a16="http://schemas.microsoft.com/office/drawing/2014/main" id="{E417F9BB-7039-40A0-87CC-F81A35197B10}"/>
              </a:ext>
            </a:extLst>
          </p:cNvPr>
          <p:cNvSpPr/>
          <p:nvPr/>
        </p:nvSpPr>
        <p:spPr>
          <a:xfrm>
            <a:off x="2743200" y="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pic>
        <p:nvPicPr>
          <p:cNvPr id="8" name="Picture 7">
            <a:extLst>
              <a:ext uri="{FF2B5EF4-FFF2-40B4-BE49-F238E27FC236}">
                <a16:creationId xmlns:a16="http://schemas.microsoft.com/office/drawing/2014/main" id="{785CCEFD-2F03-4015-ABEF-4A766247F373}"/>
              </a:ext>
            </a:extLst>
          </p:cNvPr>
          <p:cNvPicPr>
            <a:picLocks noChangeAspect="1"/>
          </p:cNvPicPr>
          <p:nvPr/>
        </p:nvPicPr>
        <p:blipFill>
          <a:blip r:embed="rId3"/>
          <a:stretch>
            <a:fillRect/>
          </a:stretch>
        </p:blipFill>
        <p:spPr>
          <a:xfrm>
            <a:off x="990600" y="1485731"/>
            <a:ext cx="3977985" cy="3886537"/>
          </a:xfrm>
          <a:prstGeom prst="rect">
            <a:avLst/>
          </a:prstGeom>
        </p:spPr>
      </p:pic>
      <p:sp>
        <p:nvSpPr>
          <p:cNvPr id="9" name="Rounded Rectangular Callout 7">
            <a:extLst>
              <a:ext uri="{FF2B5EF4-FFF2-40B4-BE49-F238E27FC236}">
                <a16:creationId xmlns:a16="http://schemas.microsoft.com/office/drawing/2014/main" id="{4F7D50C6-6FFA-4E8F-8DEE-A108417E7B3A}"/>
              </a:ext>
            </a:extLst>
          </p:cNvPr>
          <p:cNvSpPr/>
          <p:nvPr/>
        </p:nvSpPr>
        <p:spPr>
          <a:xfrm>
            <a:off x="5715000" y="2106762"/>
            <a:ext cx="2286000" cy="1219200"/>
          </a:xfrm>
          <a:prstGeom prst="wedgeRoundRectCallout">
            <a:avLst>
              <a:gd name="adj1" fmla="val -78055"/>
              <a:gd name="adj2" fmla="val 99010"/>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By selecting 5, </a:t>
            </a:r>
          </a:p>
          <a:p>
            <a:pPr algn="ctr"/>
            <a:r>
              <a:rPr lang="en-US" dirty="0"/>
              <a:t>system will open doctor appointment application system</a:t>
            </a:r>
            <a:endParaRPr lang="en-IN" dirty="0"/>
          </a:p>
        </p:txBody>
      </p:sp>
    </p:spTree>
    <p:extLst>
      <p:ext uri="{BB962C8B-B14F-4D97-AF65-F5344CB8AC3E}">
        <p14:creationId xmlns:p14="http://schemas.microsoft.com/office/powerpoint/2010/main" val="397984824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CF2FC2-FB44-4C5A-BAEE-C07F6E211203}"/>
              </a:ext>
            </a:extLst>
          </p:cNvPr>
          <p:cNvSpPr>
            <a:spLocks noGrp="1"/>
          </p:cNvSpPr>
          <p:nvPr>
            <p:ph type="dt" sz="half" idx="10"/>
          </p:nvPr>
        </p:nvSpPr>
        <p:spPr/>
        <p:txBody>
          <a:bodyPr/>
          <a:lstStyle/>
          <a:p>
            <a:fld id="{58744A39-B939-4A3A-981F-04E9BB681A6E}" type="datetime1">
              <a:rPr lang="en-US" smtClean="0"/>
              <a:t>1/19/2022</a:t>
            </a:fld>
            <a:endParaRPr lang="en-US"/>
          </a:p>
        </p:txBody>
      </p:sp>
      <p:sp>
        <p:nvSpPr>
          <p:cNvPr id="3" name="Footer Placeholder 2">
            <a:extLst>
              <a:ext uri="{FF2B5EF4-FFF2-40B4-BE49-F238E27FC236}">
                <a16:creationId xmlns:a16="http://schemas.microsoft.com/office/drawing/2014/main" id="{51CC171D-D889-4953-9C6A-92B4BB243FD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F797092-0109-49AF-AE9A-994B1670458A}"/>
              </a:ext>
            </a:extLst>
          </p:cNvPr>
          <p:cNvSpPr>
            <a:spLocks noGrp="1"/>
          </p:cNvSpPr>
          <p:nvPr>
            <p:ph type="sldNum" sz="quarter" idx="12"/>
          </p:nvPr>
        </p:nvSpPr>
        <p:spPr/>
        <p:txBody>
          <a:bodyPr/>
          <a:lstStyle/>
          <a:p>
            <a:fld id="{4F7E9C80-C75B-4B75-A6C5-E58A18995148}" type="slidenum">
              <a:rPr lang="en-US" smtClean="0"/>
              <a:t>97</a:t>
            </a:fld>
            <a:endParaRPr lang="en-US"/>
          </a:p>
        </p:txBody>
      </p:sp>
      <p:pic>
        <p:nvPicPr>
          <p:cNvPr id="5" name="image2.jpeg">
            <a:extLst>
              <a:ext uri="{FF2B5EF4-FFF2-40B4-BE49-F238E27FC236}">
                <a16:creationId xmlns:a16="http://schemas.microsoft.com/office/drawing/2014/main" id="{9E3A8B48-DB6A-450D-B462-9B4850D6B359}"/>
              </a:ext>
            </a:extLst>
          </p:cNvPr>
          <p:cNvPicPr/>
          <p:nvPr/>
        </p:nvPicPr>
        <p:blipFill>
          <a:blip r:embed="rId2"/>
          <a:srcRect/>
          <a:stretch>
            <a:fillRect/>
          </a:stretch>
        </p:blipFill>
        <p:spPr bwMode="auto">
          <a:xfrm>
            <a:off x="275471" y="287519"/>
            <a:ext cx="2237740" cy="755015"/>
          </a:xfrm>
          <a:prstGeom prst="rect">
            <a:avLst/>
          </a:prstGeom>
          <a:noFill/>
          <a:ln w="9525">
            <a:noFill/>
            <a:miter lim="800000"/>
            <a:headEnd/>
            <a:tailEnd/>
          </a:ln>
        </p:spPr>
      </p:pic>
      <p:sp>
        <p:nvSpPr>
          <p:cNvPr id="6" name="Rectangle 5">
            <a:extLst>
              <a:ext uri="{FF2B5EF4-FFF2-40B4-BE49-F238E27FC236}">
                <a16:creationId xmlns:a16="http://schemas.microsoft.com/office/drawing/2014/main" id="{6E8D8D22-21ED-4060-9E0A-09C77684A48B}"/>
              </a:ext>
            </a:extLst>
          </p:cNvPr>
          <p:cNvSpPr/>
          <p:nvPr/>
        </p:nvSpPr>
        <p:spPr>
          <a:xfrm>
            <a:off x="2743200" y="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pic>
        <p:nvPicPr>
          <p:cNvPr id="8" name="Picture 7" descr="Graphical user interface, text, email&#10;&#10;Description automatically generated">
            <a:extLst>
              <a:ext uri="{FF2B5EF4-FFF2-40B4-BE49-F238E27FC236}">
                <a16:creationId xmlns:a16="http://schemas.microsoft.com/office/drawing/2014/main" id="{B61F74C4-8731-49C8-95B1-770E863534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800" y="1371600"/>
            <a:ext cx="8001000" cy="3492894"/>
          </a:xfrm>
          <a:prstGeom prst="rect">
            <a:avLst/>
          </a:prstGeom>
        </p:spPr>
      </p:pic>
      <p:sp>
        <p:nvSpPr>
          <p:cNvPr id="9" name="Speech Bubble: Rectangle with Corners Rounded 8">
            <a:extLst>
              <a:ext uri="{FF2B5EF4-FFF2-40B4-BE49-F238E27FC236}">
                <a16:creationId xmlns:a16="http://schemas.microsoft.com/office/drawing/2014/main" id="{5F4A20FC-8C94-4B5E-9FD8-A852CA1CB8C6}"/>
              </a:ext>
            </a:extLst>
          </p:cNvPr>
          <p:cNvSpPr/>
          <p:nvPr/>
        </p:nvSpPr>
        <p:spPr>
          <a:xfrm>
            <a:off x="4607560" y="5243512"/>
            <a:ext cx="2895600" cy="1295400"/>
          </a:xfrm>
          <a:prstGeom prst="wedgeRoundRectCallout">
            <a:avLst>
              <a:gd name="adj1" fmla="val -42236"/>
              <a:gd name="adj2" fmla="val -74755"/>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By enter the details, system will automatically display the doctor appointed, date, time</a:t>
            </a:r>
            <a:endParaRPr lang="en-IN" dirty="0"/>
          </a:p>
        </p:txBody>
      </p:sp>
    </p:spTree>
    <p:extLst>
      <p:ext uri="{BB962C8B-B14F-4D97-AF65-F5344CB8AC3E}">
        <p14:creationId xmlns:p14="http://schemas.microsoft.com/office/powerpoint/2010/main" val="399373248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0C2F75-7667-4DDB-A793-D2EB8B56690C}"/>
              </a:ext>
            </a:extLst>
          </p:cNvPr>
          <p:cNvSpPr>
            <a:spLocks noGrp="1"/>
          </p:cNvSpPr>
          <p:nvPr>
            <p:ph type="dt" sz="half" idx="10"/>
          </p:nvPr>
        </p:nvSpPr>
        <p:spPr/>
        <p:txBody>
          <a:bodyPr/>
          <a:lstStyle/>
          <a:p>
            <a:fld id="{58744A39-B939-4A3A-981F-04E9BB681A6E}" type="datetime1">
              <a:rPr lang="en-US" smtClean="0"/>
              <a:t>1/19/2022</a:t>
            </a:fld>
            <a:endParaRPr lang="en-US"/>
          </a:p>
        </p:txBody>
      </p:sp>
      <p:sp>
        <p:nvSpPr>
          <p:cNvPr id="3" name="Footer Placeholder 2">
            <a:extLst>
              <a:ext uri="{FF2B5EF4-FFF2-40B4-BE49-F238E27FC236}">
                <a16:creationId xmlns:a16="http://schemas.microsoft.com/office/drawing/2014/main" id="{00A00E80-9B55-4132-8215-50CDFB540E54}"/>
              </a:ext>
            </a:extLst>
          </p:cNvPr>
          <p:cNvSpPr>
            <a:spLocks noGrp="1"/>
          </p:cNvSpPr>
          <p:nvPr>
            <p:ph type="ftr" sz="quarter" idx="11"/>
          </p:nvPr>
        </p:nvSpPr>
        <p:spPr/>
        <p:txBody>
          <a:bodyPr/>
          <a:lstStyle/>
          <a:p>
            <a:r>
              <a:rPr lang="en-US" dirty="0"/>
              <a:t>Similar condition as page no 37-38</a:t>
            </a:r>
          </a:p>
          <a:p>
            <a:endParaRPr lang="en-US" dirty="0"/>
          </a:p>
        </p:txBody>
      </p:sp>
      <p:sp>
        <p:nvSpPr>
          <p:cNvPr id="4" name="Slide Number Placeholder 3">
            <a:extLst>
              <a:ext uri="{FF2B5EF4-FFF2-40B4-BE49-F238E27FC236}">
                <a16:creationId xmlns:a16="http://schemas.microsoft.com/office/drawing/2014/main" id="{0261238F-87C3-4C7D-A88E-1979FE1DEC91}"/>
              </a:ext>
            </a:extLst>
          </p:cNvPr>
          <p:cNvSpPr>
            <a:spLocks noGrp="1"/>
          </p:cNvSpPr>
          <p:nvPr>
            <p:ph type="sldNum" sz="quarter" idx="12"/>
          </p:nvPr>
        </p:nvSpPr>
        <p:spPr/>
        <p:txBody>
          <a:bodyPr/>
          <a:lstStyle/>
          <a:p>
            <a:fld id="{4F7E9C80-C75B-4B75-A6C5-E58A18995148}" type="slidenum">
              <a:rPr lang="en-US" smtClean="0"/>
              <a:t>98</a:t>
            </a:fld>
            <a:endParaRPr lang="en-US"/>
          </a:p>
        </p:txBody>
      </p:sp>
      <p:pic>
        <p:nvPicPr>
          <p:cNvPr id="5" name="image2.jpeg">
            <a:extLst>
              <a:ext uri="{FF2B5EF4-FFF2-40B4-BE49-F238E27FC236}">
                <a16:creationId xmlns:a16="http://schemas.microsoft.com/office/drawing/2014/main" id="{EEAB94D9-C696-4B9F-B555-2B292963D5DD}"/>
              </a:ext>
            </a:extLst>
          </p:cNvPr>
          <p:cNvPicPr/>
          <p:nvPr/>
        </p:nvPicPr>
        <p:blipFill>
          <a:blip r:embed="rId2"/>
          <a:srcRect/>
          <a:stretch>
            <a:fillRect/>
          </a:stretch>
        </p:blipFill>
        <p:spPr bwMode="auto">
          <a:xfrm>
            <a:off x="275471" y="287519"/>
            <a:ext cx="2237740" cy="755015"/>
          </a:xfrm>
          <a:prstGeom prst="rect">
            <a:avLst/>
          </a:prstGeom>
          <a:noFill/>
          <a:ln w="9525">
            <a:noFill/>
            <a:miter lim="800000"/>
            <a:headEnd/>
            <a:tailEnd/>
          </a:ln>
        </p:spPr>
      </p:pic>
      <p:sp>
        <p:nvSpPr>
          <p:cNvPr id="6" name="Rectangle 5">
            <a:extLst>
              <a:ext uri="{FF2B5EF4-FFF2-40B4-BE49-F238E27FC236}">
                <a16:creationId xmlns:a16="http://schemas.microsoft.com/office/drawing/2014/main" id="{BF570DC6-8BD2-406C-8313-3646C19A72C9}"/>
              </a:ext>
            </a:extLst>
          </p:cNvPr>
          <p:cNvSpPr/>
          <p:nvPr/>
        </p:nvSpPr>
        <p:spPr>
          <a:xfrm>
            <a:off x="2743200" y="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pic>
        <p:nvPicPr>
          <p:cNvPr id="8" name="Picture 7" descr="Graphical user interface, text, email&#10;&#10;Description automatically generated">
            <a:extLst>
              <a:ext uri="{FF2B5EF4-FFF2-40B4-BE49-F238E27FC236}">
                <a16:creationId xmlns:a16="http://schemas.microsoft.com/office/drawing/2014/main" id="{2B769CA2-7017-4016-A4BA-6321E9C30E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447800"/>
            <a:ext cx="8001000" cy="3492894"/>
          </a:xfrm>
          <a:prstGeom prst="rect">
            <a:avLst/>
          </a:prstGeom>
        </p:spPr>
      </p:pic>
      <p:sp>
        <p:nvSpPr>
          <p:cNvPr id="9" name="Rounded Rectangular Callout 7">
            <a:extLst>
              <a:ext uri="{FF2B5EF4-FFF2-40B4-BE49-F238E27FC236}">
                <a16:creationId xmlns:a16="http://schemas.microsoft.com/office/drawing/2014/main" id="{05E30F25-0B11-4C86-AC0B-6F2E332EB933}"/>
              </a:ext>
            </a:extLst>
          </p:cNvPr>
          <p:cNvSpPr/>
          <p:nvPr/>
        </p:nvSpPr>
        <p:spPr>
          <a:xfrm>
            <a:off x="5880733" y="5182235"/>
            <a:ext cx="2806067" cy="1066165"/>
          </a:xfrm>
          <a:prstGeom prst="wedgeRoundRectCallout">
            <a:avLst>
              <a:gd name="adj1" fmla="val -91299"/>
              <a:gd name="adj2" fmla="val -58615"/>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Now again it will ask whether we want to enter more entry </a:t>
            </a:r>
            <a:endParaRPr lang="en-IN" dirty="0"/>
          </a:p>
        </p:txBody>
      </p:sp>
    </p:spTree>
    <p:extLst>
      <p:ext uri="{BB962C8B-B14F-4D97-AF65-F5344CB8AC3E}">
        <p14:creationId xmlns:p14="http://schemas.microsoft.com/office/powerpoint/2010/main" val="133604428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AF3D67-F28D-4C97-963C-AF32A1B8D741}"/>
              </a:ext>
            </a:extLst>
          </p:cNvPr>
          <p:cNvSpPr>
            <a:spLocks noGrp="1"/>
          </p:cNvSpPr>
          <p:nvPr>
            <p:ph type="dt" sz="half" idx="10"/>
          </p:nvPr>
        </p:nvSpPr>
        <p:spPr/>
        <p:txBody>
          <a:bodyPr/>
          <a:lstStyle/>
          <a:p>
            <a:fld id="{58744A39-B939-4A3A-981F-04E9BB681A6E}" type="datetime1">
              <a:rPr lang="en-US" smtClean="0"/>
              <a:t>1/19/2022</a:t>
            </a:fld>
            <a:endParaRPr lang="en-US"/>
          </a:p>
        </p:txBody>
      </p:sp>
      <p:sp>
        <p:nvSpPr>
          <p:cNvPr id="3" name="Footer Placeholder 2">
            <a:extLst>
              <a:ext uri="{FF2B5EF4-FFF2-40B4-BE49-F238E27FC236}">
                <a16:creationId xmlns:a16="http://schemas.microsoft.com/office/drawing/2014/main" id="{F98158CB-6B57-441E-9D76-339FB4274F2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33C7C91-AFB5-4678-9556-B2A7D6B53D3A}"/>
              </a:ext>
            </a:extLst>
          </p:cNvPr>
          <p:cNvSpPr>
            <a:spLocks noGrp="1"/>
          </p:cNvSpPr>
          <p:nvPr>
            <p:ph type="sldNum" sz="quarter" idx="12"/>
          </p:nvPr>
        </p:nvSpPr>
        <p:spPr/>
        <p:txBody>
          <a:bodyPr/>
          <a:lstStyle/>
          <a:p>
            <a:fld id="{4F7E9C80-C75B-4B75-A6C5-E58A18995148}" type="slidenum">
              <a:rPr lang="en-US" smtClean="0"/>
              <a:t>99</a:t>
            </a:fld>
            <a:endParaRPr lang="en-US"/>
          </a:p>
        </p:txBody>
      </p:sp>
      <p:pic>
        <p:nvPicPr>
          <p:cNvPr id="5" name="image2.jpeg">
            <a:extLst>
              <a:ext uri="{FF2B5EF4-FFF2-40B4-BE49-F238E27FC236}">
                <a16:creationId xmlns:a16="http://schemas.microsoft.com/office/drawing/2014/main" id="{8D7BBA28-8AD8-48B7-83AA-16134AA9D666}"/>
              </a:ext>
            </a:extLst>
          </p:cNvPr>
          <p:cNvPicPr/>
          <p:nvPr/>
        </p:nvPicPr>
        <p:blipFill>
          <a:blip r:embed="rId2"/>
          <a:srcRect/>
          <a:stretch>
            <a:fillRect/>
          </a:stretch>
        </p:blipFill>
        <p:spPr bwMode="auto">
          <a:xfrm>
            <a:off x="275471" y="287519"/>
            <a:ext cx="2237740" cy="755015"/>
          </a:xfrm>
          <a:prstGeom prst="rect">
            <a:avLst/>
          </a:prstGeom>
          <a:noFill/>
          <a:ln w="9525">
            <a:noFill/>
            <a:miter lim="800000"/>
            <a:headEnd/>
            <a:tailEnd/>
          </a:ln>
        </p:spPr>
      </p:pic>
      <p:sp>
        <p:nvSpPr>
          <p:cNvPr id="6" name="Rectangle 5">
            <a:extLst>
              <a:ext uri="{FF2B5EF4-FFF2-40B4-BE49-F238E27FC236}">
                <a16:creationId xmlns:a16="http://schemas.microsoft.com/office/drawing/2014/main" id="{BF66548C-63A3-4FE1-9CD4-EC583E5753C0}"/>
              </a:ext>
            </a:extLst>
          </p:cNvPr>
          <p:cNvSpPr/>
          <p:nvPr/>
        </p:nvSpPr>
        <p:spPr>
          <a:xfrm>
            <a:off x="2743200" y="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
        <p:nvSpPr>
          <p:cNvPr id="7" name="Rectangle 6">
            <a:extLst>
              <a:ext uri="{FF2B5EF4-FFF2-40B4-BE49-F238E27FC236}">
                <a16:creationId xmlns:a16="http://schemas.microsoft.com/office/drawing/2014/main" id="{38B5C138-AD9D-4B2B-96E4-9B76CC0EB631}"/>
              </a:ext>
            </a:extLst>
          </p:cNvPr>
          <p:cNvSpPr/>
          <p:nvPr/>
        </p:nvSpPr>
        <p:spPr>
          <a:xfrm>
            <a:off x="549322" y="1752600"/>
            <a:ext cx="8229600" cy="419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u="sng" dirty="0">
                <a:solidFill>
                  <a:sysClr val="windowText" lastClr="000000"/>
                </a:solidFill>
                <a:latin typeface="+mj-lt"/>
              </a:rPr>
              <a:t>End the Program</a:t>
            </a:r>
            <a:endParaRPr lang="en-IN" sz="7200" u="sng" dirty="0">
              <a:solidFill>
                <a:sysClr val="windowText" lastClr="000000"/>
              </a:solidFill>
              <a:latin typeface="+mj-lt"/>
            </a:endParaRPr>
          </a:p>
        </p:txBody>
      </p:sp>
      <p:sp>
        <p:nvSpPr>
          <p:cNvPr id="8" name="Rectangle 7">
            <a:extLst>
              <a:ext uri="{FF2B5EF4-FFF2-40B4-BE49-F238E27FC236}">
                <a16:creationId xmlns:a16="http://schemas.microsoft.com/office/drawing/2014/main" id="{86B7B7E1-0628-4B62-A9FC-E60AD508BC48}"/>
              </a:ext>
            </a:extLst>
          </p:cNvPr>
          <p:cNvSpPr/>
          <p:nvPr/>
        </p:nvSpPr>
        <p:spPr>
          <a:xfrm>
            <a:off x="2743200" y="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Tree>
    <p:extLst>
      <p:ext uri="{BB962C8B-B14F-4D97-AF65-F5344CB8AC3E}">
        <p14:creationId xmlns:p14="http://schemas.microsoft.com/office/powerpoint/2010/main" val="5059140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850</TotalTime>
  <Words>2927</Words>
  <Application>Microsoft Office PowerPoint</Application>
  <PresentationFormat>On-screen Show (4:3)</PresentationFormat>
  <Paragraphs>839</Paragraphs>
  <Slides>105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105</vt:i4>
      </vt:variant>
    </vt:vector>
  </HeadingPairs>
  <TitlesOfParts>
    <vt:vector size="108" baseType="lpstr">
      <vt:lpstr>Arial</vt:lpstr>
      <vt:lpstr>Calibri</vt:lpstr>
      <vt:lpstr>Office Theme</vt:lpstr>
      <vt:lpstr>HOSPITAL MANAGEMENT SYSTEM</vt:lpstr>
      <vt:lpstr>      Table of 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 of Project&gt;</dc:title>
  <dc:creator>Kevin</dc:creator>
  <cp:lastModifiedBy>Shashwat Prasad</cp:lastModifiedBy>
  <cp:revision>61</cp:revision>
  <dcterms:created xsi:type="dcterms:W3CDTF">2020-05-13T07:00:09Z</dcterms:created>
  <dcterms:modified xsi:type="dcterms:W3CDTF">2022-01-19T08:53:42Z</dcterms:modified>
</cp:coreProperties>
</file>