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Organ Transplant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370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Roles</a:t>
            </a:r>
            <a:endParaRPr lang="en-US" dirty="0" smtClean="0"/>
          </a:p>
          <a:p>
            <a:r>
              <a:rPr lang="en-US" dirty="0" smtClean="0"/>
              <a:t>Key Features</a:t>
            </a:r>
          </a:p>
          <a:p>
            <a:r>
              <a:rPr lang="en-US" dirty="0" smtClean="0"/>
              <a:t>Extra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842378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Scarcity of Required </a:t>
            </a:r>
            <a:r>
              <a:rPr lang="en-US" dirty="0" smtClean="0"/>
              <a:t>Organ</a:t>
            </a:r>
          </a:p>
          <a:p>
            <a:endParaRPr lang="en-US" dirty="0" smtClean="0"/>
          </a:p>
          <a:p>
            <a:r>
              <a:rPr lang="en-US" dirty="0" smtClean="0"/>
              <a:t>Unavailability of Organ during </a:t>
            </a:r>
            <a:r>
              <a:rPr lang="en-US" dirty="0" smtClean="0"/>
              <a:t>emergency</a:t>
            </a:r>
          </a:p>
          <a:p>
            <a:endParaRPr lang="en-US" dirty="0" smtClean="0"/>
          </a:p>
          <a:p>
            <a:r>
              <a:rPr lang="en-US" dirty="0" smtClean="0"/>
              <a:t>Less awareness of potential donors around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088494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application through which we can meet modern day Organ requirement during the emergency time and can track</a:t>
            </a:r>
            <a:r>
              <a:rPr lang="en-US" dirty="0" smtClean="0"/>
              <a:t> availability </a:t>
            </a:r>
            <a:r>
              <a:rPr lang="en-US" dirty="0" smtClean="0"/>
              <a:t>of potential donors in nearby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13245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5" name="Content Placeholder 4" descr="Shiv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09600"/>
            <a:ext cx="8610600" cy="5868684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13245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admin </a:t>
            </a:r>
            <a:endParaRPr lang="en-US" dirty="0" smtClean="0"/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Receptionist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Nurse</a:t>
            </a:r>
          </a:p>
          <a:p>
            <a:r>
              <a:rPr lang="en-US" dirty="0" smtClean="0"/>
              <a:t>Organ Bank Admin</a:t>
            </a:r>
            <a:endParaRPr lang="en-US" dirty="0" smtClean="0"/>
          </a:p>
          <a:p>
            <a:r>
              <a:rPr lang="en-US" dirty="0" smtClean="0"/>
              <a:t>Organ Bank Receptionist</a:t>
            </a:r>
            <a:endParaRPr lang="en-US" dirty="0" smtClean="0"/>
          </a:p>
          <a:p>
            <a:r>
              <a:rPr lang="en-US" dirty="0" smtClean="0"/>
              <a:t>Lab Assistant</a:t>
            </a:r>
            <a:endParaRPr lang="en-US" dirty="0" smtClean="0"/>
          </a:p>
          <a:p>
            <a:r>
              <a:rPr lang="en-US" dirty="0" smtClean="0"/>
              <a:t>Pharmacy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13245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System admin-Add All network their enterprises and will create their user account </a:t>
            </a:r>
            <a:endParaRPr lang="en-US" dirty="0" smtClean="0"/>
          </a:p>
          <a:p>
            <a:r>
              <a:rPr lang="en-US" dirty="0" smtClean="0"/>
              <a:t>Admin-Add all Organization for hospital and will create user account</a:t>
            </a:r>
          </a:p>
          <a:p>
            <a:r>
              <a:rPr lang="en-US" dirty="0" smtClean="0"/>
              <a:t>Receptionist-Add Patient and will assign to doctor for checkup, in case of emergency or significant drop of vital sign reported by sensor a request will immediately send to receptionist which will call ambulance </a:t>
            </a:r>
          </a:p>
          <a:p>
            <a:r>
              <a:rPr lang="en-US" dirty="0" smtClean="0"/>
              <a:t>Doctor-Will check the patient and can give him medicine and will assign to nurse for test, also will see available donors and can match them</a:t>
            </a:r>
          </a:p>
          <a:p>
            <a:r>
              <a:rPr lang="en-US" dirty="0" smtClean="0"/>
              <a:t>Nurse- will record vital sign</a:t>
            </a:r>
          </a:p>
          <a:p>
            <a:r>
              <a:rPr lang="en-US" dirty="0" smtClean="0"/>
              <a:t>Organ Bank Admin-</a:t>
            </a:r>
            <a:r>
              <a:rPr lang="en-US" dirty="0" smtClean="0"/>
              <a:t>Add all Organization for hospital and will create user account</a:t>
            </a:r>
            <a:endParaRPr lang="en-US" dirty="0" smtClean="0"/>
          </a:p>
          <a:p>
            <a:r>
              <a:rPr lang="en-US" dirty="0" smtClean="0"/>
              <a:t>Organ Bank Receptionist-</a:t>
            </a:r>
          </a:p>
          <a:p>
            <a:r>
              <a:rPr lang="en-US" dirty="0" smtClean="0"/>
              <a:t>Lab Assistant-</a:t>
            </a:r>
            <a:r>
              <a:rPr lang="en-US" dirty="0" smtClean="0"/>
              <a:t>- will record vital sign</a:t>
            </a:r>
            <a:endParaRPr lang="en-US" dirty="0" smtClean="0"/>
          </a:p>
          <a:p>
            <a:r>
              <a:rPr lang="en-US" dirty="0" smtClean="0"/>
              <a:t>Pharmacy </a:t>
            </a:r>
            <a:r>
              <a:rPr lang="en-US" dirty="0" smtClean="0"/>
              <a:t>Admin-Will add supplier and drugs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13245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  <a:p>
            <a:r>
              <a:rPr lang="en-US" dirty="0" smtClean="0"/>
              <a:t>Distance </a:t>
            </a:r>
            <a:r>
              <a:rPr lang="en-US" dirty="0" smtClean="0"/>
              <a:t>Tracking</a:t>
            </a:r>
          </a:p>
          <a:p>
            <a:endParaRPr lang="en-US" dirty="0" smtClean="0"/>
          </a:p>
          <a:p>
            <a:r>
              <a:rPr lang="en-US" dirty="0" smtClean="0"/>
              <a:t>Patient /Donor </a:t>
            </a:r>
            <a:r>
              <a:rPr lang="en-US" dirty="0" smtClean="0"/>
              <a:t>Report</a:t>
            </a:r>
          </a:p>
          <a:p>
            <a:endParaRPr lang="en-US" dirty="0" smtClean="0"/>
          </a:p>
          <a:p>
            <a:r>
              <a:rPr lang="en-US" dirty="0" smtClean="0"/>
              <a:t>Graphs (</a:t>
            </a:r>
            <a:r>
              <a:rPr lang="en-US" dirty="0" smtClean="0"/>
              <a:t>Line/Pie/Bar)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13245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Alert Message</a:t>
            </a:r>
          </a:p>
          <a:p>
            <a:r>
              <a:rPr lang="en-US" dirty="0" smtClean="0"/>
              <a:t>Google Map</a:t>
            </a:r>
          </a:p>
          <a:p>
            <a:r>
              <a:rPr lang="en-US" dirty="0" smtClean="0"/>
              <a:t>Calling</a:t>
            </a:r>
          </a:p>
          <a:p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Splash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13245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theme/theme1.xml><?xml version="1.0" encoding="utf-8"?>
<a:theme xmlns:a="http://schemas.openxmlformats.org/drawingml/2006/main" name="Theme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80</TotalTime>
  <Words>237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Organ Transplant Monitoring</vt:lpstr>
      <vt:lpstr>Agenda</vt:lpstr>
      <vt:lpstr>Problem Statement</vt:lpstr>
      <vt:lpstr>Solution</vt:lpstr>
      <vt:lpstr>Object Model</vt:lpstr>
      <vt:lpstr>Roles</vt:lpstr>
      <vt:lpstr>Roles</vt:lpstr>
      <vt:lpstr>Key Features</vt:lpstr>
      <vt:lpstr>Extra Features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raunak</dc:creator>
  <cp:lastModifiedBy>shivam goel</cp:lastModifiedBy>
  <cp:revision>12</cp:revision>
  <dcterms:created xsi:type="dcterms:W3CDTF">2015-12-11T04:02:13Z</dcterms:created>
  <dcterms:modified xsi:type="dcterms:W3CDTF">2015-12-11T04:24:30Z</dcterms:modified>
</cp:coreProperties>
</file>