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7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9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7739"/>
            <a:ext cx="7772400" cy="2642522"/>
          </a:xfrm>
        </p:spPr>
        <p:txBody>
          <a:bodyPr/>
          <a:lstStyle/>
          <a:p>
            <a:pPr algn="ctr"/>
            <a:r>
              <a:rPr dirty="0">
                <a:latin typeface="Algerian" panose="04020705040A02060702" pitchFamily="82" charset="0"/>
              </a:rPr>
              <a:t>Facial Detection </a:t>
            </a:r>
            <a:br>
              <a:rPr lang="en-IN" dirty="0">
                <a:latin typeface="Algerian" panose="04020705040A02060702" pitchFamily="82" charset="0"/>
              </a:rPr>
            </a:br>
            <a:r>
              <a:rPr dirty="0">
                <a:latin typeface="Algerian" panose="04020705040A02060702" pitchFamily="82" charset="0"/>
              </a:rPr>
              <a:t>and </a:t>
            </a:r>
            <a:br>
              <a:rPr lang="en-IN" dirty="0">
                <a:latin typeface="Algerian" panose="04020705040A02060702" pitchFamily="82" charset="0"/>
              </a:rPr>
            </a:br>
            <a:r>
              <a:rPr dirty="0" err="1">
                <a:latin typeface="Algerian" panose="04020705040A02060702" pitchFamily="82" charset="0"/>
              </a:rPr>
              <a:t>Analysi</a:t>
            </a:r>
            <a:r>
              <a:rPr lang="en-IN" dirty="0">
                <a:latin typeface="Algerian" panose="04020705040A02060702" pitchFamily="82" charset="0"/>
              </a:rPr>
              <a:t>s.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security systems.</a:t>
            </a:r>
          </a:p>
          <a:p>
            <a:r>
              <a:t>Human-computer interaction.</a:t>
            </a:r>
          </a:p>
          <a:p>
            <a:r>
              <a:t>Healthcare monitoring.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Achievements: Advanced detection and analysis systems.</a:t>
            </a:r>
          </a:p>
          <a:p>
            <a:r>
              <a:rPr dirty="0"/>
              <a:t>Future Directions:</a:t>
            </a:r>
          </a:p>
          <a:p>
            <a:r>
              <a:rPr dirty="0"/>
              <a:t>- Real-time deployment.</a:t>
            </a:r>
          </a:p>
          <a:p>
            <a:r>
              <a:rPr dirty="0"/>
              <a:t>- Multi-modal approaches integrating audio and video.</a:t>
            </a:r>
            <a:endParaRPr lang="en-IN" dirty="0"/>
          </a:p>
          <a:p>
            <a:r>
              <a:rPr lang="en-IN" dirty="0"/>
              <a:t>Will increase the personal training dataset.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DeepFace</a:t>
            </a:r>
            <a:r>
              <a:rPr lang="en-IN" dirty="0"/>
              <a:t> Emotion Detection [</a:t>
            </a:r>
            <a:r>
              <a:rPr lang="en-IN" dirty="0" err="1"/>
              <a:t>Edlitera</a:t>
            </a:r>
            <a:r>
              <a:rPr lang="en-IN" dirty="0"/>
              <a:t> Blog Post](https://www.edlitera.com/blog/posts/emotion-detection-in-images) </a:t>
            </a:r>
          </a:p>
          <a:p>
            <a:r>
              <a:rPr lang="en-IN" dirty="0"/>
              <a:t>Used Google Scholar and IEEE Xplore for the literary survey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4F449A-F100-CEAE-9FFF-4B8143653A88}"/>
              </a:ext>
            </a:extLst>
          </p:cNvPr>
          <p:cNvSpPr/>
          <p:nvPr/>
        </p:nvSpPr>
        <p:spPr>
          <a:xfrm>
            <a:off x="2123767" y="2363363"/>
            <a:ext cx="1740310" cy="1692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388" t="-1063" r="-2750" b="-5319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9CABE1-3A93-8E3B-A4FA-F069AB250952}"/>
              </a:ext>
            </a:extLst>
          </p:cNvPr>
          <p:cNvSpPr/>
          <p:nvPr/>
        </p:nvSpPr>
        <p:spPr>
          <a:xfrm>
            <a:off x="5279925" y="2364215"/>
            <a:ext cx="1740310" cy="169114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1361" t="1040" r="-55499" b="-113912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2D087-F903-DCC9-7965-4C321C2574D0}"/>
              </a:ext>
            </a:extLst>
          </p:cNvPr>
          <p:cNvSpPr txBox="1"/>
          <p:nvPr/>
        </p:nvSpPr>
        <p:spPr>
          <a:xfrm>
            <a:off x="1646902" y="4202488"/>
            <a:ext cx="26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Shivam Jain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46F18-5BE9-0ED0-22FE-4FACACDD3D4B}"/>
              </a:ext>
            </a:extLst>
          </p:cNvPr>
          <p:cNvSpPr txBox="1"/>
          <p:nvPr/>
        </p:nvSpPr>
        <p:spPr>
          <a:xfrm>
            <a:off x="4975125" y="4196770"/>
            <a:ext cx="23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Ritigya Soni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D8294-A84B-C665-F24F-43CC28077BEF}"/>
              </a:ext>
            </a:extLst>
          </p:cNvPr>
          <p:cNvSpPr txBox="1"/>
          <p:nvPr/>
        </p:nvSpPr>
        <p:spPr>
          <a:xfrm>
            <a:off x="1238864" y="965864"/>
            <a:ext cx="72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2"/>
                </a:solidFill>
                <a:latin typeface="Algerian" panose="04020705040A02060702" pitchFamily="82" charset="0"/>
              </a:rPr>
              <a:t>Submitted BY:</a:t>
            </a:r>
          </a:p>
        </p:txBody>
      </p:sp>
    </p:spTree>
    <p:extLst>
      <p:ext uri="{BB962C8B-B14F-4D97-AF65-F5344CB8AC3E}">
        <p14:creationId xmlns:p14="http://schemas.microsoft.com/office/powerpoint/2010/main" val="14975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facial detection in AI-driven applications.</a:t>
            </a:r>
          </a:p>
          <a:p>
            <a:r>
              <a:t>Integration of emotion recognition and demographic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nine research papers.</a:t>
            </a:r>
          </a:p>
          <a:p>
            <a:r>
              <a:rPr dirty="0"/>
              <a:t>Techniques include CNNs, </a:t>
            </a:r>
            <a:r>
              <a:rPr dirty="0" err="1"/>
              <a:t>Haar</a:t>
            </a:r>
            <a:r>
              <a:rPr dirty="0"/>
              <a:t> Cascades, </a:t>
            </a:r>
            <a:r>
              <a:rPr lang="en-IN" dirty="0"/>
              <a:t>and transfer learning.</a:t>
            </a:r>
            <a:endParaRPr dirty="0"/>
          </a:p>
          <a:p>
            <a:r>
              <a:rPr dirty="0"/>
              <a:t>Applications: Face detection, emotion recognition, and demographic classification.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 face: pre trained data set from face book which has </a:t>
            </a:r>
            <a:r>
              <a:rPr lang="en-IN" dirty="0" err="1"/>
              <a:t>approx</a:t>
            </a:r>
            <a:r>
              <a:rPr lang="en-IN" dirty="0"/>
              <a:t>, 4 million pictures </a:t>
            </a:r>
          </a:p>
          <a:p>
            <a:r>
              <a:rPr lang="en-IN" dirty="0"/>
              <a:t>To fine tune the model I gave my own data pictures as dataset which works as classifier.</a:t>
            </a:r>
          </a:p>
          <a:p>
            <a:r>
              <a:rPr lang="en-IN" dirty="0"/>
              <a:t> </a:t>
            </a:r>
            <a:r>
              <a:rPr dirty="0"/>
              <a:t>Preprocessing: Resizing, grayscale conversion, augmentation.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Traditional Approaches: </a:t>
            </a:r>
            <a:r>
              <a:rPr dirty="0" err="1"/>
              <a:t>Haar</a:t>
            </a:r>
            <a:r>
              <a:rPr dirty="0"/>
              <a:t> Cascade, Viola-Jones Algorithm.</a:t>
            </a:r>
          </a:p>
          <a:p>
            <a:r>
              <a:rPr dirty="0"/>
              <a:t>Advanced Techniques:</a:t>
            </a:r>
          </a:p>
          <a:p>
            <a:r>
              <a:rPr dirty="0"/>
              <a:t>- CNNs for feature extraction.</a:t>
            </a:r>
          </a:p>
          <a:p>
            <a:r>
              <a:rPr dirty="0"/>
              <a:t>- Deep learning for emotion recognition and demographic classification.</a:t>
            </a:r>
            <a:endParaRPr lang="en-IN" dirty="0"/>
          </a:p>
          <a:p>
            <a:r>
              <a:rPr lang="en-IN" dirty="0"/>
              <a:t>And Resnet 50 for accessing the pre trained dataset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Hardware: NVIDIA GeForce RTX 4060, Intel i7, 16GB RAM.</a:t>
            </a:r>
            <a:endParaRPr lang="en-IN" dirty="0"/>
          </a:p>
          <a:p>
            <a:r>
              <a:rPr lang="en-IN" dirty="0"/>
              <a:t>Or </a:t>
            </a:r>
            <a:r>
              <a:rPr lang="en-IN" dirty="0" err="1"/>
              <a:t>cpu</a:t>
            </a:r>
            <a:endParaRPr dirty="0"/>
          </a:p>
          <a:p>
            <a:r>
              <a:rPr dirty="0"/>
              <a:t>Software: Python, OpenCV, </a:t>
            </a:r>
            <a:r>
              <a:rPr dirty="0" err="1"/>
              <a:t>PyTorch</a:t>
            </a:r>
            <a:r>
              <a:rPr dirty="0"/>
              <a:t>, </a:t>
            </a:r>
            <a:r>
              <a:rPr dirty="0" err="1"/>
              <a:t>DeepFace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Image Preprocessing: Grayscale, resizing.</a:t>
            </a:r>
          </a:p>
          <a:p>
            <a:r>
              <a:rPr dirty="0"/>
              <a:t>Face Detection: </a:t>
            </a:r>
            <a:r>
              <a:rPr dirty="0" err="1"/>
              <a:t>Haar</a:t>
            </a:r>
            <a:r>
              <a:rPr dirty="0"/>
              <a:t> Cascade classifiers.</a:t>
            </a:r>
          </a:p>
          <a:p>
            <a:r>
              <a:rPr dirty="0"/>
              <a:t>Training:</a:t>
            </a:r>
          </a:p>
          <a:p>
            <a:r>
              <a:rPr dirty="0"/>
              <a:t>- Transfer learning with ResNet50.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training efficiency is 100%</a:t>
            </a:r>
          </a:p>
          <a:p>
            <a:r>
              <a:rPr lang="en-IN" dirty="0"/>
              <a:t>We tested the model by providing it with 10 different images one after the other. The model recognised the image 8 times out of 10 so accuracy is as follows: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B8131-D493-E84E-AFF4-D365C84A2662}"/>
              </a:ext>
            </a:extLst>
          </p:cNvPr>
          <p:cNvSpPr txBox="1"/>
          <p:nvPr/>
        </p:nvSpPr>
        <p:spPr>
          <a:xfrm>
            <a:off x="2011566" y="4267003"/>
            <a:ext cx="405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actual Accuracy : 8/10=0.8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Haar</a:t>
            </a:r>
            <a:r>
              <a:rPr dirty="0"/>
              <a:t> Cascade: Real-time efficiency.</a:t>
            </a:r>
          </a:p>
          <a:p>
            <a:r>
              <a:rPr dirty="0"/>
              <a:t>CNNs: Robustness in emotion and demographic recognition.</a:t>
            </a:r>
          </a:p>
          <a:p>
            <a:r>
              <a:rPr dirty="0"/>
              <a:t>Multi-task learning: Improved accuracy in challenging scenarios.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352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Algerian</vt:lpstr>
      <vt:lpstr>Arial</vt:lpstr>
      <vt:lpstr>Century Gothic</vt:lpstr>
      <vt:lpstr>Wingdings 3</vt:lpstr>
      <vt:lpstr>Ion Boardroom</vt:lpstr>
      <vt:lpstr>Facial Detection  and  Analysis.</vt:lpstr>
      <vt:lpstr>Introduction</vt:lpstr>
      <vt:lpstr>Related Work</vt:lpstr>
      <vt:lpstr>Datasets Used</vt:lpstr>
      <vt:lpstr>Methodology</vt:lpstr>
      <vt:lpstr>Hardware and Software Requirements</vt:lpstr>
      <vt:lpstr>Implementation Overview</vt:lpstr>
      <vt:lpstr>Performance Metrics</vt:lpstr>
      <vt:lpstr>Results and Analysis</vt:lpstr>
      <vt:lpstr>Applications</vt:lpstr>
      <vt:lpstr>Conclusions and Future Work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SHIVAM JAIN</dc:creator>
  <cp:keywords/>
  <dc:description>generated using python-pptx</dc:description>
  <cp:lastModifiedBy>SHIVAM JAIN</cp:lastModifiedBy>
  <cp:revision>9</cp:revision>
  <dcterms:created xsi:type="dcterms:W3CDTF">2013-01-27T09:14:16Z</dcterms:created>
  <dcterms:modified xsi:type="dcterms:W3CDTF">2024-11-28T11:15:39Z</dcterms:modified>
  <cp:category/>
</cp:coreProperties>
</file>