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8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SHIVAM JANGRA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0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7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22395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41567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16753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628557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168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902" y="6499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2596</Words>
  <Application>Microsoft Office PowerPoint</Application>
  <PresentationFormat>Widescreen</PresentationFormat>
  <Paragraphs>270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shivajangra2003@gmail.com</cp:lastModifiedBy>
  <cp:revision>3</cp:revision>
  <dcterms:created xsi:type="dcterms:W3CDTF">2021-08-26T16:53:12Z</dcterms:created>
  <dcterms:modified xsi:type="dcterms:W3CDTF">2023-07-20T14:50:32Z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