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7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4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8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0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3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2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99F6-45D7-4552-8E0E-43B4A3D1ED0F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4FFD-A526-4AC9-AC69-FDC016BF6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2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97B-B6F9-44CC-9AA1-FF1F26B4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922" y="5638800"/>
            <a:ext cx="1340827" cy="35083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1B0D6-937D-49EE-B287-C496087B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1692"/>
            <a:ext cx="8887752" cy="307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D247D-706F-425B-9D8E-FD3DB518C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" t="55274" r="-809" b="-4510"/>
          <a:stretch/>
        </p:blipFill>
        <p:spPr>
          <a:xfrm>
            <a:off x="961292" y="3428999"/>
            <a:ext cx="7420708" cy="30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shuklashivam19387@gmail.com</dc:creator>
  <cp:lastModifiedBy>shuklashivam19387@gmail.com</cp:lastModifiedBy>
  <cp:revision>3</cp:revision>
  <dcterms:created xsi:type="dcterms:W3CDTF">2021-01-14T17:40:05Z</dcterms:created>
  <dcterms:modified xsi:type="dcterms:W3CDTF">2021-01-14T18:01:50Z</dcterms:modified>
</cp:coreProperties>
</file>