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C549-2BF8-F2FE-7617-DBC7A1BA3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4D3C4-E5EE-70F6-E535-087E7DFA1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pay market share analysis</a:t>
            </a:r>
          </a:p>
          <a:p>
            <a:r>
              <a:rPr lang="en-US" dirty="0"/>
              <a:t>By  SHAILJA KANT MISHRA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61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D85E-7FD5-44D3-E882-419D3ECF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/ 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90606-C6A4-9BA4-194A-2E728543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“Analyze customer transaction data to identify top apps , trends and 	actionable insights”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Despite being a major UPI player, Google Pay(35%) lags behind     </a:t>
            </a:r>
            <a:r>
              <a:rPr lang="en-US" dirty="0" err="1"/>
              <a:t>PhonePe</a:t>
            </a:r>
            <a:r>
              <a:rPr lang="en-US" dirty="0"/>
              <a:t>(49%),  highlighting a significant performance gap in the UPI ecosystem.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0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82FF-7262-C603-66C8-E231355F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60D22-B5C6-74A2-95FD-5CA054DDF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07" y="2344246"/>
            <a:ext cx="11061290" cy="4400683"/>
          </a:xfrm>
        </p:spPr>
      </p:pic>
    </p:spTree>
    <p:extLst>
      <p:ext uri="{BB962C8B-B14F-4D97-AF65-F5344CB8AC3E}">
        <p14:creationId xmlns:p14="http://schemas.microsoft.com/office/powerpoint/2010/main" val="91129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C402-5686-97D5-BBD6-93279B38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05D6-060F-1679-8EA9-A81BA58B0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PhonePe</a:t>
            </a:r>
            <a:r>
              <a:rPr lang="en-US" dirty="0"/>
              <a:t> leads the UPI market with highest transaction share, followed by Google Pay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Paytm ranks third, while other app capture relatively smaller volumes.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banks by app usage includes SBI, Axis, HDFC – together contributing to the major portion of the total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Overall market concentration ; Top 3 apps dominate significantly, highlighting limited competition from smaller players.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83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6A83-A83D-7D19-C2FA-77B589DC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Why Google Pay is lagging behind how to fix it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08ED-8443-F1B7-A2C9-16604037A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Possible solutions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Focus on High-value transactions (Bills, shopping, travel booking tie-ups.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Regional penetration - Marketing push in tier-2 and tier-3 cities where </a:t>
            </a:r>
            <a:r>
              <a:rPr lang="en-IN" dirty="0" err="1"/>
              <a:t>PhonePe</a:t>
            </a:r>
            <a:r>
              <a:rPr lang="en-IN" dirty="0"/>
              <a:t> is aggressive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Cashback and Loyalty programs for customers and also for merchants.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Promoting features like UPI Lite and credit on UPI .</a:t>
            </a:r>
          </a:p>
        </p:txBody>
      </p:sp>
    </p:spTree>
    <p:extLst>
      <p:ext uri="{BB962C8B-B14F-4D97-AF65-F5344CB8AC3E}">
        <p14:creationId xmlns:p14="http://schemas.microsoft.com/office/powerpoint/2010/main" val="53976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1C08-8F5C-4FA7-A606-99A12620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64E9-F3D5-0DDF-06D1-4A3ABE8E5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focusing on high-value transactions, strengthening loyalty </a:t>
            </a:r>
            <a:r>
              <a:rPr lang="en-US" dirty="0" err="1"/>
              <a:t>pragrams</a:t>
            </a:r>
            <a:r>
              <a:rPr lang="en-US" dirty="0"/>
              <a:t>, expanding regional presence, and leveraging UPI innovations, Google Pay can not only bridge the gap with </a:t>
            </a:r>
            <a:r>
              <a:rPr lang="en-US" dirty="0" err="1"/>
              <a:t>PhonePe</a:t>
            </a:r>
            <a:r>
              <a:rPr lang="en-US" dirty="0"/>
              <a:t> but also establish long-term customer stickiness and sustainable market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970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1009</TotalTime>
  <Words>232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 Boardroom</vt:lpstr>
      <vt:lpstr>Business Insights</vt:lpstr>
      <vt:lpstr>Objective / Problem statement</vt:lpstr>
      <vt:lpstr>Dashboard Overview</vt:lpstr>
      <vt:lpstr>Key Insights </vt:lpstr>
      <vt:lpstr>Why Google Pay is lagging behind how to fix it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Mishra</dc:creator>
  <cp:lastModifiedBy>Shivam Mishra</cp:lastModifiedBy>
  <cp:revision>1</cp:revision>
  <dcterms:created xsi:type="dcterms:W3CDTF">2025-09-06T19:31:50Z</dcterms:created>
  <dcterms:modified xsi:type="dcterms:W3CDTF">2025-09-07T12:21:13Z</dcterms:modified>
</cp:coreProperties>
</file>