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1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98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7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68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6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2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997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0153-5D73-45F3-D762-467E4AE8B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206" y="533400"/>
            <a:ext cx="8825658" cy="3329581"/>
          </a:xfrm>
        </p:spPr>
        <p:txBody>
          <a:bodyPr>
            <a:normAutofit/>
          </a:bodyPr>
          <a:lstStyle/>
          <a:p>
            <a:r>
              <a:rPr lang="en-IN" sz="6000" dirty="0"/>
              <a:t>SUPERMARKET BILLING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D6C6-1BC5-B32A-1151-A7148DD6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82" y="694818"/>
            <a:ext cx="8791575" cy="96202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ESFP-II PROJECT</a:t>
            </a:r>
          </a:p>
        </p:txBody>
      </p:sp>
    </p:spTree>
    <p:extLst>
      <p:ext uri="{BB962C8B-B14F-4D97-AF65-F5344CB8AC3E}">
        <p14:creationId xmlns:p14="http://schemas.microsoft.com/office/powerpoint/2010/main" val="39879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E75D-9B6B-4B10-EFE2-DF057F6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48B99-A37D-4078-8B95-78014506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6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6803F-FF35-2191-289E-715F2D65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2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EA3C5-C02F-FBD0-C745-86790AED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DB85C-D26A-92E0-2F20-190E2FED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413-F1D6-2049-736D-D7AA3DA4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6756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B9479-B585-6185-E182-050F50C26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-SHIVAM PATEL</a:t>
            </a:r>
          </a:p>
          <a:p>
            <a:pPr algn="r"/>
            <a:r>
              <a:rPr lang="en-IN" dirty="0"/>
              <a:t>ENROLLMENT NO. </a:t>
            </a:r>
            <a:r>
              <a:rPr lang="en-IN" dirty="0">
                <a:sym typeface="Wingdings" panose="05000000000000000000" pitchFamily="2" charset="2"/>
              </a:rPr>
              <a:t> 21162101019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25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00-C386-BF54-CFE2-BF08FFA84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OUR AIM FOR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EDFFF-A7C1-BE07-5E58-A29240064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/>
              <a:t>OUR AIM TO BUILD THIS PROJECT IS TO MANAGE THE BILLING SYSTEM FOR OUR  CUSTOMER IN A STRUCTURED FORMAT , USING FILES AND ALSO AT THE SAME TIME ENSURING SECURITY.</a:t>
            </a:r>
          </a:p>
        </p:txBody>
      </p:sp>
    </p:spTree>
    <p:extLst>
      <p:ext uri="{BB962C8B-B14F-4D97-AF65-F5344CB8AC3E}">
        <p14:creationId xmlns:p14="http://schemas.microsoft.com/office/powerpoint/2010/main" val="6028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A386-2384-A286-2578-0A9AE5BD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5181598"/>
          </a:xfrm>
        </p:spPr>
        <p:txBody>
          <a:bodyPr>
            <a:normAutofit fontScale="90000"/>
          </a:bodyPr>
          <a:lstStyle/>
          <a:p>
            <a:r>
              <a:rPr lang="en-IN" dirty="0"/>
              <a:t>THE FUNCTIONS IN THE WHOLE PROJECT ARE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1)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ADD DATA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2)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REMOVE DATA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3)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EDIT DATA</a:t>
            </a:r>
            <a:b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4)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FIND DATA</a:t>
            </a:r>
            <a:b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5) SHOW DATA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6)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SAVE DATA</a:t>
            </a:r>
            <a:b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7) list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DAF-F887-655B-26F5-A90983F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FILES USED IN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393-09E6-AB7F-E166-E66E1917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&lt;cstdio&gt;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&lt;cstdlib&gt;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&lt;cstring&gt;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&lt;windows.h&gt;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fstream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&lt;iomanip&gt;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9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46F-0106-1C1E-9A50-F2C16E6B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err="1"/>
              <a:t>CONCEPTSof</a:t>
            </a:r>
            <a:r>
              <a:rPr lang="en-US" sz="3600" b="1" u="sng" dirty="0"/>
              <a:t> </a:t>
            </a:r>
            <a:r>
              <a:rPr lang="en-US" sz="3600" b="1" u="sng" dirty="0" err="1"/>
              <a:t>c++</a:t>
            </a:r>
            <a:r>
              <a:rPr lang="en-US" sz="3600" b="1" u="sng" dirty="0"/>
              <a:t> language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1612-7D59-C920-1650-D161BAFB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1. Class and Objectives.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2. Functions.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3. Structures.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4. File handling.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3C0B-0EA8-8B5A-A691-E37CA8E7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BELOW IS THE EXECUTION OF THE PROGRAM AND FLOW OF THE PROGRAM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0BF-86A6-CFBB-5778-CE485ED9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1) AT THE START THE PROGRAM WILL TELL US TO PRESS ANY KEY WE WISH TO PRESS FOR THE NEXT FUNCTIONS TO PERFORM.</a:t>
            </a:r>
          </a:p>
          <a:p>
            <a:r>
              <a:rPr lang="en-IN" dirty="0"/>
              <a:t>2)THEN IT WILL SHOW US A BUFFERING TIME OF UPTO 3 SECONDS TILL THE MAIN PAGE SHOWS UPS.</a:t>
            </a:r>
          </a:p>
          <a:p>
            <a:r>
              <a:rPr lang="en-IN" dirty="0"/>
              <a:t>3)FINALLY THE MAIN PAGE WILL SHOW UP WITH ALL THE OPERATION THAT COULD BE PERFORMED BY THE BUILT SOFTWARE.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C2C78-BD0D-2556-EE03-8930F1D9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B9B17-456E-53C0-DBFF-3D2A4E03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98E11-BFF9-B64F-E68C-E5FEC8E6F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6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23709-A8E4-4B07-5E6C-6587374B8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4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260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Wingdings 3</vt:lpstr>
      <vt:lpstr>Ion</vt:lpstr>
      <vt:lpstr>SUPERMARKET BILLING  SYSTEM</vt:lpstr>
      <vt:lpstr>OUR AIM FOR THE PROJECT </vt:lpstr>
      <vt:lpstr>THE FUNCTIONS IN THE WHOLE PROJECT ARE  1) ADD DATA 2) REMOVE DATA 3) EDIT DATA 4) FIND DATA 5) SHOW DATA 6) SAVE DATA 7) list       </vt:lpstr>
      <vt:lpstr>HEADER FILES USED IN THE PROJECT</vt:lpstr>
      <vt:lpstr>CONCEPTSof c++ language used</vt:lpstr>
      <vt:lpstr>BELOW IS THE EXECUTION OF THE PROGRAM AND FLOW OF THE PROGRAM 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MANAGEMENT SYSTEM</dc:title>
  <dc:creator>dev</dc:creator>
  <cp:lastModifiedBy>meet patel</cp:lastModifiedBy>
  <cp:revision>2</cp:revision>
  <dcterms:created xsi:type="dcterms:W3CDTF">2022-07-04T20:18:18Z</dcterms:created>
  <dcterms:modified xsi:type="dcterms:W3CDTF">2022-07-05T03:45:01Z</dcterms:modified>
</cp:coreProperties>
</file>