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6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5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92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87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743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8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4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7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2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8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8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0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4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2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1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 dirty="0"/>
              <a:t/>
            </a:r>
            <a:br>
              <a:rPr lang="en" b="1" dirty="0"/>
            </a:br>
            <a:r>
              <a:rPr lang="en" sz="3600" b="1" dirty="0" smtClean="0">
                <a:solidFill>
                  <a:schemeClr val="tx1"/>
                </a:solidFill>
              </a:rPr>
              <a:t>Analysis </a:t>
            </a:r>
            <a:r>
              <a:rPr lang="en" sz="3600" b="1" dirty="0">
                <a:solidFill>
                  <a:schemeClr val="tx1"/>
                </a:solidFill>
              </a:rPr>
              <a:t>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Real Estate in London is suffering from compounding problems. Some reasons for this crisi are listed below-London </a:t>
            </a:r>
            <a:r>
              <a:rPr lang="en" dirty="0"/>
              <a:t>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 smtClean="0"/>
              <a:t>Unoccupied proprties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 smtClean="0"/>
              <a:t>New Projects restricted by green belts with restriciton on cosntruction.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300K thousand move to London every year with an intention to stay short term or long </a:t>
            </a:r>
            <a:r>
              <a:rPr lang="en-IN" dirty="0" smtClean="0"/>
              <a:t>term. </a:t>
            </a:r>
            <a:r>
              <a:rPr lang="en" dirty="0" smtClean="0"/>
              <a:t>How can we  </a:t>
            </a:r>
            <a:r>
              <a:rPr lang="en" dirty="0"/>
              <a:t>provide support to homebuyers </a:t>
            </a:r>
            <a:r>
              <a:rPr lang="en" dirty="0" smtClean="0"/>
              <a:t>customers with information on property and prices to help them purchase suitbale real estate in these unstable and rapidly changing London Real Estate Market.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Collecting infroation in various London Housing areas and then Clustering neighborhoods in </a:t>
            </a:r>
            <a:r>
              <a:rPr lang="en" dirty="0"/>
              <a:t>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DAE3342-9DFC-49D4-B09C-25E310769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E49E0D20-8423-4612-99A5-14AEF8F6BB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57C2C108-5A30-48CA-9203-56747AEB7B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="" xmlns:a16="http://schemas.microsoft.com/office/drawing/2014/main" id="{1A343912-2EFC-408E-A862-5C9BF108DC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="" xmlns:a16="http://schemas.microsoft.com/office/drawing/2014/main" id="{AA50D1CF-9DAE-4CF6-B829-E66CEE9D57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="" xmlns:a16="http://schemas.microsoft.com/office/drawing/2014/main" id="{FE5799A4-0568-433E-BF41-752CF516AC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="" xmlns:a16="http://schemas.microsoft.com/office/drawing/2014/main" id="{CDBB86ED-F16F-4C28-BDD5-72D771176F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="" xmlns:a16="http://schemas.microsoft.com/office/drawing/2014/main" id="{3347939E-8B76-4CFC-B2EC-63A7E22783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="" xmlns:a16="http://schemas.microsoft.com/office/drawing/2014/main" id="{FA1DD132-02E4-4CD3-B496-BFF924558A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="" xmlns:a16="http://schemas.microsoft.com/office/drawing/2014/main" id="{710BDA52-A7D7-4E4E-9F36-EC8F983EAF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="" xmlns:a16="http://schemas.microsoft.com/office/drawing/2014/main" id="{B1BDF852-319F-42B8-9A50-7C9A9387CD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="" xmlns:a16="http://schemas.microsoft.com/office/drawing/2014/main" id="{3AACE376-C01E-4F1F-91B7-39D0274BFE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="" xmlns:a16="http://schemas.microsoft.com/office/drawing/2014/main" id="{7F612F4C-050E-459D-9771-ED088374A5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="" xmlns:a16="http://schemas.microsoft.com/office/drawing/2014/main" id="{94E4211B-3E41-4905-8F4E-76811B9E57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="" xmlns:a16="http://schemas.microsoft.com/office/drawing/2014/main" id="{6AEC87EE-0CB8-43DE-8FEB-4586A92E80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="" xmlns:a16="http://schemas.microsoft.com/office/drawing/2014/main" id="{277C1C5D-7BDC-47E4-8B81-C3C4AE949B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="" xmlns:a16="http://schemas.microsoft.com/office/drawing/2014/main" id="{7A2A6EF8-9768-4478-9CD3-DFA547CEFC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="" xmlns:a16="http://schemas.microsoft.com/office/drawing/2014/main" id="{1FD9091C-E8FA-4ADA-937F-A74426ED1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="" xmlns:a16="http://schemas.microsoft.com/office/drawing/2014/main" id="{B69923E7-63C4-47CE-956E-09D384D4FE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="" xmlns:a16="http://schemas.microsoft.com/office/drawing/2014/main" id="{A2576784-872E-494C-A041-0E346226B7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B54F73D8-62C2-4127-9D19-01219BBB99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CFD8CA02-9BE5-4B82-8129-6EF6184024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="" xmlns:a16="http://schemas.microsoft.com/office/drawing/2014/main" id="{01515E68-030C-4313-B300-35253163D3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1937725F-1DDF-4225-937E-106DBB047F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="" xmlns:a16="http://schemas.microsoft.com/office/drawing/2014/main" id="{DA04DBF5-8916-4A95-8F12-870B9CFB92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073762E0-2DD8-45BD-9EB6-CA5154A510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="" xmlns:a16="http://schemas.microsoft.com/office/drawing/2014/main" id="{B9FD3837-AEE7-4B5B-82B3-3951DE1B6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="" xmlns:a16="http://schemas.microsoft.com/office/drawing/2014/main" id="{F778B3BD-7B76-4989-BB6C-F50B089C34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="" xmlns:a16="http://schemas.microsoft.com/office/drawing/2014/main" id="{DC77AAC1-76D2-46B0-AE46-91C8C3AC57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="" xmlns:a16="http://schemas.microsoft.com/office/drawing/2014/main" id="{1BB54049-1401-43CD-A970-1E026BD5CB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="" xmlns:a16="http://schemas.microsoft.com/office/drawing/2014/main" id="{55EDB9E9-84DE-4BC8-9D3C-A02B90B962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="" xmlns:a16="http://schemas.microsoft.com/office/drawing/2014/main" id="{2C96582F-8723-44BC-BDC1-62D8FBDE3D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="" xmlns:a16="http://schemas.microsoft.com/office/drawing/2014/main" id="{DC381B08-A485-45D0-8C29-C2AB10B04B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="" xmlns:a16="http://schemas.microsoft.com/office/drawing/2014/main" id="{DBB2158D-DAF7-4689-A44E-3E5032B886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="" xmlns:a16="http://schemas.microsoft.com/office/drawing/2014/main" id="{5AC96EEC-F774-41C8-8679-C1217EC5E1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="" xmlns:a16="http://schemas.microsoft.com/office/drawing/2014/main" id="{ED08285C-CDBB-4DD6-A69D-4432B668AE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="" xmlns:a16="http://schemas.microsoft.com/office/drawing/2014/main" id="{87BB7B9B-327A-4D4D-AB93-11CB044ACA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="" xmlns:a16="http://schemas.microsoft.com/office/drawing/2014/main" id="{360F57D7-4501-41A6-BA54-99E121136F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="" xmlns:a16="http://schemas.microsoft.com/office/drawing/2014/main" id="{C37AD4AC-CE9F-4C58-A4E2-D48E2FA821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="" xmlns:a16="http://schemas.microsoft.com/office/drawing/2014/main" id="{15EE3167-7FBB-48A3-8450-E72B525E8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="" xmlns:a16="http://schemas.microsoft.com/office/drawing/2014/main" id="{C23095D8-5DD6-4F0A-BD74-ED5FB47F93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="" xmlns:a16="http://schemas.microsoft.com/office/drawing/2014/main" id="{2A1F0E1B-819A-4255-B8AF-081106162B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="" xmlns:a16="http://schemas.microsoft.com/office/drawing/2014/main" id="{B167A410-29E3-4850-BEDC-B1362187F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="" xmlns:a16="http://schemas.microsoft.com/office/drawing/2014/main" id="{C809901A-3E02-4D2E-93C9-3F527EE975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="" xmlns:a16="http://schemas.microsoft.com/office/drawing/2014/main" id="{6CD60056-ABC2-4076-B99B-A10B08D5F0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=""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D47EAB90-DF6D-419E-92FC-8F9B900DA3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="" xmlns:a16="http://schemas.microsoft.com/office/drawing/2014/main" id="{631BC384-797E-4F79-A628-36053708BCE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91972066-EBE9-40A7-9650-AF6A838AC7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256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 IBM CAPSTONE PROJECT – The Battle of Neighborhoods: 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Shivam Misra</dc:creator>
  <cp:lastModifiedBy>shivam misra</cp:lastModifiedBy>
  <cp:revision>9</cp:revision>
  <dcterms:created xsi:type="dcterms:W3CDTF">2018-12-16T14:33:35Z</dcterms:created>
  <dcterms:modified xsi:type="dcterms:W3CDTF">2019-11-21T07:16:21Z</dcterms:modified>
</cp:coreProperties>
</file>