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misra" initials="sm" lastIdx="2" clrIdx="0">
    <p:extLst>
      <p:ext uri="{19B8F6BF-5375-455C-9EA6-DF929625EA0E}">
        <p15:presenceInfo xmlns:p15="http://schemas.microsoft.com/office/powerpoint/2012/main" userId="3c2903836b2291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22:47:06.8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9-10-13T22:47:07.682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5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74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9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8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>IBM Capstone Project- Battle of </a:t>
            </a:r>
            <a:r>
              <a:rPr lang="en-IN" sz="4000" b="1" dirty="0" smtClean="0">
                <a:solidFill>
                  <a:schemeClr val="tx1"/>
                </a:solidFill>
              </a:rPr>
              <a:t>Neighbourhoods-</a:t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" b="1" dirty="0"/>
              <a:t/>
            </a:r>
            <a:br>
              <a:rPr lang="en" b="1" dirty="0"/>
            </a:b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1432" y="53583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Shivam449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9761" cy="1997874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smtClean="0">
                <a:solidFill>
                  <a:schemeClr val="tx1"/>
                </a:solidFill>
              </a:rPr>
              <a:t>Problem: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smtClean="0">
                <a:solidFill>
                  <a:schemeClr val="tx1"/>
                </a:solidFill>
              </a:rPr>
              <a:t/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en-IN" sz="2400" dirty="0" smtClean="0"/>
              <a:t>R</a:t>
            </a:r>
            <a:r>
              <a:rPr lang="en" sz="2400" dirty="0"/>
              <a:t>eal estate in london is in going through many changes due various factors such as brexit etc. </a:t>
            </a:r>
            <a:r>
              <a:rPr lang="en" dirty="0"/>
              <a:t/>
            </a:r>
            <a:br>
              <a:rPr lang="en" dirty="0"/>
            </a:b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="" xmlns:a16="http://schemas.microsoft.com/office/drawing/2014/main" id="{FA35C39A-9140-3B49-AF9A-EB7A1E023223}"/>
              </a:ext>
            </a:extLst>
          </p:cNvPr>
          <p:cNvSpPr txBox="1">
            <a:spLocks/>
          </p:cNvSpPr>
          <p:nvPr/>
        </p:nvSpPr>
        <p:spPr>
          <a:xfrm>
            <a:off x="499807" y="3598318"/>
            <a:ext cx="10134665" cy="2208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b="1" dirty="0" smtClean="0">
                <a:solidFill>
                  <a:schemeClr val="tx1"/>
                </a:solidFill>
              </a:rPr>
              <a:t>Solution</a:t>
            </a:r>
            <a:r>
              <a:rPr lang="it-IT" b="1" dirty="0" smtClean="0">
                <a:solidFill>
                  <a:schemeClr val="tx1"/>
                </a:solidFill>
              </a:rPr>
              <a:t>:</a:t>
            </a:r>
          </a:p>
          <a:p>
            <a:endParaRPr lang="it-IT" b="1" dirty="0" smtClean="0">
              <a:solidFill>
                <a:schemeClr val="tx1"/>
              </a:solidFill>
            </a:endParaRPr>
          </a:p>
          <a:p>
            <a:r>
              <a:rPr lang="en" sz="2000" dirty="0"/>
              <a:t>n such sceanrio, roperty buyers need to understand the the market through clustering and associating neighbourhoods with price ranges to help them make correct decision.</a:t>
            </a:r>
          </a:p>
          <a:p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DAE3342-9DFC-49D4-B09C-25E310769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E49E0D20-8423-4612-99A5-14AEF8F6BB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57C2C108-5A30-48CA-9203-56747AEB7B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1A343912-2EFC-408E-A862-5C9BF108DC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AA50D1CF-9DAE-4CF6-B829-E66CEE9D57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FE5799A4-0568-433E-BF41-752CF516AC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="" xmlns:a16="http://schemas.microsoft.com/office/drawing/2014/main" id="{CDBB86ED-F16F-4C28-BDD5-72D771176F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3347939E-8B76-4CFC-B2EC-63A7E22783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FA1DD132-02E4-4CD3-B496-BFF924558A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710BDA52-A7D7-4E4E-9F36-EC8F983EAF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B1BDF852-319F-42B8-9A50-7C9A9387CD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3AACE376-C01E-4F1F-91B7-39D0274BF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7F612F4C-050E-459D-9771-ED088374A5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94E4211B-3E41-4905-8F4E-76811B9E5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6AEC87EE-0CB8-43DE-8FEB-4586A92E8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="" xmlns:a16="http://schemas.microsoft.com/office/drawing/2014/main" id="{277C1C5D-7BDC-47E4-8B81-C3C4AE949B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="" xmlns:a16="http://schemas.microsoft.com/office/drawing/2014/main" id="{7A2A6EF8-9768-4478-9CD3-DFA547CEFC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="" xmlns:a16="http://schemas.microsoft.com/office/drawing/2014/main" id="{1FD9091C-E8FA-4ADA-937F-A74426ED1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="" xmlns:a16="http://schemas.microsoft.com/office/drawing/2014/main" id="{B69923E7-63C4-47CE-956E-09D384D4FE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="" xmlns:a16="http://schemas.microsoft.com/office/drawing/2014/main" id="{A2576784-872E-494C-A041-0E346226B7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B54F73D8-62C2-4127-9D19-01219BBB9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FD8CA02-9BE5-4B82-8129-6EF618402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="" xmlns:a16="http://schemas.microsoft.com/office/drawing/2014/main" id="{01515E68-030C-4313-B300-35253163D3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937725F-1DDF-4225-937E-106DBB047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DA04DBF5-8916-4A95-8F12-870B9CFB92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073762E0-2DD8-45BD-9EB6-CA5154A51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="" xmlns:a16="http://schemas.microsoft.com/office/drawing/2014/main" id="{B9FD3837-AEE7-4B5B-82B3-3951DE1B6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="" xmlns:a16="http://schemas.microsoft.com/office/drawing/2014/main" id="{F778B3BD-7B76-4989-BB6C-F50B089C3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="" xmlns:a16="http://schemas.microsoft.com/office/drawing/2014/main" id="{DC77AAC1-76D2-46B0-AE46-91C8C3AC57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="" xmlns:a16="http://schemas.microsoft.com/office/drawing/2014/main" id="{1BB54049-1401-43CD-A970-1E026BD5CB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="" xmlns:a16="http://schemas.microsoft.com/office/drawing/2014/main" id="{55EDB9E9-84DE-4BC8-9D3C-A02B90B96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="" xmlns:a16="http://schemas.microsoft.com/office/drawing/2014/main" id="{2C96582F-8723-44BC-BDC1-62D8FBDE3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="" xmlns:a16="http://schemas.microsoft.com/office/drawing/2014/main" id="{DC381B08-A485-45D0-8C29-C2AB10B04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="" xmlns:a16="http://schemas.microsoft.com/office/drawing/2014/main" id="{DBB2158D-DAF7-4689-A44E-3E5032B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="" xmlns:a16="http://schemas.microsoft.com/office/drawing/2014/main" id="{5AC96EEC-F774-41C8-8679-C1217EC5E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="" xmlns:a16="http://schemas.microsoft.com/office/drawing/2014/main" id="{ED08285C-CDBB-4DD6-A69D-4432B668A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="" xmlns:a16="http://schemas.microsoft.com/office/drawing/2014/main" id="{87BB7B9B-327A-4D4D-AB93-11CB044ACA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="" xmlns:a16="http://schemas.microsoft.com/office/drawing/2014/main" id="{360F57D7-4501-41A6-BA54-99E121136F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="" xmlns:a16="http://schemas.microsoft.com/office/drawing/2014/main" id="{C37AD4AC-CE9F-4C58-A4E2-D48E2FA821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="" xmlns:a16="http://schemas.microsoft.com/office/drawing/2014/main" id="{15EE3167-7FBB-48A3-8450-E72B525E8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="" xmlns:a16="http://schemas.microsoft.com/office/drawing/2014/main" id="{C23095D8-5DD6-4F0A-BD74-ED5FB47F93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="" xmlns:a16="http://schemas.microsoft.com/office/drawing/2014/main" id="{2A1F0E1B-819A-4255-B8AF-081106162B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="" xmlns:a16="http://schemas.microsoft.com/office/drawing/2014/main" id="{B167A410-29E3-4850-BEDC-B1362187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="" xmlns:a16="http://schemas.microsoft.com/office/drawing/2014/main" id="{C809901A-3E02-4D2E-93C9-3F527EE975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="" xmlns:a16="http://schemas.microsoft.com/office/drawing/2014/main" id="{6CD60056-ABC2-4076-B99B-A10B08D5F0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=""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D47EAB90-DF6D-419E-92FC-8F9B900DA3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="" xmlns:a16="http://schemas.microsoft.com/office/drawing/2014/main" id="{631BC384-797E-4F79-A628-36053708BC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91972066-EBE9-40A7-9650-AF6A838AC7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" y="1853248"/>
            <a:ext cx="746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 estates recommendations  for the home buyers based on various preferences such as areas with parks and water fronts for families or proximity to pubs, restaurants for young couples.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88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 IBM Capstone Project- Battle of Neighbourhoods-  </vt:lpstr>
      <vt:lpstr>Business Problem:  Real estate in london is in going through many changes due various factors such as brexit etc.   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shivam misra</cp:lastModifiedBy>
  <cp:revision>5</cp:revision>
  <dcterms:created xsi:type="dcterms:W3CDTF">2018-12-16T14:33:35Z</dcterms:created>
  <dcterms:modified xsi:type="dcterms:W3CDTF">2019-10-13T19:47:17Z</dcterms:modified>
</cp:coreProperties>
</file>