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usesalesdashboardproject_171645139194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1B3A10-7E45-4807-92FE-EFD6F92F38C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House sales dashboard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A094EF-9A9C-4669-83C6-554FA2E6B3E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5/25/2024 6:05:15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" id="2" name="slide2">
            <a:extLst>
              <a:ext uri="{FF2B5EF4-FFF2-40B4-BE49-F238E27FC236}">
                <a16:creationId xmlns:a16="http://schemas.microsoft.com/office/drawing/2014/main" id="{878D1259-D464-4A7A-BB3F-16884C4072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402"/>
            <a:ext cx="12192000" cy="57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3" name="slide3">
            <a:extLst>
              <a:ext uri="{FF2B5EF4-FFF2-40B4-BE49-F238E27FC236}">
                <a16:creationId xmlns:a16="http://schemas.microsoft.com/office/drawing/2014/main" id="{D672C69F-008F-4989-BBED-5D89245BF9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402"/>
            <a:ext cx="12192000" cy="57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2024-05-25T06:05:16Z</dcterms:created>
  <dcterms:modified xsi:type="dcterms:W3CDTF">2024-05-25T06:05:16Z</dcterms:modified>
</cp:coreProperties>
</file>