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ousesalesdashboardproject_1716451391944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DDF058-F9AD-4EF8-B159-EB84952E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House sales dashboard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8CF897B-27DD-4432-9FFE-4A15D4176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5/26/2024 6:08:28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8">
            <a:extLst>
              <a:ext uri="{FF2B5EF4-FFF2-40B4-BE49-F238E27FC236}">
                <a16:creationId xmlns:a16="http://schemas.microsoft.com/office/drawing/2014/main" id="{9C1730AF-8932-4F49-B67F-BD17324A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0B0DE3FA-0414-4E52-ACA2-396DD2393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10BEC432-4815-4A18-838E-83D9F3AE7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87463"/>
            <a:ext cx="12111789" cy="547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B73EF-1C5B-347A-CA2D-F0D9413A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562"/>
            <a:ext cx="12192000" cy="55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06BA11A7-0ED8-4673-9B95-A6D7593D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34B03A03-E069-458C-B9C4-B70AC6D0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14FC2A00-63C8-4495-8B6D-FBA2C8CEE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FB15E2BD-CFC3-4518-884B-892F7AC4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9">
            <a:extLst>
              <a:ext uri="{FF2B5EF4-FFF2-40B4-BE49-F238E27FC236}">
                <a16:creationId xmlns:a16="http://schemas.microsoft.com/office/drawing/2014/main" id="{555723A2-115B-48C1-9A9B-A1864DB13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7">
            <a:extLst>
              <a:ext uri="{FF2B5EF4-FFF2-40B4-BE49-F238E27FC236}">
                <a16:creationId xmlns:a16="http://schemas.microsoft.com/office/drawing/2014/main" id="{DB9A48DA-CF14-4A2C-B4CF-7AC3BCD7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42"/>
            <a:ext cx="12192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House sales dashboard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dashboard project</dc:title>
  <dc:creator/>
  <cp:lastModifiedBy>Shivam Rokade</cp:lastModifiedBy>
  <cp:revision>1</cp:revision>
  <dcterms:created xsi:type="dcterms:W3CDTF">2024-05-26T06:08:32Z</dcterms:created>
  <dcterms:modified xsi:type="dcterms:W3CDTF">2024-05-26T06:17:53Z</dcterms:modified>
</cp:coreProperties>
</file>